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gvfqAZkdz91OdYxkjP+eix1x5G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Gothic-regular.fntdata"/><Relationship Id="rId21" Type="http://schemas.openxmlformats.org/officeDocument/2006/relationships/slide" Target="slides/slide16.xml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5" name="Google Shape;105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6" name="Google Shape;106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7" name="Google Shape;10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8" name="Google Shape;108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98" name="Google Shape;109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09" name="Google Shape;110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9" name="Google Shape;111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3" name="Google Shape;9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4" name="Google Shape;9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6" name="Google Shape;9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7" name="Google Shape;9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9" name="Google Shape;10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1" name="Google Shape;10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1" name="Google Shape;103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3" name="Google Shape;10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685800" y="747420"/>
            <a:ext cx="10820400" cy="5363161"/>
            <a:chOff x="0" y="0"/>
            <a:chExt cx="21640800" cy="10726321"/>
          </a:xfrm>
        </p:grpSpPr>
        <p:sp>
          <p:nvSpPr>
            <p:cNvPr id="89" name="Google Shape;89;p1"/>
            <p:cNvSpPr/>
            <p:nvPr/>
          </p:nvSpPr>
          <p:spPr>
            <a:xfrm>
              <a:off x="6590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590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590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590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9707862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707862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9707862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707862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590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6590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6590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9707862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9707862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9707862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500739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6500739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6500739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6500739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620201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620201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620201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620201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938939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938939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938939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938939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6500739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6500739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6500739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620201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620201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620201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938939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938939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938939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3254455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3254455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3254455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254455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2955727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2955727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2955727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2955727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3254455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3254455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3254455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2955727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2955727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2955727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545251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545251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545251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45251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0246523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0246523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0246523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0246523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45251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545251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545251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10246523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10246523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0246523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703939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703939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703939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703939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1674067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674067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1674067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674067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1992805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1992805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1992805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992805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703939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703939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703939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1674067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1674067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1674067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992805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1992805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1992805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3793115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3793115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3793115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3793115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349438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349438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349438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349438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3793115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3793115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3793115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349438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349438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349438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085111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85111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085111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085111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78638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078638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078638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078638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085111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085111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085111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078638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078638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1078638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7579259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7579259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7579259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7579259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7280531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17280531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17280531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7280531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2046791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2046791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2046791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2046791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7579259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7579259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7579259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7280531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7280531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17280531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2046791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2046791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2046791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4332976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4332976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4332976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4332976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14034248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14034248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14034248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14034248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4332976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4332976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4332976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14034248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14034248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14034248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1634076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1634076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1634076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1634076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11335348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11335348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11335348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11335348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1634076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1634076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1634076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11335348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11335348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11335348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8128225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8128225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8128225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8128225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17829497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17829497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7829497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17829497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21016878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21016878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21016878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21016878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8128225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8128225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8128225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17829497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17829497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17829497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21016878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21016878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21016878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488194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488194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488194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488194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14583213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14583213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4583213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4583213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88194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488194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488194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4583213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14583213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4583213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2172737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2172737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2172737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2172737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11874009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11874009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11874009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1874009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2172737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172737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2172737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11874009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11874009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11874009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8666886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8666886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8666886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8666886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836815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1836815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1836815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1836815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2155553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2155553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2155553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2155553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8666886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8666886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8666886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1836815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1836815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1836815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2155553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2155553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2155553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542060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542060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542060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542060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15121873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15121873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15121873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15121873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542060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542060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542060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15121873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15121873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15121873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2712598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2712598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2712598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2712598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12413870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12413870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12413870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12413870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2712598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2712598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2712598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12413870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12413870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12413870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9206747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9206747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9206747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9206747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18908019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18908019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8908019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18908019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9206747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9206747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9206747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18908019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8908019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8908019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596046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596046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596046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596046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15661734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15661734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15661734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15661734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596046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596046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596046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15661734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15661734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15661734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545144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7" name="Google Shape;377;p1"/>
            <p:cNvSpPr/>
            <p:nvPr/>
          </p:nvSpPr>
          <p:spPr>
            <a:xfrm>
              <a:off x="545144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8" name="Google Shape;378;p1"/>
            <p:cNvSpPr/>
            <p:nvPr/>
          </p:nvSpPr>
          <p:spPr>
            <a:xfrm>
              <a:off x="545144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79" name="Google Shape;379;p1"/>
            <p:cNvSpPr/>
            <p:nvPr/>
          </p:nvSpPr>
          <p:spPr>
            <a:xfrm>
              <a:off x="545144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0" name="Google Shape;380;p1"/>
            <p:cNvSpPr/>
            <p:nvPr/>
          </p:nvSpPr>
          <p:spPr>
            <a:xfrm>
              <a:off x="10246416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1" name="Google Shape;381;p1"/>
            <p:cNvSpPr/>
            <p:nvPr/>
          </p:nvSpPr>
          <p:spPr>
            <a:xfrm>
              <a:off x="10246416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2" name="Google Shape;382;p1"/>
            <p:cNvSpPr/>
            <p:nvPr/>
          </p:nvSpPr>
          <p:spPr>
            <a:xfrm>
              <a:off x="10246416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3" name="Google Shape;383;p1"/>
            <p:cNvSpPr/>
            <p:nvPr/>
          </p:nvSpPr>
          <p:spPr>
            <a:xfrm>
              <a:off x="10246416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4" name="Google Shape;384;p1"/>
            <p:cNvSpPr/>
            <p:nvPr/>
          </p:nvSpPr>
          <p:spPr>
            <a:xfrm>
              <a:off x="545144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5" name="Google Shape;385;p1"/>
            <p:cNvSpPr/>
            <p:nvPr/>
          </p:nvSpPr>
          <p:spPr>
            <a:xfrm>
              <a:off x="545144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6" name="Google Shape;386;p1"/>
            <p:cNvSpPr/>
            <p:nvPr/>
          </p:nvSpPr>
          <p:spPr>
            <a:xfrm>
              <a:off x="545144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7" name="Google Shape;387;p1"/>
            <p:cNvSpPr/>
            <p:nvPr/>
          </p:nvSpPr>
          <p:spPr>
            <a:xfrm>
              <a:off x="10246416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8" name="Google Shape;388;p1"/>
            <p:cNvSpPr/>
            <p:nvPr/>
          </p:nvSpPr>
          <p:spPr>
            <a:xfrm>
              <a:off x="10246416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89" name="Google Shape;389;p1"/>
            <p:cNvSpPr/>
            <p:nvPr/>
          </p:nvSpPr>
          <p:spPr>
            <a:xfrm>
              <a:off x="10246416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0" name="Google Shape;390;p1"/>
            <p:cNvSpPr/>
            <p:nvPr/>
          </p:nvSpPr>
          <p:spPr>
            <a:xfrm>
              <a:off x="7039293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1" name="Google Shape;391;p1"/>
            <p:cNvSpPr/>
            <p:nvPr/>
          </p:nvSpPr>
          <p:spPr>
            <a:xfrm>
              <a:off x="7039293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2" name="Google Shape;392;p1"/>
            <p:cNvSpPr/>
            <p:nvPr/>
          </p:nvSpPr>
          <p:spPr>
            <a:xfrm>
              <a:off x="7039293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3" name="Google Shape;393;p1"/>
            <p:cNvSpPr/>
            <p:nvPr/>
          </p:nvSpPr>
          <p:spPr>
            <a:xfrm>
              <a:off x="7039293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4" name="Google Shape;394;p1"/>
            <p:cNvSpPr/>
            <p:nvPr/>
          </p:nvSpPr>
          <p:spPr>
            <a:xfrm>
              <a:off x="16740566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5" name="Google Shape;395;p1"/>
            <p:cNvSpPr/>
            <p:nvPr/>
          </p:nvSpPr>
          <p:spPr>
            <a:xfrm>
              <a:off x="16740566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6" name="Google Shape;396;p1"/>
            <p:cNvSpPr/>
            <p:nvPr/>
          </p:nvSpPr>
          <p:spPr>
            <a:xfrm>
              <a:off x="16740566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7" name="Google Shape;397;p1"/>
            <p:cNvSpPr/>
            <p:nvPr/>
          </p:nvSpPr>
          <p:spPr>
            <a:xfrm>
              <a:off x="16740566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8" name="Google Shape;398;p1"/>
            <p:cNvSpPr/>
            <p:nvPr/>
          </p:nvSpPr>
          <p:spPr>
            <a:xfrm>
              <a:off x="19927945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399" name="Google Shape;399;p1"/>
            <p:cNvSpPr/>
            <p:nvPr/>
          </p:nvSpPr>
          <p:spPr>
            <a:xfrm>
              <a:off x="19927945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0" name="Google Shape;400;p1"/>
            <p:cNvSpPr/>
            <p:nvPr/>
          </p:nvSpPr>
          <p:spPr>
            <a:xfrm>
              <a:off x="19927945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1" name="Google Shape;401;p1"/>
            <p:cNvSpPr/>
            <p:nvPr/>
          </p:nvSpPr>
          <p:spPr>
            <a:xfrm>
              <a:off x="19927945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2" name="Google Shape;402;p1"/>
            <p:cNvSpPr/>
            <p:nvPr/>
          </p:nvSpPr>
          <p:spPr>
            <a:xfrm>
              <a:off x="7039293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3" name="Google Shape;403;p1"/>
            <p:cNvSpPr/>
            <p:nvPr/>
          </p:nvSpPr>
          <p:spPr>
            <a:xfrm>
              <a:off x="7039293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4" name="Google Shape;404;p1"/>
            <p:cNvSpPr/>
            <p:nvPr/>
          </p:nvSpPr>
          <p:spPr>
            <a:xfrm>
              <a:off x="7039293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5" name="Google Shape;405;p1"/>
            <p:cNvSpPr/>
            <p:nvPr/>
          </p:nvSpPr>
          <p:spPr>
            <a:xfrm>
              <a:off x="16740566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6" name="Google Shape;406;p1"/>
            <p:cNvSpPr/>
            <p:nvPr/>
          </p:nvSpPr>
          <p:spPr>
            <a:xfrm>
              <a:off x="16740566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7" name="Google Shape;407;p1"/>
            <p:cNvSpPr/>
            <p:nvPr/>
          </p:nvSpPr>
          <p:spPr>
            <a:xfrm>
              <a:off x="16740566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8" name="Google Shape;408;p1"/>
            <p:cNvSpPr/>
            <p:nvPr/>
          </p:nvSpPr>
          <p:spPr>
            <a:xfrm>
              <a:off x="19927945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9" name="Google Shape;409;p1"/>
            <p:cNvSpPr/>
            <p:nvPr/>
          </p:nvSpPr>
          <p:spPr>
            <a:xfrm>
              <a:off x="19927945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0" name="Google Shape;410;p1"/>
            <p:cNvSpPr/>
            <p:nvPr/>
          </p:nvSpPr>
          <p:spPr>
            <a:xfrm>
              <a:off x="19927945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1" name="Google Shape;411;p1"/>
            <p:cNvSpPr/>
            <p:nvPr/>
          </p:nvSpPr>
          <p:spPr>
            <a:xfrm>
              <a:off x="379300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2" name="Google Shape;412;p1"/>
            <p:cNvSpPr/>
            <p:nvPr/>
          </p:nvSpPr>
          <p:spPr>
            <a:xfrm>
              <a:off x="379300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3" name="Google Shape;413;p1"/>
            <p:cNvSpPr/>
            <p:nvPr/>
          </p:nvSpPr>
          <p:spPr>
            <a:xfrm>
              <a:off x="379300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4" name="Google Shape;414;p1"/>
            <p:cNvSpPr/>
            <p:nvPr/>
          </p:nvSpPr>
          <p:spPr>
            <a:xfrm>
              <a:off x="379300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5" name="Google Shape;415;p1"/>
            <p:cNvSpPr/>
            <p:nvPr/>
          </p:nvSpPr>
          <p:spPr>
            <a:xfrm>
              <a:off x="13494281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6" name="Google Shape;416;p1"/>
            <p:cNvSpPr/>
            <p:nvPr/>
          </p:nvSpPr>
          <p:spPr>
            <a:xfrm>
              <a:off x="13494281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7" name="Google Shape;417;p1"/>
            <p:cNvSpPr/>
            <p:nvPr/>
          </p:nvSpPr>
          <p:spPr>
            <a:xfrm>
              <a:off x="13494281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8" name="Google Shape;418;p1"/>
            <p:cNvSpPr/>
            <p:nvPr/>
          </p:nvSpPr>
          <p:spPr>
            <a:xfrm>
              <a:off x="13494281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9" name="Google Shape;419;p1"/>
            <p:cNvSpPr/>
            <p:nvPr/>
          </p:nvSpPr>
          <p:spPr>
            <a:xfrm>
              <a:off x="379300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0" name="Google Shape;420;p1"/>
            <p:cNvSpPr/>
            <p:nvPr/>
          </p:nvSpPr>
          <p:spPr>
            <a:xfrm>
              <a:off x="379300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1" name="Google Shape;421;p1"/>
            <p:cNvSpPr/>
            <p:nvPr/>
          </p:nvSpPr>
          <p:spPr>
            <a:xfrm>
              <a:off x="379300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2" name="Google Shape;422;p1"/>
            <p:cNvSpPr/>
            <p:nvPr/>
          </p:nvSpPr>
          <p:spPr>
            <a:xfrm>
              <a:off x="13494281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3" name="Google Shape;423;p1"/>
            <p:cNvSpPr/>
            <p:nvPr/>
          </p:nvSpPr>
          <p:spPr>
            <a:xfrm>
              <a:off x="13494281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4" name="Google Shape;424;p1"/>
            <p:cNvSpPr/>
            <p:nvPr/>
          </p:nvSpPr>
          <p:spPr>
            <a:xfrm>
              <a:off x="13494281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5" name="Google Shape;425;p1"/>
            <p:cNvSpPr/>
            <p:nvPr/>
          </p:nvSpPr>
          <p:spPr>
            <a:xfrm>
              <a:off x="1083805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6" name="Google Shape;426;p1"/>
            <p:cNvSpPr/>
            <p:nvPr/>
          </p:nvSpPr>
          <p:spPr>
            <a:xfrm>
              <a:off x="1083805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7" name="Google Shape;427;p1"/>
            <p:cNvSpPr/>
            <p:nvPr/>
          </p:nvSpPr>
          <p:spPr>
            <a:xfrm>
              <a:off x="1083805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8" name="Google Shape;428;p1"/>
            <p:cNvSpPr/>
            <p:nvPr/>
          </p:nvSpPr>
          <p:spPr>
            <a:xfrm>
              <a:off x="1083805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9" name="Google Shape;429;p1"/>
            <p:cNvSpPr/>
            <p:nvPr/>
          </p:nvSpPr>
          <p:spPr>
            <a:xfrm>
              <a:off x="10785077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0" name="Google Shape;430;p1"/>
            <p:cNvSpPr/>
            <p:nvPr/>
          </p:nvSpPr>
          <p:spPr>
            <a:xfrm>
              <a:off x="10785077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1" name="Google Shape;431;p1"/>
            <p:cNvSpPr/>
            <p:nvPr/>
          </p:nvSpPr>
          <p:spPr>
            <a:xfrm>
              <a:off x="10785077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2" name="Google Shape;432;p1"/>
            <p:cNvSpPr/>
            <p:nvPr/>
          </p:nvSpPr>
          <p:spPr>
            <a:xfrm>
              <a:off x="10785077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3" name="Google Shape;433;p1"/>
            <p:cNvSpPr/>
            <p:nvPr/>
          </p:nvSpPr>
          <p:spPr>
            <a:xfrm>
              <a:off x="1083805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4" name="Google Shape;434;p1"/>
            <p:cNvSpPr/>
            <p:nvPr/>
          </p:nvSpPr>
          <p:spPr>
            <a:xfrm>
              <a:off x="1083805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5" name="Google Shape;435;p1"/>
            <p:cNvSpPr/>
            <p:nvPr/>
          </p:nvSpPr>
          <p:spPr>
            <a:xfrm>
              <a:off x="1083805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6" name="Google Shape;436;p1"/>
            <p:cNvSpPr/>
            <p:nvPr/>
          </p:nvSpPr>
          <p:spPr>
            <a:xfrm>
              <a:off x="10785077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7" name="Google Shape;437;p1"/>
            <p:cNvSpPr/>
            <p:nvPr/>
          </p:nvSpPr>
          <p:spPr>
            <a:xfrm>
              <a:off x="10785077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8" name="Google Shape;438;p1"/>
            <p:cNvSpPr/>
            <p:nvPr/>
          </p:nvSpPr>
          <p:spPr>
            <a:xfrm>
              <a:off x="10785077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9" name="Google Shape;439;p1"/>
            <p:cNvSpPr/>
            <p:nvPr/>
          </p:nvSpPr>
          <p:spPr>
            <a:xfrm>
              <a:off x="7577954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0" name="Google Shape;440;p1"/>
            <p:cNvSpPr/>
            <p:nvPr/>
          </p:nvSpPr>
          <p:spPr>
            <a:xfrm>
              <a:off x="7577954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1" name="Google Shape;441;p1"/>
            <p:cNvSpPr/>
            <p:nvPr/>
          </p:nvSpPr>
          <p:spPr>
            <a:xfrm>
              <a:off x="7577954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2" name="Google Shape;442;p1"/>
            <p:cNvSpPr/>
            <p:nvPr/>
          </p:nvSpPr>
          <p:spPr>
            <a:xfrm>
              <a:off x="7577954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3" name="Google Shape;443;p1"/>
            <p:cNvSpPr/>
            <p:nvPr/>
          </p:nvSpPr>
          <p:spPr>
            <a:xfrm>
              <a:off x="17279227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4" name="Google Shape;444;p1"/>
            <p:cNvSpPr/>
            <p:nvPr/>
          </p:nvSpPr>
          <p:spPr>
            <a:xfrm>
              <a:off x="17279227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5" name="Google Shape;445;p1"/>
            <p:cNvSpPr/>
            <p:nvPr/>
          </p:nvSpPr>
          <p:spPr>
            <a:xfrm>
              <a:off x="17279227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6" name="Google Shape;446;p1"/>
            <p:cNvSpPr/>
            <p:nvPr/>
          </p:nvSpPr>
          <p:spPr>
            <a:xfrm>
              <a:off x="17279227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7" name="Google Shape;447;p1"/>
            <p:cNvSpPr/>
            <p:nvPr/>
          </p:nvSpPr>
          <p:spPr>
            <a:xfrm>
              <a:off x="20466606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8" name="Google Shape;448;p1"/>
            <p:cNvSpPr/>
            <p:nvPr/>
          </p:nvSpPr>
          <p:spPr>
            <a:xfrm>
              <a:off x="20466606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9" name="Google Shape;449;p1"/>
            <p:cNvSpPr/>
            <p:nvPr/>
          </p:nvSpPr>
          <p:spPr>
            <a:xfrm>
              <a:off x="20466606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0" name="Google Shape;450;p1"/>
            <p:cNvSpPr/>
            <p:nvPr/>
          </p:nvSpPr>
          <p:spPr>
            <a:xfrm>
              <a:off x="20466606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1" name="Google Shape;451;p1"/>
            <p:cNvSpPr/>
            <p:nvPr/>
          </p:nvSpPr>
          <p:spPr>
            <a:xfrm>
              <a:off x="7577954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2" name="Google Shape;452;p1"/>
            <p:cNvSpPr/>
            <p:nvPr/>
          </p:nvSpPr>
          <p:spPr>
            <a:xfrm>
              <a:off x="7577954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3" name="Google Shape;453;p1"/>
            <p:cNvSpPr/>
            <p:nvPr/>
          </p:nvSpPr>
          <p:spPr>
            <a:xfrm>
              <a:off x="7577954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4" name="Google Shape;454;p1"/>
            <p:cNvSpPr/>
            <p:nvPr/>
          </p:nvSpPr>
          <p:spPr>
            <a:xfrm>
              <a:off x="17279227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5" name="Google Shape;455;p1"/>
            <p:cNvSpPr/>
            <p:nvPr/>
          </p:nvSpPr>
          <p:spPr>
            <a:xfrm>
              <a:off x="17279227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6" name="Google Shape;456;p1"/>
            <p:cNvSpPr/>
            <p:nvPr/>
          </p:nvSpPr>
          <p:spPr>
            <a:xfrm>
              <a:off x="17279227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7" name="Google Shape;457;p1"/>
            <p:cNvSpPr/>
            <p:nvPr/>
          </p:nvSpPr>
          <p:spPr>
            <a:xfrm>
              <a:off x="20466606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8" name="Google Shape;458;p1"/>
            <p:cNvSpPr/>
            <p:nvPr/>
          </p:nvSpPr>
          <p:spPr>
            <a:xfrm>
              <a:off x="20466606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9" name="Google Shape;459;p1"/>
            <p:cNvSpPr/>
            <p:nvPr/>
          </p:nvSpPr>
          <p:spPr>
            <a:xfrm>
              <a:off x="20466606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0" name="Google Shape;460;p1"/>
            <p:cNvSpPr/>
            <p:nvPr/>
          </p:nvSpPr>
          <p:spPr>
            <a:xfrm>
              <a:off x="4331670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1" name="Google Shape;461;p1"/>
            <p:cNvSpPr/>
            <p:nvPr/>
          </p:nvSpPr>
          <p:spPr>
            <a:xfrm>
              <a:off x="4331670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2" name="Google Shape;462;p1"/>
            <p:cNvSpPr/>
            <p:nvPr/>
          </p:nvSpPr>
          <p:spPr>
            <a:xfrm>
              <a:off x="4331670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3" name="Google Shape;463;p1"/>
            <p:cNvSpPr/>
            <p:nvPr/>
          </p:nvSpPr>
          <p:spPr>
            <a:xfrm>
              <a:off x="4331670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4" name="Google Shape;464;p1"/>
            <p:cNvSpPr/>
            <p:nvPr/>
          </p:nvSpPr>
          <p:spPr>
            <a:xfrm>
              <a:off x="14032942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5" name="Google Shape;465;p1"/>
            <p:cNvSpPr/>
            <p:nvPr/>
          </p:nvSpPr>
          <p:spPr>
            <a:xfrm>
              <a:off x="14032942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6" name="Google Shape;466;p1"/>
            <p:cNvSpPr/>
            <p:nvPr/>
          </p:nvSpPr>
          <p:spPr>
            <a:xfrm>
              <a:off x="14032942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7" name="Google Shape;467;p1"/>
            <p:cNvSpPr/>
            <p:nvPr/>
          </p:nvSpPr>
          <p:spPr>
            <a:xfrm>
              <a:off x="14032942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8" name="Google Shape;468;p1"/>
            <p:cNvSpPr/>
            <p:nvPr/>
          </p:nvSpPr>
          <p:spPr>
            <a:xfrm>
              <a:off x="4331670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9" name="Google Shape;469;p1"/>
            <p:cNvSpPr/>
            <p:nvPr/>
          </p:nvSpPr>
          <p:spPr>
            <a:xfrm>
              <a:off x="4331670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0" name="Google Shape;470;p1"/>
            <p:cNvSpPr/>
            <p:nvPr/>
          </p:nvSpPr>
          <p:spPr>
            <a:xfrm>
              <a:off x="4331670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1" name="Google Shape;471;p1"/>
            <p:cNvSpPr/>
            <p:nvPr/>
          </p:nvSpPr>
          <p:spPr>
            <a:xfrm>
              <a:off x="14032942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2" name="Google Shape;472;p1"/>
            <p:cNvSpPr/>
            <p:nvPr/>
          </p:nvSpPr>
          <p:spPr>
            <a:xfrm>
              <a:off x="14032942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3" name="Google Shape;473;p1"/>
            <p:cNvSpPr/>
            <p:nvPr/>
          </p:nvSpPr>
          <p:spPr>
            <a:xfrm>
              <a:off x="14032942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4" name="Google Shape;474;p1"/>
            <p:cNvSpPr/>
            <p:nvPr/>
          </p:nvSpPr>
          <p:spPr>
            <a:xfrm>
              <a:off x="1623665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5" name="Google Shape;475;p1"/>
            <p:cNvSpPr/>
            <p:nvPr/>
          </p:nvSpPr>
          <p:spPr>
            <a:xfrm>
              <a:off x="1623665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6" name="Google Shape;476;p1"/>
            <p:cNvSpPr/>
            <p:nvPr/>
          </p:nvSpPr>
          <p:spPr>
            <a:xfrm>
              <a:off x="1623665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7" name="Google Shape;477;p1"/>
            <p:cNvSpPr/>
            <p:nvPr/>
          </p:nvSpPr>
          <p:spPr>
            <a:xfrm>
              <a:off x="1623665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8" name="Google Shape;478;p1"/>
            <p:cNvSpPr/>
            <p:nvPr/>
          </p:nvSpPr>
          <p:spPr>
            <a:xfrm>
              <a:off x="11324938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9" name="Google Shape;479;p1"/>
            <p:cNvSpPr/>
            <p:nvPr/>
          </p:nvSpPr>
          <p:spPr>
            <a:xfrm>
              <a:off x="11324938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0" name="Google Shape;480;p1"/>
            <p:cNvSpPr/>
            <p:nvPr/>
          </p:nvSpPr>
          <p:spPr>
            <a:xfrm>
              <a:off x="11324938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1" name="Google Shape;481;p1"/>
            <p:cNvSpPr/>
            <p:nvPr/>
          </p:nvSpPr>
          <p:spPr>
            <a:xfrm>
              <a:off x="11324938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2" name="Google Shape;482;p1"/>
            <p:cNvSpPr/>
            <p:nvPr/>
          </p:nvSpPr>
          <p:spPr>
            <a:xfrm>
              <a:off x="1623665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3" name="Google Shape;483;p1"/>
            <p:cNvSpPr/>
            <p:nvPr/>
          </p:nvSpPr>
          <p:spPr>
            <a:xfrm>
              <a:off x="1623665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4" name="Google Shape;484;p1"/>
            <p:cNvSpPr/>
            <p:nvPr/>
          </p:nvSpPr>
          <p:spPr>
            <a:xfrm>
              <a:off x="1623665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5" name="Google Shape;485;p1"/>
            <p:cNvSpPr/>
            <p:nvPr/>
          </p:nvSpPr>
          <p:spPr>
            <a:xfrm>
              <a:off x="11324938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6" name="Google Shape;486;p1"/>
            <p:cNvSpPr/>
            <p:nvPr/>
          </p:nvSpPr>
          <p:spPr>
            <a:xfrm>
              <a:off x="11324938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7" name="Google Shape;487;p1"/>
            <p:cNvSpPr/>
            <p:nvPr/>
          </p:nvSpPr>
          <p:spPr>
            <a:xfrm>
              <a:off x="11324938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8" name="Google Shape;488;p1"/>
            <p:cNvSpPr/>
            <p:nvPr/>
          </p:nvSpPr>
          <p:spPr>
            <a:xfrm>
              <a:off x="8117814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9" name="Google Shape;489;p1"/>
            <p:cNvSpPr/>
            <p:nvPr/>
          </p:nvSpPr>
          <p:spPr>
            <a:xfrm>
              <a:off x="8117814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0" name="Google Shape;490;p1"/>
            <p:cNvSpPr/>
            <p:nvPr/>
          </p:nvSpPr>
          <p:spPr>
            <a:xfrm>
              <a:off x="8117814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1" name="Google Shape;491;p1"/>
            <p:cNvSpPr/>
            <p:nvPr/>
          </p:nvSpPr>
          <p:spPr>
            <a:xfrm>
              <a:off x="8117814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2" name="Google Shape;492;p1"/>
            <p:cNvSpPr/>
            <p:nvPr/>
          </p:nvSpPr>
          <p:spPr>
            <a:xfrm>
              <a:off x="17819086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3" name="Google Shape;493;p1"/>
            <p:cNvSpPr/>
            <p:nvPr/>
          </p:nvSpPr>
          <p:spPr>
            <a:xfrm>
              <a:off x="17819086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4" name="Google Shape;494;p1"/>
            <p:cNvSpPr/>
            <p:nvPr/>
          </p:nvSpPr>
          <p:spPr>
            <a:xfrm>
              <a:off x="17819086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5" name="Google Shape;495;p1"/>
            <p:cNvSpPr/>
            <p:nvPr/>
          </p:nvSpPr>
          <p:spPr>
            <a:xfrm>
              <a:off x="17819086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6" name="Google Shape;496;p1"/>
            <p:cNvSpPr/>
            <p:nvPr/>
          </p:nvSpPr>
          <p:spPr>
            <a:xfrm>
              <a:off x="2100646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7" name="Google Shape;497;p1"/>
            <p:cNvSpPr/>
            <p:nvPr/>
          </p:nvSpPr>
          <p:spPr>
            <a:xfrm>
              <a:off x="2100646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8" name="Google Shape;498;p1"/>
            <p:cNvSpPr/>
            <p:nvPr/>
          </p:nvSpPr>
          <p:spPr>
            <a:xfrm>
              <a:off x="2100646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9" name="Google Shape;499;p1"/>
            <p:cNvSpPr/>
            <p:nvPr/>
          </p:nvSpPr>
          <p:spPr>
            <a:xfrm>
              <a:off x="2100646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0" name="Google Shape;500;p1"/>
            <p:cNvSpPr/>
            <p:nvPr/>
          </p:nvSpPr>
          <p:spPr>
            <a:xfrm>
              <a:off x="8117814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1" name="Google Shape;501;p1"/>
            <p:cNvSpPr/>
            <p:nvPr/>
          </p:nvSpPr>
          <p:spPr>
            <a:xfrm>
              <a:off x="8117814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2" name="Google Shape;502;p1"/>
            <p:cNvSpPr/>
            <p:nvPr/>
          </p:nvSpPr>
          <p:spPr>
            <a:xfrm>
              <a:off x="8117814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3" name="Google Shape;503;p1"/>
            <p:cNvSpPr/>
            <p:nvPr/>
          </p:nvSpPr>
          <p:spPr>
            <a:xfrm>
              <a:off x="17819086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4" name="Google Shape;504;p1"/>
            <p:cNvSpPr/>
            <p:nvPr/>
          </p:nvSpPr>
          <p:spPr>
            <a:xfrm>
              <a:off x="17819086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5" name="Google Shape;505;p1"/>
            <p:cNvSpPr/>
            <p:nvPr/>
          </p:nvSpPr>
          <p:spPr>
            <a:xfrm>
              <a:off x="17819086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6" name="Google Shape;506;p1"/>
            <p:cNvSpPr/>
            <p:nvPr/>
          </p:nvSpPr>
          <p:spPr>
            <a:xfrm>
              <a:off x="2100646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7" name="Google Shape;507;p1"/>
            <p:cNvSpPr/>
            <p:nvPr/>
          </p:nvSpPr>
          <p:spPr>
            <a:xfrm>
              <a:off x="2100646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8" name="Google Shape;508;p1"/>
            <p:cNvSpPr/>
            <p:nvPr/>
          </p:nvSpPr>
          <p:spPr>
            <a:xfrm>
              <a:off x="2100646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9" name="Google Shape;509;p1"/>
            <p:cNvSpPr/>
            <p:nvPr/>
          </p:nvSpPr>
          <p:spPr>
            <a:xfrm>
              <a:off x="4871530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0" name="Google Shape;510;p1"/>
            <p:cNvSpPr/>
            <p:nvPr/>
          </p:nvSpPr>
          <p:spPr>
            <a:xfrm>
              <a:off x="4871530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1" name="Google Shape;511;p1"/>
            <p:cNvSpPr/>
            <p:nvPr/>
          </p:nvSpPr>
          <p:spPr>
            <a:xfrm>
              <a:off x="4871530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2" name="Google Shape;512;p1"/>
            <p:cNvSpPr/>
            <p:nvPr/>
          </p:nvSpPr>
          <p:spPr>
            <a:xfrm>
              <a:off x="4871530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3" name="Google Shape;513;p1"/>
            <p:cNvSpPr/>
            <p:nvPr/>
          </p:nvSpPr>
          <p:spPr>
            <a:xfrm>
              <a:off x="14572803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4" name="Google Shape;514;p1"/>
            <p:cNvSpPr/>
            <p:nvPr/>
          </p:nvSpPr>
          <p:spPr>
            <a:xfrm>
              <a:off x="14572803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5" name="Google Shape;515;p1"/>
            <p:cNvSpPr/>
            <p:nvPr/>
          </p:nvSpPr>
          <p:spPr>
            <a:xfrm>
              <a:off x="14572803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6" name="Google Shape;516;p1"/>
            <p:cNvSpPr/>
            <p:nvPr/>
          </p:nvSpPr>
          <p:spPr>
            <a:xfrm>
              <a:off x="14572803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7" name="Google Shape;517;p1"/>
            <p:cNvSpPr/>
            <p:nvPr/>
          </p:nvSpPr>
          <p:spPr>
            <a:xfrm>
              <a:off x="4871530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8" name="Google Shape;518;p1"/>
            <p:cNvSpPr/>
            <p:nvPr/>
          </p:nvSpPr>
          <p:spPr>
            <a:xfrm>
              <a:off x="4871530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9" name="Google Shape;519;p1"/>
            <p:cNvSpPr/>
            <p:nvPr/>
          </p:nvSpPr>
          <p:spPr>
            <a:xfrm>
              <a:off x="4871530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0" name="Google Shape;520;p1"/>
            <p:cNvSpPr/>
            <p:nvPr/>
          </p:nvSpPr>
          <p:spPr>
            <a:xfrm>
              <a:off x="14572803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1" name="Google Shape;521;p1"/>
            <p:cNvSpPr/>
            <p:nvPr/>
          </p:nvSpPr>
          <p:spPr>
            <a:xfrm>
              <a:off x="14572803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2" name="Google Shape;522;p1"/>
            <p:cNvSpPr/>
            <p:nvPr/>
          </p:nvSpPr>
          <p:spPr>
            <a:xfrm>
              <a:off x="14572803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3" name="Google Shape;523;p1"/>
            <p:cNvSpPr/>
            <p:nvPr/>
          </p:nvSpPr>
          <p:spPr>
            <a:xfrm>
              <a:off x="6405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4" name="Google Shape;524;p1"/>
            <p:cNvSpPr/>
            <p:nvPr/>
          </p:nvSpPr>
          <p:spPr>
            <a:xfrm>
              <a:off x="6405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5" name="Google Shape;525;p1"/>
            <p:cNvSpPr/>
            <p:nvPr/>
          </p:nvSpPr>
          <p:spPr>
            <a:xfrm>
              <a:off x="6405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6" name="Google Shape;526;p1"/>
            <p:cNvSpPr/>
            <p:nvPr/>
          </p:nvSpPr>
          <p:spPr>
            <a:xfrm>
              <a:off x="6405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7" name="Google Shape;527;p1"/>
            <p:cNvSpPr/>
            <p:nvPr/>
          </p:nvSpPr>
          <p:spPr>
            <a:xfrm>
              <a:off x="970767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8" name="Google Shape;528;p1"/>
            <p:cNvSpPr/>
            <p:nvPr/>
          </p:nvSpPr>
          <p:spPr>
            <a:xfrm>
              <a:off x="970767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9" name="Google Shape;529;p1"/>
            <p:cNvSpPr/>
            <p:nvPr/>
          </p:nvSpPr>
          <p:spPr>
            <a:xfrm>
              <a:off x="970767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0" name="Google Shape;530;p1"/>
            <p:cNvSpPr/>
            <p:nvPr/>
          </p:nvSpPr>
          <p:spPr>
            <a:xfrm>
              <a:off x="970767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1" name="Google Shape;531;p1"/>
            <p:cNvSpPr/>
            <p:nvPr/>
          </p:nvSpPr>
          <p:spPr>
            <a:xfrm>
              <a:off x="6405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2" name="Google Shape;532;p1"/>
            <p:cNvSpPr/>
            <p:nvPr/>
          </p:nvSpPr>
          <p:spPr>
            <a:xfrm>
              <a:off x="6405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3" name="Google Shape;533;p1"/>
            <p:cNvSpPr/>
            <p:nvPr/>
          </p:nvSpPr>
          <p:spPr>
            <a:xfrm>
              <a:off x="6405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4" name="Google Shape;534;p1"/>
            <p:cNvSpPr/>
            <p:nvPr/>
          </p:nvSpPr>
          <p:spPr>
            <a:xfrm>
              <a:off x="970767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5" name="Google Shape;535;p1"/>
            <p:cNvSpPr/>
            <p:nvPr/>
          </p:nvSpPr>
          <p:spPr>
            <a:xfrm>
              <a:off x="970767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6" name="Google Shape;536;p1"/>
            <p:cNvSpPr/>
            <p:nvPr/>
          </p:nvSpPr>
          <p:spPr>
            <a:xfrm>
              <a:off x="970767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7" name="Google Shape;537;p1"/>
            <p:cNvSpPr/>
            <p:nvPr/>
          </p:nvSpPr>
          <p:spPr>
            <a:xfrm>
              <a:off x="6500554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8" name="Google Shape;538;p1"/>
            <p:cNvSpPr/>
            <p:nvPr/>
          </p:nvSpPr>
          <p:spPr>
            <a:xfrm>
              <a:off x="6500554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9" name="Google Shape;539;p1"/>
            <p:cNvSpPr/>
            <p:nvPr/>
          </p:nvSpPr>
          <p:spPr>
            <a:xfrm>
              <a:off x="6500554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0" name="Google Shape;540;p1"/>
            <p:cNvSpPr/>
            <p:nvPr/>
          </p:nvSpPr>
          <p:spPr>
            <a:xfrm>
              <a:off x="6500554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1" name="Google Shape;541;p1"/>
            <p:cNvSpPr/>
            <p:nvPr/>
          </p:nvSpPr>
          <p:spPr>
            <a:xfrm>
              <a:off x="1620182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2" name="Google Shape;542;p1"/>
            <p:cNvSpPr/>
            <p:nvPr/>
          </p:nvSpPr>
          <p:spPr>
            <a:xfrm>
              <a:off x="1620182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3" name="Google Shape;543;p1"/>
            <p:cNvSpPr/>
            <p:nvPr/>
          </p:nvSpPr>
          <p:spPr>
            <a:xfrm>
              <a:off x="1620182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4" name="Google Shape;544;p1"/>
            <p:cNvSpPr/>
            <p:nvPr/>
          </p:nvSpPr>
          <p:spPr>
            <a:xfrm>
              <a:off x="1620182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5" name="Google Shape;545;p1"/>
            <p:cNvSpPr/>
            <p:nvPr/>
          </p:nvSpPr>
          <p:spPr>
            <a:xfrm>
              <a:off x="19389206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6" name="Google Shape;546;p1"/>
            <p:cNvSpPr/>
            <p:nvPr/>
          </p:nvSpPr>
          <p:spPr>
            <a:xfrm>
              <a:off x="19389206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7" name="Google Shape;547;p1"/>
            <p:cNvSpPr/>
            <p:nvPr/>
          </p:nvSpPr>
          <p:spPr>
            <a:xfrm>
              <a:off x="19389206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8" name="Google Shape;548;p1"/>
            <p:cNvSpPr/>
            <p:nvPr/>
          </p:nvSpPr>
          <p:spPr>
            <a:xfrm>
              <a:off x="19389206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9" name="Google Shape;549;p1"/>
            <p:cNvSpPr/>
            <p:nvPr/>
          </p:nvSpPr>
          <p:spPr>
            <a:xfrm>
              <a:off x="6500554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0" name="Google Shape;550;p1"/>
            <p:cNvSpPr/>
            <p:nvPr/>
          </p:nvSpPr>
          <p:spPr>
            <a:xfrm>
              <a:off x="6500554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1" name="Google Shape;551;p1"/>
            <p:cNvSpPr/>
            <p:nvPr/>
          </p:nvSpPr>
          <p:spPr>
            <a:xfrm>
              <a:off x="6500554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2" name="Google Shape;552;p1"/>
            <p:cNvSpPr/>
            <p:nvPr/>
          </p:nvSpPr>
          <p:spPr>
            <a:xfrm>
              <a:off x="1620182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3" name="Google Shape;553;p1"/>
            <p:cNvSpPr/>
            <p:nvPr/>
          </p:nvSpPr>
          <p:spPr>
            <a:xfrm>
              <a:off x="1620182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4" name="Google Shape;554;p1"/>
            <p:cNvSpPr/>
            <p:nvPr/>
          </p:nvSpPr>
          <p:spPr>
            <a:xfrm>
              <a:off x="1620182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5" name="Google Shape;555;p1"/>
            <p:cNvSpPr/>
            <p:nvPr/>
          </p:nvSpPr>
          <p:spPr>
            <a:xfrm>
              <a:off x="19389206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6" name="Google Shape;556;p1"/>
            <p:cNvSpPr/>
            <p:nvPr/>
          </p:nvSpPr>
          <p:spPr>
            <a:xfrm>
              <a:off x="19389206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7" name="Google Shape;557;p1"/>
            <p:cNvSpPr/>
            <p:nvPr/>
          </p:nvSpPr>
          <p:spPr>
            <a:xfrm>
              <a:off x="19389206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8" name="Google Shape;558;p1"/>
            <p:cNvSpPr/>
            <p:nvPr/>
          </p:nvSpPr>
          <p:spPr>
            <a:xfrm>
              <a:off x="3254270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9" name="Google Shape;559;p1"/>
            <p:cNvSpPr/>
            <p:nvPr/>
          </p:nvSpPr>
          <p:spPr>
            <a:xfrm>
              <a:off x="3254270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0" name="Google Shape;560;p1"/>
            <p:cNvSpPr/>
            <p:nvPr/>
          </p:nvSpPr>
          <p:spPr>
            <a:xfrm>
              <a:off x="3254270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1" name="Google Shape;561;p1"/>
            <p:cNvSpPr/>
            <p:nvPr/>
          </p:nvSpPr>
          <p:spPr>
            <a:xfrm>
              <a:off x="3254270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2" name="Google Shape;562;p1"/>
            <p:cNvSpPr/>
            <p:nvPr/>
          </p:nvSpPr>
          <p:spPr>
            <a:xfrm>
              <a:off x="12955542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3" name="Google Shape;563;p1"/>
            <p:cNvSpPr/>
            <p:nvPr/>
          </p:nvSpPr>
          <p:spPr>
            <a:xfrm>
              <a:off x="12955542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4" name="Google Shape;564;p1"/>
            <p:cNvSpPr/>
            <p:nvPr/>
          </p:nvSpPr>
          <p:spPr>
            <a:xfrm>
              <a:off x="12955542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5" name="Google Shape;565;p1"/>
            <p:cNvSpPr/>
            <p:nvPr/>
          </p:nvSpPr>
          <p:spPr>
            <a:xfrm>
              <a:off x="12955542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6" name="Google Shape;566;p1"/>
            <p:cNvSpPr/>
            <p:nvPr/>
          </p:nvSpPr>
          <p:spPr>
            <a:xfrm>
              <a:off x="3254270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7" name="Google Shape;567;p1"/>
            <p:cNvSpPr/>
            <p:nvPr/>
          </p:nvSpPr>
          <p:spPr>
            <a:xfrm>
              <a:off x="3254270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8" name="Google Shape;568;p1"/>
            <p:cNvSpPr/>
            <p:nvPr/>
          </p:nvSpPr>
          <p:spPr>
            <a:xfrm>
              <a:off x="3254270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9" name="Google Shape;569;p1"/>
            <p:cNvSpPr/>
            <p:nvPr/>
          </p:nvSpPr>
          <p:spPr>
            <a:xfrm>
              <a:off x="12955542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0" name="Google Shape;570;p1"/>
            <p:cNvSpPr/>
            <p:nvPr/>
          </p:nvSpPr>
          <p:spPr>
            <a:xfrm>
              <a:off x="12955542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1" name="Google Shape;571;p1"/>
            <p:cNvSpPr/>
            <p:nvPr/>
          </p:nvSpPr>
          <p:spPr>
            <a:xfrm>
              <a:off x="12955542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2" name="Google Shape;572;p1"/>
            <p:cNvSpPr/>
            <p:nvPr/>
          </p:nvSpPr>
          <p:spPr>
            <a:xfrm>
              <a:off x="2172630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3" name="Google Shape;573;p1"/>
            <p:cNvSpPr/>
            <p:nvPr/>
          </p:nvSpPr>
          <p:spPr>
            <a:xfrm>
              <a:off x="2172630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4" name="Google Shape;574;p1"/>
            <p:cNvSpPr/>
            <p:nvPr/>
          </p:nvSpPr>
          <p:spPr>
            <a:xfrm>
              <a:off x="2172630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5" name="Google Shape;575;p1"/>
            <p:cNvSpPr/>
            <p:nvPr/>
          </p:nvSpPr>
          <p:spPr>
            <a:xfrm>
              <a:off x="2172630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6" name="Google Shape;576;p1"/>
            <p:cNvSpPr/>
            <p:nvPr/>
          </p:nvSpPr>
          <p:spPr>
            <a:xfrm>
              <a:off x="11873903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7" name="Google Shape;577;p1"/>
            <p:cNvSpPr/>
            <p:nvPr/>
          </p:nvSpPr>
          <p:spPr>
            <a:xfrm>
              <a:off x="11873903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8" name="Google Shape;578;p1"/>
            <p:cNvSpPr/>
            <p:nvPr/>
          </p:nvSpPr>
          <p:spPr>
            <a:xfrm>
              <a:off x="11873903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9" name="Google Shape;579;p1"/>
            <p:cNvSpPr/>
            <p:nvPr/>
          </p:nvSpPr>
          <p:spPr>
            <a:xfrm>
              <a:off x="11873903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0" name="Google Shape;580;p1"/>
            <p:cNvSpPr/>
            <p:nvPr/>
          </p:nvSpPr>
          <p:spPr>
            <a:xfrm>
              <a:off x="2172630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1" name="Google Shape;581;p1"/>
            <p:cNvSpPr/>
            <p:nvPr/>
          </p:nvSpPr>
          <p:spPr>
            <a:xfrm>
              <a:off x="2172630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2" name="Google Shape;582;p1"/>
            <p:cNvSpPr/>
            <p:nvPr/>
          </p:nvSpPr>
          <p:spPr>
            <a:xfrm>
              <a:off x="2172630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3" name="Google Shape;583;p1"/>
            <p:cNvSpPr/>
            <p:nvPr/>
          </p:nvSpPr>
          <p:spPr>
            <a:xfrm>
              <a:off x="11873903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4" name="Google Shape;584;p1"/>
            <p:cNvSpPr/>
            <p:nvPr/>
          </p:nvSpPr>
          <p:spPr>
            <a:xfrm>
              <a:off x="11873903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5" name="Google Shape;585;p1"/>
            <p:cNvSpPr/>
            <p:nvPr/>
          </p:nvSpPr>
          <p:spPr>
            <a:xfrm>
              <a:off x="11873903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6" name="Google Shape;586;p1"/>
            <p:cNvSpPr/>
            <p:nvPr/>
          </p:nvSpPr>
          <p:spPr>
            <a:xfrm>
              <a:off x="866677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7" name="Google Shape;587;p1"/>
            <p:cNvSpPr/>
            <p:nvPr/>
          </p:nvSpPr>
          <p:spPr>
            <a:xfrm>
              <a:off x="866677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8" name="Google Shape;588;p1"/>
            <p:cNvSpPr/>
            <p:nvPr/>
          </p:nvSpPr>
          <p:spPr>
            <a:xfrm>
              <a:off x="866677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9" name="Google Shape;589;p1"/>
            <p:cNvSpPr/>
            <p:nvPr/>
          </p:nvSpPr>
          <p:spPr>
            <a:xfrm>
              <a:off x="866677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0" name="Google Shape;590;p1"/>
            <p:cNvSpPr/>
            <p:nvPr/>
          </p:nvSpPr>
          <p:spPr>
            <a:xfrm>
              <a:off x="18368052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1" name="Google Shape;591;p1"/>
            <p:cNvSpPr/>
            <p:nvPr/>
          </p:nvSpPr>
          <p:spPr>
            <a:xfrm>
              <a:off x="18368052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2" name="Google Shape;592;p1"/>
            <p:cNvSpPr/>
            <p:nvPr/>
          </p:nvSpPr>
          <p:spPr>
            <a:xfrm>
              <a:off x="18368052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3" name="Google Shape;593;p1"/>
            <p:cNvSpPr/>
            <p:nvPr/>
          </p:nvSpPr>
          <p:spPr>
            <a:xfrm>
              <a:off x="18368052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4" name="Google Shape;594;p1"/>
            <p:cNvSpPr/>
            <p:nvPr/>
          </p:nvSpPr>
          <p:spPr>
            <a:xfrm>
              <a:off x="21555431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5" name="Google Shape;595;p1"/>
            <p:cNvSpPr/>
            <p:nvPr/>
          </p:nvSpPr>
          <p:spPr>
            <a:xfrm>
              <a:off x="21555431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6" name="Google Shape;596;p1"/>
            <p:cNvSpPr/>
            <p:nvPr/>
          </p:nvSpPr>
          <p:spPr>
            <a:xfrm>
              <a:off x="21555431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7" name="Google Shape;597;p1"/>
            <p:cNvSpPr/>
            <p:nvPr/>
          </p:nvSpPr>
          <p:spPr>
            <a:xfrm>
              <a:off x="21555431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8" name="Google Shape;598;p1"/>
            <p:cNvSpPr/>
            <p:nvPr/>
          </p:nvSpPr>
          <p:spPr>
            <a:xfrm>
              <a:off x="866677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9" name="Google Shape;599;p1"/>
            <p:cNvSpPr/>
            <p:nvPr/>
          </p:nvSpPr>
          <p:spPr>
            <a:xfrm>
              <a:off x="866677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0" name="Google Shape;600;p1"/>
            <p:cNvSpPr/>
            <p:nvPr/>
          </p:nvSpPr>
          <p:spPr>
            <a:xfrm>
              <a:off x="866677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1" name="Google Shape;601;p1"/>
            <p:cNvSpPr/>
            <p:nvPr/>
          </p:nvSpPr>
          <p:spPr>
            <a:xfrm>
              <a:off x="18368052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2" name="Google Shape;602;p1"/>
            <p:cNvSpPr/>
            <p:nvPr/>
          </p:nvSpPr>
          <p:spPr>
            <a:xfrm>
              <a:off x="18368052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3" name="Google Shape;603;p1"/>
            <p:cNvSpPr/>
            <p:nvPr/>
          </p:nvSpPr>
          <p:spPr>
            <a:xfrm>
              <a:off x="18368052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4" name="Google Shape;604;p1"/>
            <p:cNvSpPr/>
            <p:nvPr/>
          </p:nvSpPr>
          <p:spPr>
            <a:xfrm>
              <a:off x="21555431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5" name="Google Shape;605;p1"/>
            <p:cNvSpPr/>
            <p:nvPr/>
          </p:nvSpPr>
          <p:spPr>
            <a:xfrm>
              <a:off x="21555431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6" name="Google Shape;606;p1"/>
            <p:cNvSpPr/>
            <p:nvPr/>
          </p:nvSpPr>
          <p:spPr>
            <a:xfrm>
              <a:off x="21555431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7" name="Google Shape;607;p1"/>
            <p:cNvSpPr/>
            <p:nvPr/>
          </p:nvSpPr>
          <p:spPr>
            <a:xfrm>
              <a:off x="5420495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8" name="Google Shape;608;p1"/>
            <p:cNvSpPr/>
            <p:nvPr/>
          </p:nvSpPr>
          <p:spPr>
            <a:xfrm>
              <a:off x="5420495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9" name="Google Shape;609;p1"/>
            <p:cNvSpPr/>
            <p:nvPr/>
          </p:nvSpPr>
          <p:spPr>
            <a:xfrm>
              <a:off x="5420495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0" name="Google Shape;610;p1"/>
            <p:cNvSpPr/>
            <p:nvPr/>
          </p:nvSpPr>
          <p:spPr>
            <a:xfrm>
              <a:off x="5420495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1" name="Google Shape;611;p1"/>
            <p:cNvSpPr/>
            <p:nvPr/>
          </p:nvSpPr>
          <p:spPr>
            <a:xfrm>
              <a:off x="1512176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2" name="Google Shape;612;p1"/>
            <p:cNvSpPr/>
            <p:nvPr/>
          </p:nvSpPr>
          <p:spPr>
            <a:xfrm>
              <a:off x="1512176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3" name="Google Shape;613;p1"/>
            <p:cNvSpPr/>
            <p:nvPr/>
          </p:nvSpPr>
          <p:spPr>
            <a:xfrm>
              <a:off x="1512176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4" name="Google Shape;614;p1"/>
            <p:cNvSpPr/>
            <p:nvPr/>
          </p:nvSpPr>
          <p:spPr>
            <a:xfrm>
              <a:off x="1512176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5" name="Google Shape;615;p1"/>
            <p:cNvSpPr/>
            <p:nvPr/>
          </p:nvSpPr>
          <p:spPr>
            <a:xfrm>
              <a:off x="5420495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6" name="Google Shape;616;p1"/>
            <p:cNvSpPr/>
            <p:nvPr/>
          </p:nvSpPr>
          <p:spPr>
            <a:xfrm>
              <a:off x="5420495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7" name="Google Shape;617;p1"/>
            <p:cNvSpPr/>
            <p:nvPr/>
          </p:nvSpPr>
          <p:spPr>
            <a:xfrm>
              <a:off x="5420495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8" name="Google Shape;618;p1"/>
            <p:cNvSpPr/>
            <p:nvPr/>
          </p:nvSpPr>
          <p:spPr>
            <a:xfrm>
              <a:off x="1512176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9" name="Google Shape;619;p1"/>
            <p:cNvSpPr/>
            <p:nvPr/>
          </p:nvSpPr>
          <p:spPr>
            <a:xfrm>
              <a:off x="1512176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0" name="Google Shape;620;p1"/>
            <p:cNvSpPr/>
            <p:nvPr/>
          </p:nvSpPr>
          <p:spPr>
            <a:xfrm>
              <a:off x="1512176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1" name="Google Shape;621;p1"/>
            <p:cNvSpPr/>
            <p:nvPr/>
          </p:nvSpPr>
          <p:spPr>
            <a:xfrm>
              <a:off x="2711291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2" name="Google Shape;622;p1"/>
            <p:cNvSpPr/>
            <p:nvPr/>
          </p:nvSpPr>
          <p:spPr>
            <a:xfrm>
              <a:off x="2711291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3" name="Google Shape;623;p1"/>
            <p:cNvSpPr/>
            <p:nvPr/>
          </p:nvSpPr>
          <p:spPr>
            <a:xfrm>
              <a:off x="2711291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4" name="Google Shape;624;p1"/>
            <p:cNvSpPr/>
            <p:nvPr/>
          </p:nvSpPr>
          <p:spPr>
            <a:xfrm>
              <a:off x="2711291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5" name="Google Shape;625;p1"/>
            <p:cNvSpPr/>
            <p:nvPr/>
          </p:nvSpPr>
          <p:spPr>
            <a:xfrm>
              <a:off x="12412563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6" name="Google Shape;626;p1"/>
            <p:cNvSpPr/>
            <p:nvPr/>
          </p:nvSpPr>
          <p:spPr>
            <a:xfrm>
              <a:off x="12412563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7" name="Google Shape;627;p1"/>
            <p:cNvSpPr/>
            <p:nvPr/>
          </p:nvSpPr>
          <p:spPr>
            <a:xfrm>
              <a:off x="12412563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8" name="Google Shape;628;p1"/>
            <p:cNvSpPr/>
            <p:nvPr/>
          </p:nvSpPr>
          <p:spPr>
            <a:xfrm>
              <a:off x="12412563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9" name="Google Shape;629;p1"/>
            <p:cNvSpPr/>
            <p:nvPr/>
          </p:nvSpPr>
          <p:spPr>
            <a:xfrm>
              <a:off x="2711291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0" name="Google Shape;630;p1"/>
            <p:cNvSpPr/>
            <p:nvPr/>
          </p:nvSpPr>
          <p:spPr>
            <a:xfrm>
              <a:off x="2711291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1" name="Google Shape;631;p1"/>
            <p:cNvSpPr/>
            <p:nvPr/>
          </p:nvSpPr>
          <p:spPr>
            <a:xfrm>
              <a:off x="2711291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2" name="Google Shape;632;p1"/>
            <p:cNvSpPr/>
            <p:nvPr/>
          </p:nvSpPr>
          <p:spPr>
            <a:xfrm>
              <a:off x="12412563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3" name="Google Shape;633;p1"/>
            <p:cNvSpPr/>
            <p:nvPr/>
          </p:nvSpPr>
          <p:spPr>
            <a:xfrm>
              <a:off x="12412563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4" name="Google Shape;634;p1"/>
            <p:cNvSpPr/>
            <p:nvPr/>
          </p:nvSpPr>
          <p:spPr>
            <a:xfrm>
              <a:off x="12412563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5" name="Google Shape;635;p1"/>
            <p:cNvSpPr/>
            <p:nvPr/>
          </p:nvSpPr>
          <p:spPr>
            <a:xfrm>
              <a:off x="9205440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6" name="Google Shape;636;p1"/>
            <p:cNvSpPr/>
            <p:nvPr/>
          </p:nvSpPr>
          <p:spPr>
            <a:xfrm>
              <a:off x="9205440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7" name="Google Shape;637;p1"/>
            <p:cNvSpPr/>
            <p:nvPr/>
          </p:nvSpPr>
          <p:spPr>
            <a:xfrm>
              <a:off x="9205440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8" name="Google Shape;638;p1"/>
            <p:cNvSpPr/>
            <p:nvPr/>
          </p:nvSpPr>
          <p:spPr>
            <a:xfrm>
              <a:off x="9205440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9" name="Google Shape;639;p1"/>
            <p:cNvSpPr/>
            <p:nvPr/>
          </p:nvSpPr>
          <p:spPr>
            <a:xfrm>
              <a:off x="18906713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0" name="Google Shape;640;p1"/>
            <p:cNvSpPr/>
            <p:nvPr/>
          </p:nvSpPr>
          <p:spPr>
            <a:xfrm>
              <a:off x="18906713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1" name="Google Shape;641;p1"/>
            <p:cNvSpPr/>
            <p:nvPr/>
          </p:nvSpPr>
          <p:spPr>
            <a:xfrm>
              <a:off x="18906713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2" name="Google Shape;642;p1"/>
            <p:cNvSpPr/>
            <p:nvPr/>
          </p:nvSpPr>
          <p:spPr>
            <a:xfrm>
              <a:off x="18906713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3" name="Google Shape;643;p1"/>
            <p:cNvSpPr/>
            <p:nvPr/>
          </p:nvSpPr>
          <p:spPr>
            <a:xfrm>
              <a:off x="9205440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4" name="Google Shape;644;p1"/>
            <p:cNvSpPr/>
            <p:nvPr/>
          </p:nvSpPr>
          <p:spPr>
            <a:xfrm>
              <a:off x="9205440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5" name="Google Shape;645;p1"/>
            <p:cNvSpPr/>
            <p:nvPr/>
          </p:nvSpPr>
          <p:spPr>
            <a:xfrm>
              <a:off x="9205440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6" name="Google Shape;646;p1"/>
            <p:cNvSpPr/>
            <p:nvPr/>
          </p:nvSpPr>
          <p:spPr>
            <a:xfrm>
              <a:off x="18906713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7" name="Google Shape;647;p1"/>
            <p:cNvSpPr/>
            <p:nvPr/>
          </p:nvSpPr>
          <p:spPr>
            <a:xfrm>
              <a:off x="18906713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8" name="Google Shape;648;p1"/>
            <p:cNvSpPr/>
            <p:nvPr/>
          </p:nvSpPr>
          <p:spPr>
            <a:xfrm>
              <a:off x="18906713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9" name="Google Shape;649;p1"/>
            <p:cNvSpPr/>
            <p:nvPr/>
          </p:nvSpPr>
          <p:spPr>
            <a:xfrm>
              <a:off x="5959156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0" name="Google Shape;650;p1"/>
            <p:cNvSpPr/>
            <p:nvPr/>
          </p:nvSpPr>
          <p:spPr>
            <a:xfrm>
              <a:off x="5959156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1" name="Google Shape;651;p1"/>
            <p:cNvSpPr/>
            <p:nvPr/>
          </p:nvSpPr>
          <p:spPr>
            <a:xfrm>
              <a:off x="5959156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2" name="Google Shape;652;p1"/>
            <p:cNvSpPr/>
            <p:nvPr/>
          </p:nvSpPr>
          <p:spPr>
            <a:xfrm>
              <a:off x="5959156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3" name="Google Shape;653;p1"/>
            <p:cNvSpPr/>
            <p:nvPr/>
          </p:nvSpPr>
          <p:spPr>
            <a:xfrm>
              <a:off x="15660428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4" name="Google Shape;654;p1"/>
            <p:cNvSpPr/>
            <p:nvPr/>
          </p:nvSpPr>
          <p:spPr>
            <a:xfrm>
              <a:off x="15660428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5" name="Google Shape;655;p1"/>
            <p:cNvSpPr/>
            <p:nvPr/>
          </p:nvSpPr>
          <p:spPr>
            <a:xfrm>
              <a:off x="15660428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6" name="Google Shape;656;p1"/>
            <p:cNvSpPr/>
            <p:nvPr/>
          </p:nvSpPr>
          <p:spPr>
            <a:xfrm>
              <a:off x="15660428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7" name="Google Shape;657;p1"/>
            <p:cNvSpPr/>
            <p:nvPr/>
          </p:nvSpPr>
          <p:spPr>
            <a:xfrm>
              <a:off x="5959156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8" name="Google Shape;658;p1"/>
            <p:cNvSpPr/>
            <p:nvPr/>
          </p:nvSpPr>
          <p:spPr>
            <a:xfrm>
              <a:off x="5959156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9" name="Google Shape;659;p1"/>
            <p:cNvSpPr/>
            <p:nvPr/>
          </p:nvSpPr>
          <p:spPr>
            <a:xfrm>
              <a:off x="5959156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0" name="Google Shape;660;p1"/>
            <p:cNvSpPr/>
            <p:nvPr/>
          </p:nvSpPr>
          <p:spPr>
            <a:xfrm>
              <a:off x="15660428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1" name="Google Shape;661;p1"/>
            <p:cNvSpPr/>
            <p:nvPr/>
          </p:nvSpPr>
          <p:spPr>
            <a:xfrm>
              <a:off x="15660428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2" name="Google Shape;662;p1"/>
            <p:cNvSpPr/>
            <p:nvPr/>
          </p:nvSpPr>
          <p:spPr>
            <a:xfrm>
              <a:off x="15660428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3" name="Google Shape;663;p1"/>
            <p:cNvSpPr/>
            <p:nvPr/>
          </p:nvSpPr>
          <p:spPr>
            <a:xfrm>
              <a:off x="1083883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4" name="Google Shape;664;p1"/>
            <p:cNvSpPr/>
            <p:nvPr/>
          </p:nvSpPr>
          <p:spPr>
            <a:xfrm>
              <a:off x="1083883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5" name="Google Shape;665;p1"/>
            <p:cNvSpPr/>
            <p:nvPr/>
          </p:nvSpPr>
          <p:spPr>
            <a:xfrm>
              <a:off x="1083883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6" name="Google Shape;666;p1"/>
            <p:cNvSpPr/>
            <p:nvPr/>
          </p:nvSpPr>
          <p:spPr>
            <a:xfrm>
              <a:off x="1083883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7" name="Google Shape;667;p1"/>
            <p:cNvSpPr/>
            <p:nvPr/>
          </p:nvSpPr>
          <p:spPr>
            <a:xfrm>
              <a:off x="1078515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8" name="Google Shape;668;p1"/>
            <p:cNvSpPr/>
            <p:nvPr/>
          </p:nvSpPr>
          <p:spPr>
            <a:xfrm>
              <a:off x="1078515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9" name="Google Shape;669;p1"/>
            <p:cNvSpPr/>
            <p:nvPr/>
          </p:nvSpPr>
          <p:spPr>
            <a:xfrm>
              <a:off x="1078515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0" name="Google Shape;670;p1"/>
            <p:cNvSpPr/>
            <p:nvPr/>
          </p:nvSpPr>
          <p:spPr>
            <a:xfrm>
              <a:off x="1078515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1" name="Google Shape;671;p1"/>
            <p:cNvSpPr/>
            <p:nvPr/>
          </p:nvSpPr>
          <p:spPr>
            <a:xfrm>
              <a:off x="1083883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2" name="Google Shape;672;p1"/>
            <p:cNvSpPr/>
            <p:nvPr/>
          </p:nvSpPr>
          <p:spPr>
            <a:xfrm>
              <a:off x="1083883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3" name="Google Shape;673;p1"/>
            <p:cNvSpPr/>
            <p:nvPr/>
          </p:nvSpPr>
          <p:spPr>
            <a:xfrm>
              <a:off x="1083883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4" name="Google Shape;674;p1"/>
            <p:cNvSpPr/>
            <p:nvPr/>
          </p:nvSpPr>
          <p:spPr>
            <a:xfrm>
              <a:off x="1078515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5" name="Google Shape;675;p1"/>
            <p:cNvSpPr/>
            <p:nvPr/>
          </p:nvSpPr>
          <p:spPr>
            <a:xfrm>
              <a:off x="1078515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6" name="Google Shape;676;p1"/>
            <p:cNvSpPr/>
            <p:nvPr/>
          </p:nvSpPr>
          <p:spPr>
            <a:xfrm>
              <a:off x="1078515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7" name="Google Shape;677;p1"/>
            <p:cNvSpPr/>
            <p:nvPr/>
          </p:nvSpPr>
          <p:spPr>
            <a:xfrm>
              <a:off x="7578032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8" name="Google Shape;678;p1"/>
            <p:cNvSpPr/>
            <p:nvPr/>
          </p:nvSpPr>
          <p:spPr>
            <a:xfrm>
              <a:off x="7578032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9" name="Google Shape;679;p1"/>
            <p:cNvSpPr/>
            <p:nvPr/>
          </p:nvSpPr>
          <p:spPr>
            <a:xfrm>
              <a:off x="7578032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0" name="Google Shape;680;p1"/>
            <p:cNvSpPr/>
            <p:nvPr/>
          </p:nvSpPr>
          <p:spPr>
            <a:xfrm>
              <a:off x="7578032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1" name="Google Shape;681;p1"/>
            <p:cNvSpPr/>
            <p:nvPr/>
          </p:nvSpPr>
          <p:spPr>
            <a:xfrm>
              <a:off x="1727930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2" name="Google Shape;682;p1"/>
            <p:cNvSpPr/>
            <p:nvPr/>
          </p:nvSpPr>
          <p:spPr>
            <a:xfrm>
              <a:off x="1727930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3" name="Google Shape;683;p1"/>
            <p:cNvSpPr/>
            <p:nvPr/>
          </p:nvSpPr>
          <p:spPr>
            <a:xfrm>
              <a:off x="1727930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4" name="Google Shape;684;p1"/>
            <p:cNvSpPr/>
            <p:nvPr/>
          </p:nvSpPr>
          <p:spPr>
            <a:xfrm>
              <a:off x="1727930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5" name="Google Shape;685;p1"/>
            <p:cNvSpPr/>
            <p:nvPr/>
          </p:nvSpPr>
          <p:spPr>
            <a:xfrm>
              <a:off x="20466684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6" name="Google Shape;686;p1"/>
            <p:cNvSpPr/>
            <p:nvPr/>
          </p:nvSpPr>
          <p:spPr>
            <a:xfrm>
              <a:off x="20466684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7" name="Google Shape;687;p1"/>
            <p:cNvSpPr/>
            <p:nvPr/>
          </p:nvSpPr>
          <p:spPr>
            <a:xfrm>
              <a:off x="20466684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8" name="Google Shape;688;p1"/>
            <p:cNvSpPr/>
            <p:nvPr/>
          </p:nvSpPr>
          <p:spPr>
            <a:xfrm>
              <a:off x="20466684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9" name="Google Shape;689;p1"/>
            <p:cNvSpPr/>
            <p:nvPr/>
          </p:nvSpPr>
          <p:spPr>
            <a:xfrm>
              <a:off x="7578032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0" name="Google Shape;690;p1"/>
            <p:cNvSpPr/>
            <p:nvPr/>
          </p:nvSpPr>
          <p:spPr>
            <a:xfrm>
              <a:off x="7578032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1" name="Google Shape;691;p1"/>
            <p:cNvSpPr/>
            <p:nvPr/>
          </p:nvSpPr>
          <p:spPr>
            <a:xfrm>
              <a:off x="7578032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2" name="Google Shape;692;p1"/>
            <p:cNvSpPr/>
            <p:nvPr/>
          </p:nvSpPr>
          <p:spPr>
            <a:xfrm>
              <a:off x="1727930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3" name="Google Shape;693;p1"/>
            <p:cNvSpPr/>
            <p:nvPr/>
          </p:nvSpPr>
          <p:spPr>
            <a:xfrm>
              <a:off x="1727930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4" name="Google Shape;694;p1"/>
            <p:cNvSpPr/>
            <p:nvPr/>
          </p:nvSpPr>
          <p:spPr>
            <a:xfrm>
              <a:off x="1727930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5" name="Google Shape;695;p1"/>
            <p:cNvSpPr/>
            <p:nvPr/>
          </p:nvSpPr>
          <p:spPr>
            <a:xfrm>
              <a:off x="20466684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6" name="Google Shape;696;p1"/>
            <p:cNvSpPr/>
            <p:nvPr/>
          </p:nvSpPr>
          <p:spPr>
            <a:xfrm>
              <a:off x="20466684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7" name="Google Shape;697;p1"/>
            <p:cNvSpPr/>
            <p:nvPr/>
          </p:nvSpPr>
          <p:spPr>
            <a:xfrm>
              <a:off x="20466684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8" name="Google Shape;698;p1"/>
            <p:cNvSpPr/>
            <p:nvPr/>
          </p:nvSpPr>
          <p:spPr>
            <a:xfrm>
              <a:off x="4331748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9" name="Google Shape;699;p1"/>
            <p:cNvSpPr/>
            <p:nvPr/>
          </p:nvSpPr>
          <p:spPr>
            <a:xfrm>
              <a:off x="4331748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0" name="Google Shape;700;p1"/>
            <p:cNvSpPr/>
            <p:nvPr/>
          </p:nvSpPr>
          <p:spPr>
            <a:xfrm>
              <a:off x="4331748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1" name="Google Shape;701;p1"/>
            <p:cNvSpPr/>
            <p:nvPr/>
          </p:nvSpPr>
          <p:spPr>
            <a:xfrm>
              <a:off x="4331748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2" name="Google Shape;702;p1"/>
            <p:cNvSpPr/>
            <p:nvPr/>
          </p:nvSpPr>
          <p:spPr>
            <a:xfrm>
              <a:off x="14033020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3" name="Google Shape;703;p1"/>
            <p:cNvSpPr/>
            <p:nvPr/>
          </p:nvSpPr>
          <p:spPr>
            <a:xfrm>
              <a:off x="14033020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4" name="Google Shape;704;p1"/>
            <p:cNvSpPr/>
            <p:nvPr/>
          </p:nvSpPr>
          <p:spPr>
            <a:xfrm>
              <a:off x="14033020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5" name="Google Shape;705;p1"/>
            <p:cNvSpPr/>
            <p:nvPr/>
          </p:nvSpPr>
          <p:spPr>
            <a:xfrm>
              <a:off x="14033020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6" name="Google Shape;706;p1"/>
            <p:cNvSpPr/>
            <p:nvPr/>
          </p:nvSpPr>
          <p:spPr>
            <a:xfrm>
              <a:off x="4331748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7" name="Google Shape;707;p1"/>
            <p:cNvSpPr/>
            <p:nvPr/>
          </p:nvSpPr>
          <p:spPr>
            <a:xfrm>
              <a:off x="4331748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8" name="Google Shape;708;p1"/>
            <p:cNvSpPr/>
            <p:nvPr/>
          </p:nvSpPr>
          <p:spPr>
            <a:xfrm>
              <a:off x="4331748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9" name="Google Shape;709;p1"/>
            <p:cNvSpPr/>
            <p:nvPr/>
          </p:nvSpPr>
          <p:spPr>
            <a:xfrm>
              <a:off x="14033020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0" name="Google Shape;710;p1"/>
            <p:cNvSpPr/>
            <p:nvPr/>
          </p:nvSpPr>
          <p:spPr>
            <a:xfrm>
              <a:off x="14033020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1" name="Google Shape;711;p1"/>
            <p:cNvSpPr/>
            <p:nvPr/>
          </p:nvSpPr>
          <p:spPr>
            <a:xfrm>
              <a:off x="14033020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2" name="Google Shape;712;p1"/>
            <p:cNvSpPr/>
            <p:nvPr/>
          </p:nvSpPr>
          <p:spPr>
            <a:xfrm>
              <a:off x="1622544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3" name="Google Shape;713;p1"/>
            <p:cNvSpPr/>
            <p:nvPr/>
          </p:nvSpPr>
          <p:spPr>
            <a:xfrm>
              <a:off x="1622544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4" name="Google Shape;714;p1"/>
            <p:cNvSpPr/>
            <p:nvPr/>
          </p:nvSpPr>
          <p:spPr>
            <a:xfrm>
              <a:off x="1622544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5" name="Google Shape;715;p1"/>
            <p:cNvSpPr/>
            <p:nvPr/>
          </p:nvSpPr>
          <p:spPr>
            <a:xfrm>
              <a:off x="1622544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6" name="Google Shape;716;p1"/>
            <p:cNvSpPr/>
            <p:nvPr/>
          </p:nvSpPr>
          <p:spPr>
            <a:xfrm>
              <a:off x="11323816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7" name="Google Shape;717;p1"/>
            <p:cNvSpPr/>
            <p:nvPr/>
          </p:nvSpPr>
          <p:spPr>
            <a:xfrm>
              <a:off x="11323816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8" name="Google Shape;718;p1"/>
            <p:cNvSpPr/>
            <p:nvPr/>
          </p:nvSpPr>
          <p:spPr>
            <a:xfrm>
              <a:off x="11323816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9" name="Google Shape;719;p1"/>
            <p:cNvSpPr/>
            <p:nvPr/>
          </p:nvSpPr>
          <p:spPr>
            <a:xfrm>
              <a:off x="11323816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0" name="Google Shape;720;p1"/>
            <p:cNvSpPr/>
            <p:nvPr/>
          </p:nvSpPr>
          <p:spPr>
            <a:xfrm>
              <a:off x="1622544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1" name="Google Shape;721;p1"/>
            <p:cNvSpPr/>
            <p:nvPr/>
          </p:nvSpPr>
          <p:spPr>
            <a:xfrm>
              <a:off x="1622544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2" name="Google Shape;722;p1"/>
            <p:cNvSpPr/>
            <p:nvPr/>
          </p:nvSpPr>
          <p:spPr>
            <a:xfrm>
              <a:off x="1622544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3" name="Google Shape;723;p1"/>
            <p:cNvSpPr/>
            <p:nvPr/>
          </p:nvSpPr>
          <p:spPr>
            <a:xfrm>
              <a:off x="11323816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4" name="Google Shape;724;p1"/>
            <p:cNvSpPr/>
            <p:nvPr/>
          </p:nvSpPr>
          <p:spPr>
            <a:xfrm>
              <a:off x="11323816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5" name="Google Shape;725;p1"/>
            <p:cNvSpPr/>
            <p:nvPr/>
          </p:nvSpPr>
          <p:spPr>
            <a:xfrm>
              <a:off x="11323816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6" name="Google Shape;726;p1"/>
            <p:cNvSpPr/>
            <p:nvPr/>
          </p:nvSpPr>
          <p:spPr>
            <a:xfrm>
              <a:off x="8116693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7" name="Google Shape;727;p1"/>
            <p:cNvSpPr/>
            <p:nvPr/>
          </p:nvSpPr>
          <p:spPr>
            <a:xfrm>
              <a:off x="8116693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8" name="Google Shape;728;p1"/>
            <p:cNvSpPr/>
            <p:nvPr/>
          </p:nvSpPr>
          <p:spPr>
            <a:xfrm>
              <a:off x="8116693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9" name="Google Shape;729;p1"/>
            <p:cNvSpPr/>
            <p:nvPr/>
          </p:nvSpPr>
          <p:spPr>
            <a:xfrm>
              <a:off x="8116693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0" name="Google Shape;730;p1"/>
            <p:cNvSpPr/>
            <p:nvPr/>
          </p:nvSpPr>
          <p:spPr>
            <a:xfrm>
              <a:off x="17817966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1" name="Google Shape;731;p1"/>
            <p:cNvSpPr/>
            <p:nvPr/>
          </p:nvSpPr>
          <p:spPr>
            <a:xfrm>
              <a:off x="17817966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2" name="Google Shape;732;p1"/>
            <p:cNvSpPr/>
            <p:nvPr/>
          </p:nvSpPr>
          <p:spPr>
            <a:xfrm>
              <a:off x="17817966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3" name="Google Shape;733;p1"/>
            <p:cNvSpPr/>
            <p:nvPr/>
          </p:nvSpPr>
          <p:spPr>
            <a:xfrm>
              <a:off x="17817966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4" name="Google Shape;734;p1"/>
            <p:cNvSpPr/>
            <p:nvPr/>
          </p:nvSpPr>
          <p:spPr>
            <a:xfrm>
              <a:off x="21005345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5" name="Google Shape;735;p1"/>
            <p:cNvSpPr/>
            <p:nvPr/>
          </p:nvSpPr>
          <p:spPr>
            <a:xfrm>
              <a:off x="21005345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6" name="Google Shape;736;p1"/>
            <p:cNvSpPr/>
            <p:nvPr/>
          </p:nvSpPr>
          <p:spPr>
            <a:xfrm>
              <a:off x="21005345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7" name="Google Shape;737;p1"/>
            <p:cNvSpPr/>
            <p:nvPr/>
          </p:nvSpPr>
          <p:spPr>
            <a:xfrm>
              <a:off x="21005345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8" name="Google Shape;738;p1"/>
            <p:cNvSpPr/>
            <p:nvPr/>
          </p:nvSpPr>
          <p:spPr>
            <a:xfrm>
              <a:off x="8116693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9" name="Google Shape;739;p1"/>
            <p:cNvSpPr/>
            <p:nvPr/>
          </p:nvSpPr>
          <p:spPr>
            <a:xfrm>
              <a:off x="8116693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0" name="Google Shape;740;p1"/>
            <p:cNvSpPr/>
            <p:nvPr/>
          </p:nvSpPr>
          <p:spPr>
            <a:xfrm>
              <a:off x="8116693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1" name="Google Shape;741;p1"/>
            <p:cNvSpPr/>
            <p:nvPr/>
          </p:nvSpPr>
          <p:spPr>
            <a:xfrm>
              <a:off x="17817966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2" name="Google Shape;742;p1"/>
            <p:cNvSpPr/>
            <p:nvPr/>
          </p:nvSpPr>
          <p:spPr>
            <a:xfrm>
              <a:off x="17817966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3" name="Google Shape;743;p1"/>
            <p:cNvSpPr/>
            <p:nvPr/>
          </p:nvSpPr>
          <p:spPr>
            <a:xfrm>
              <a:off x="17817966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4" name="Google Shape;744;p1"/>
            <p:cNvSpPr/>
            <p:nvPr/>
          </p:nvSpPr>
          <p:spPr>
            <a:xfrm>
              <a:off x="21005345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5" name="Google Shape;745;p1"/>
            <p:cNvSpPr/>
            <p:nvPr/>
          </p:nvSpPr>
          <p:spPr>
            <a:xfrm>
              <a:off x="21005345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6" name="Google Shape;746;p1"/>
            <p:cNvSpPr/>
            <p:nvPr/>
          </p:nvSpPr>
          <p:spPr>
            <a:xfrm>
              <a:off x="21005345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7" name="Google Shape;747;p1"/>
            <p:cNvSpPr/>
            <p:nvPr/>
          </p:nvSpPr>
          <p:spPr>
            <a:xfrm>
              <a:off x="4870409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8" name="Google Shape;748;p1"/>
            <p:cNvSpPr/>
            <p:nvPr/>
          </p:nvSpPr>
          <p:spPr>
            <a:xfrm>
              <a:off x="4870409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9" name="Google Shape;749;p1"/>
            <p:cNvSpPr/>
            <p:nvPr/>
          </p:nvSpPr>
          <p:spPr>
            <a:xfrm>
              <a:off x="4870409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0" name="Google Shape;750;p1"/>
            <p:cNvSpPr/>
            <p:nvPr/>
          </p:nvSpPr>
          <p:spPr>
            <a:xfrm>
              <a:off x="4870409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1" name="Google Shape;751;p1"/>
            <p:cNvSpPr/>
            <p:nvPr/>
          </p:nvSpPr>
          <p:spPr>
            <a:xfrm>
              <a:off x="14571681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2" name="Google Shape;752;p1"/>
            <p:cNvSpPr/>
            <p:nvPr/>
          </p:nvSpPr>
          <p:spPr>
            <a:xfrm>
              <a:off x="14571681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3" name="Google Shape;753;p1"/>
            <p:cNvSpPr/>
            <p:nvPr/>
          </p:nvSpPr>
          <p:spPr>
            <a:xfrm>
              <a:off x="14571681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4" name="Google Shape;754;p1"/>
            <p:cNvSpPr/>
            <p:nvPr/>
          </p:nvSpPr>
          <p:spPr>
            <a:xfrm>
              <a:off x="14571681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5" name="Google Shape;755;p1"/>
            <p:cNvSpPr/>
            <p:nvPr/>
          </p:nvSpPr>
          <p:spPr>
            <a:xfrm>
              <a:off x="4870409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6" name="Google Shape;756;p1"/>
            <p:cNvSpPr/>
            <p:nvPr/>
          </p:nvSpPr>
          <p:spPr>
            <a:xfrm>
              <a:off x="4870409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7" name="Google Shape;757;p1"/>
            <p:cNvSpPr/>
            <p:nvPr/>
          </p:nvSpPr>
          <p:spPr>
            <a:xfrm>
              <a:off x="4870409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8" name="Google Shape;758;p1"/>
            <p:cNvSpPr/>
            <p:nvPr/>
          </p:nvSpPr>
          <p:spPr>
            <a:xfrm>
              <a:off x="14571681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9" name="Google Shape;759;p1"/>
            <p:cNvSpPr/>
            <p:nvPr/>
          </p:nvSpPr>
          <p:spPr>
            <a:xfrm>
              <a:off x="14571681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0" name="Google Shape;760;p1"/>
            <p:cNvSpPr/>
            <p:nvPr/>
          </p:nvSpPr>
          <p:spPr>
            <a:xfrm>
              <a:off x="14571681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1" name="Google Shape;761;p1"/>
            <p:cNvSpPr/>
            <p:nvPr/>
          </p:nvSpPr>
          <p:spPr>
            <a:xfrm>
              <a:off x="2162405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2" name="Google Shape;762;p1"/>
            <p:cNvSpPr/>
            <p:nvPr/>
          </p:nvSpPr>
          <p:spPr>
            <a:xfrm>
              <a:off x="2162405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3" name="Google Shape;763;p1"/>
            <p:cNvSpPr/>
            <p:nvPr/>
          </p:nvSpPr>
          <p:spPr>
            <a:xfrm>
              <a:off x="2162405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4" name="Google Shape;764;p1"/>
            <p:cNvSpPr/>
            <p:nvPr/>
          </p:nvSpPr>
          <p:spPr>
            <a:xfrm>
              <a:off x="2162405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5" name="Google Shape;765;p1"/>
            <p:cNvSpPr/>
            <p:nvPr/>
          </p:nvSpPr>
          <p:spPr>
            <a:xfrm>
              <a:off x="11863677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6" name="Google Shape;766;p1"/>
            <p:cNvSpPr/>
            <p:nvPr/>
          </p:nvSpPr>
          <p:spPr>
            <a:xfrm>
              <a:off x="11863677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7" name="Google Shape;767;p1"/>
            <p:cNvSpPr/>
            <p:nvPr/>
          </p:nvSpPr>
          <p:spPr>
            <a:xfrm>
              <a:off x="11863677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8" name="Google Shape;768;p1"/>
            <p:cNvSpPr/>
            <p:nvPr/>
          </p:nvSpPr>
          <p:spPr>
            <a:xfrm>
              <a:off x="11863677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9" name="Google Shape;769;p1"/>
            <p:cNvSpPr/>
            <p:nvPr/>
          </p:nvSpPr>
          <p:spPr>
            <a:xfrm>
              <a:off x="2162405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0" name="Google Shape;770;p1"/>
            <p:cNvSpPr/>
            <p:nvPr/>
          </p:nvSpPr>
          <p:spPr>
            <a:xfrm>
              <a:off x="2162405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1" name="Google Shape;771;p1"/>
            <p:cNvSpPr/>
            <p:nvPr/>
          </p:nvSpPr>
          <p:spPr>
            <a:xfrm>
              <a:off x="2162405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2" name="Google Shape;772;p1"/>
            <p:cNvSpPr/>
            <p:nvPr/>
          </p:nvSpPr>
          <p:spPr>
            <a:xfrm>
              <a:off x="11863677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3" name="Google Shape;773;p1"/>
            <p:cNvSpPr/>
            <p:nvPr/>
          </p:nvSpPr>
          <p:spPr>
            <a:xfrm>
              <a:off x="11863677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4" name="Google Shape;774;p1"/>
            <p:cNvSpPr/>
            <p:nvPr/>
          </p:nvSpPr>
          <p:spPr>
            <a:xfrm>
              <a:off x="11863677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5" name="Google Shape;775;p1"/>
            <p:cNvSpPr/>
            <p:nvPr/>
          </p:nvSpPr>
          <p:spPr>
            <a:xfrm>
              <a:off x="8656553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6" name="Google Shape;776;p1"/>
            <p:cNvSpPr/>
            <p:nvPr/>
          </p:nvSpPr>
          <p:spPr>
            <a:xfrm>
              <a:off x="8656553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7" name="Google Shape;777;p1"/>
            <p:cNvSpPr/>
            <p:nvPr/>
          </p:nvSpPr>
          <p:spPr>
            <a:xfrm>
              <a:off x="8656553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8" name="Google Shape;778;p1"/>
            <p:cNvSpPr/>
            <p:nvPr/>
          </p:nvSpPr>
          <p:spPr>
            <a:xfrm>
              <a:off x="8656553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9" name="Google Shape;779;p1"/>
            <p:cNvSpPr/>
            <p:nvPr/>
          </p:nvSpPr>
          <p:spPr>
            <a:xfrm>
              <a:off x="18357827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0" name="Google Shape;780;p1"/>
            <p:cNvSpPr/>
            <p:nvPr/>
          </p:nvSpPr>
          <p:spPr>
            <a:xfrm>
              <a:off x="18357827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1" name="Google Shape;781;p1"/>
            <p:cNvSpPr/>
            <p:nvPr/>
          </p:nvSpPr>
          <p:spPr>
            <a:xfrm>
              <a:off x="18357827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2" name="Google Shape;782;p1"/>
            <p:cNvSpPr/>
            <p:nvPr/>
          </p:nvSpPr>
          <p:spPr>
            <a:xfrm>
              <a:off x="18357827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3" name="Google Shape;783;p1"/>
            <p:cNvSpPr/>
            <p:nvPr/>
          </p:nvSpPr>
          <p:spPr>
            <a:xfrm>
              <a:off x="2154520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4" name="Google Shape;784;p1"/>
            <p:cNvSpPr/>
            <p:nvPr/>
          </p:nvSpPr>
          <p:spPr>
            <a:xfrm>
              <a:off x="2154520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5" name="Google Shape;785;p1"/>
            <p:cNvSpPr/>
            <p:nvPr/>
          </p:nvSpPr>
          <p:spPr>
            <a:xfrm>
              <a:off x="2154520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6" name="Google Shape;786;p1"/>
            <p:cNvSpPr/>
            <p:nvPr/>
          </p:nvSpPr>
          <p:spPr>
            <a:xfrm>
              <a:off x="2154520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7" name="Google Shape;787;p1"/>
            <p:cNvSpPr/>
            <p:nvPr/>
          </p:nvSpPr>
          <p:spPr>
            <a:xfrm>
              <a:off x="8656553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8" name="Google Shape;788;p1"/>
            <p:cNvSpPr/>
            <p:nvPr/>
          </p:nvSpPr>
          <p:spPr>
            <a:xfrm>
              <a:off x="8656553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9" name="Google Shape;789;p1"/>
            <p:cNvSpPr/>
            <p:nvPr/>
          </p:nvSpPr>
          <p:spPr>
            <a:xfrm>
              <a:off x="8656553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0" name="Google Shape;790;p1"/>
            <p:cNvSpPr/>
            <p:nvPr/>
          </p:nvSpPr>
          <p:spPr>
            <a:xfrm>
              <a:off x="18357827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1" name="Google Shape;791;p1"/>
            <p:cNvSpPr/>
            <p:nvPr/>
          </p:nvSpPr>
          <p:spPr>
            <a:xfrm>
              <a:off x="18357827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2" name="Google Shape;792;p1"/>
            <p:cNvSpPr/>
            <p:nvPr/>
          </p:nvSpPr>
          <p:spPr>
            <a:xfrm>
              <a:off x="18357827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3" name="Google Shape;793;p1"/>
            <p:cNvSpPr/>
            <p:nvPr/>
          </p:nvSpPr>
          <p:spPr>
            <a:xfrm>
              <a:off x="2154520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4" name="Google Shape;794;p1"/>
            <p:cNvSpPr/>
            <p:nvPr/>
          </p:nvSpPr>
          <p:spPr>
            <a:xfrm>
              <a:off x="2154520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5" name="Google Shape;795;p1"/>
            <p:cNvSpPr/>
            <p:nvPr/>
          </p:nvSpPr>
          <p:spPr>
            <a:xfrm>
              <a:off x="2154520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6" name="Google Shape;796;p1"/>
            <p:cNvSpPr/>
            <p:nvPr/>
          </p:nvSpPr>
          <p:spPr>
            <a:xfrm>
              <a:off x="5410269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7" name="Google Shape;797;p1"/>
            <p:cNvSpPr/>
            <p:nvPr/>
          </p:nvSpPr>
          <p:spPr>
            <a:xfrm>
              <a:off x="5410269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8" name="Google Shape;798;p1"/>
            <p:cNvSpPr/>
            <p:nvPr/>
          </p:nvSpPr>
          <p:spPr>
            <a:xfrm>
              <a:off x="5410269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9" name="Google Shape;799;p1"/>
            <p:cNvSpPr/>
            <p:nvPr/>
          </p:nvSpPr>
          <p:spPr>
            <a:xfrm>
              <a:off x="5410269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0" name="Google Shape;800;p1"/>
            <p:cNvSpPr/>
            <p:nvPr/>
          </p:nvSpPr>
          <p:spPr>
            <a:xfrm>
              <a:off x="15111542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1" name="Google Shape;801;p1"/>
            <p:cNvSpPr/>
            <p:nvPr/>
          </p:nvSpPr>
          <p:spPr>
            <a:xfrm>
              <a:off x="15111542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2" name="Google Shape;802;p1"/>
            <p:cNvSpPr/>
            <p:nvPr/>
          </p:nvSpPr>
          <p:spPr>
            <a:xfrm>
              <a:off x="15111542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3" name="Google Shape;803;p1"/>
            <p:cNvSpPr/>
            <p:nvPr/>
          </p:nvSpPr>
          <p:spPr>
            <a:xfrm>
              <a:off x="15111542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4" name="Google Shape;804;p1"/>
            <p:cNvSpPr/>
            <p:nvPr/>
          </p:nvSpPr>
          <p:spPr>
            <a:xfrm>
              <a:off x="5410269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5" name="Google Shape;805;p1"/>
            <p:cNvSpPr/>
            <p:nvPr/>
          </p:nvSpPr>
          <p:spPr>
            <a:xfrm>
              <a:off x="5410269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6" name="Google Shape;806;p1"/>
            <p:cNvSpPr/>
            <p:nvPr/>
          </p:nvSpPr>
          <p:spPr>
            <a:xfrm>
              <a:off x="5410269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7" name="Google Shape;807;p1"/>
            <p:cNvSpPr/>
            <p:nvPr/>
          </p:nvSpPr>
          <p:spPr>
            <a:xfrm>
              <a:off x="15111542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8" name="Google Shape;808;p1"/>
            <p:cNvSpPr/>
            <p:nvPr/>
          </p:nvSpPr>
          <p:spPr>
            <a:xfrm>
              <a:off x="15111542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9" name="Google Shape;809;p1"/>
            <p:cNvSpPr/>
            <p:nvPr/>
          </p:nvSpPr>
          <p:spPr>
            <a:xfrm>
              <a:off x="15111542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0" name="Google Shape;810;p1"/>
            <p:cNvSpPr/>
            <p:nvPr/>
          </p:nvSpPr>
          <p:spPr>
            <a:xfrm>
              <a:off x="545144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1" name="Google Shape;811;p1"/>
            <p:cNvSpPr/>
            <p:nvPr/>
          </p:nvSpPr>
          <p:spPr>
            <a:xfrm>
              <a:off x="545144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2" name="Google Shape;812;p1"/>
            <p:cNvSpPr/>
            <p:nvPr/>
          </p:nvSpPr>
          <p:spPr>
            <a:xfrm>
              <a:off x="545144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3" name="Google Shape;813;p1"/>
            <p:cNvSpPr/>
            <p:nvPr/>
          </p:nvSpPr>
          <p:spPr>
            <a:xfrm>
              <a:off x="545144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4" name="Google Shape;814;p1"/>
            <p:cNvSpPr/>
            <p:nvPr/>
          </p:nvSpPr>
          <p:spPr>
            <a:xfrm>
              <a:off x="1024641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5" name="Google Shape;815;p1"/>
            <p:cNvSpPr/>
            <p:nvPr/>
          </p:nvSpPr>
          <p:spPr>
            <a:xfrm>
              <a:off x="1024641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6" name="Google Shape;816;p1"/>
            <p:cNvSpPr/>
            <p:nvPr/>
          </p:nvSpPr>
          <p:spPr>
            <a:xfrm>
              <a:off x="1024641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7" name="Google Shape;817;p1"/>
            <p:cNvSpPr/>
            <p:nvPr/>
          </p:nvSpPr>
          <p:spPr>
            <a:xfrm>
              <a:off x="1024641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8" name="Google Shape;818;p1"/>
            <p:cNvSpPr/>
            <p:nvPr/>
          </p:nvSpPr>
          <p:spPr>
            <a:xfrm>
              <a:off x="545144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9" name="Google Shape;819;p1"/>
            <p:cNvSpPr/>
            <p:nvPr/>
          </p:nvSpPr>
          <p:spPr>
            <a:xfrm>
              <a:off x="545144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0" name="Google Shape;820;p1"/>
            <p:cNvSpPr/>
            <p:nvPr/>
          </p:nvSpPr>
          <p:spPr>
            <a:xfrm>
              <a:off x="545144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1" name="Google Shape;821;p1"/>
            <p:cNvSpPr/>
            <p:nvPr/>
          </p:nvSpPr>
          <p:spPr>
            <a:xfrm>
              <a:off x="1024641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2" name="Google Shape;822;p1"/>
            <p:cNvSpPr/>
            <p:nvPr/>
          </p:nvSpPr>
          <p:spPr>
            <a:xfrm>
              <a:off x="1024641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3" name="Google Shape;823;p1"/>
            <p:cNvSpPr/>
            <p:nvPr/>
          </p:nvSpPr>
          <p:spPr>
            <a:xfrm>
              <a:off x="1024641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4" name="Google Shape;824;p1"/>
            <p:cNvSpPr/>
            <p:nvPr/>
          </p:nvSpPr>
          <p:spPr>
            <a:xfrm>
              <a:off x="7039293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5" name="Google Shape;825;p1"/>
            <p:cNvSpPr/>
            <p:nvPr/>
          </p:nvSpPr>
          <p:spPr>
            <a:xfrm>
              <a:off x="7039293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6" name="Google Shape;826;p1"/>
            <p:cNvSpPr/>
            <p:nvPr/>
          </p:nvSpPr>
          <p:spPr>
            <a:xfrm>
              <a:off x="7039293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7" name="Google Shape;827;p1"/>
            <p:cNvSpPr/>
            <p:nvPr/>
          </p:nvSpPr>
          <p:spPr>
            <a:xfrm>
              <a:off x="7039293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8" name="Google Shape;828;p1"/>
            <p:cNvSpPr/>
            <p:nvPr/>
          </p:nvSpPr>
          <p:spPr>
            <a:xfrm>
              <a:off x="1674056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9" name="Google Shape;829;p1"/>
            <p:cNvSpPr/>
            <p:nvPr/>
          </p:nvSpPr>
          <p:spPr>
            <a:xfrm>
              <a:off x="1674056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0" name="Google Shape;830;p1"/>
            <p:cNvSpPr/>
            <p:nvPr/>
          </p:nvSpPr>
          <p:spPr>
            <a:xfrm>
              <a:off x="1674056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1" name="Google Shape;831;p1"/>
            <p:cNvSpPr/>
            <p:nvPr/>
          </p:nvSpPr>
          <p:spPr>
            <a:xfrm>
              <a:off x="1674056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2" name="Google Shape;832;p1"/>
            <p:cNvSpPr/>
            <p:nvPr/>
          </p:nvSpPr>
          <p:spPr>
            <a:xfrm>
              <a:off x="19927945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3" name="Google Shape;833;p1"/>
            <p:cNvSpPr/>
            <p:nvPr/>
          </p:nvSpPr>
          <p:spPr>
            <a:xfrm>
              <a:off x="19927945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4" name="Google Shape;834;p1"/>
            <p:cNvSpPr/>
            <p:nvPr/>
          </p:nvSpPr>
          <p:spPr>
            <a:xfrm>
              <a:off x="19927945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5" name="Google Shape;835;p1"/>
            <p:cNvSpPr/>
            <p:nvPr/>
          </p:nvSpPr>
          <p:spPr>
            <a:xfrm>
              <a:off x="19927945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6" name="Google Shape;836;p1"/>
            <p:cNvSpPr/>
            <p:nvPr/>
          </p:nvSpPr>
          <p:spPr>
            <a:xfrm>
              <a:off x="7039293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7" name="Google Shape;837;p1"/>
            <p:cNvSpPr/>
            <p:nvPr/>
          </p:nvSpPr>
          <p:spPr>
            <a:xfrm>
              <a:off x="7039293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8" name="Google Shape;838;p1"/>
            <p:cNvSpPr/>
            <p:nvPr/>
          </p:nvSpPr>
          <p:spPr>
            <a:xfrm>
              <a:off x="7039293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9" name="Google Shape;839;p1"/>
            <p:cNvSpPr/>
            <p:nvPr/>
          </p:nvSpPr>
          <p:spPr>
            <a:xfrm>
              <a:off x="1674056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0" name="Google Shape;840;p1"/>
            <p:cNvSpPr/>
            <p:nvPr/>
          </p:nvSpPr>
          <p:spPr>
            <a:xfrm>
              <a:off x="1674056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1" name="Google Shape;841;p1"/>
            <p:cNvSpPr/>
            <p:nvPr/>
          </p:nvSpPr>
          <p:spPr>
            <a:xfrm>
              <a:off x="1674056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2" name="Google Shape;842;p1"/>
            <p:cNvSpPr/>
            <p:nvPr/>
          </p:nvSpPr>
          <p:spPr>
            <a:xfrm>
              <a:off x="19927945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3" name="Google Shape;843;p1"/>
            <p:cNvSpPr/>
            <p:nvPr/>
          </p:nvSpPr>
          <p:spPr>
            <a:xfrm>
              <a:off x="19927945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4" name="Google Shape;844;p1"/>
            <p:cNvSpPr/>
            <p:nvPr/>
          </p:nvSpPr>
          <p:spPr>
            <a:xfrm>
              <a:off x="19927945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5" name="Google Shape;845;p1"/>
            <p:cNvSpPr/>
            <p:nvPr/>
          </p:nvSpPr>
          <p:spPr>
            <a:xfrm>
              <a:off x="3793009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6" name="Google Shape;846;p1"/>
            <p:cNvSpPr/>
            <p:nvPr/>
          </p:nvSpPr>
          <p:spPr>
            <a:xfrm>
              <a:off x="3793009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7" name="Google Shape;847;p1"/>
            <p:cNvSpPr/>
            <p:nvPr/>
          </p:nvSpPr>
          <p:spPr>
            <a:xfrm>
              <a:off x="3793009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8" name="Google Shape;848;p1"/>
            <p:cNvSpPr/>
            <p:nvPr/>
          </p:nvSpPr>
          <p:spPr>
            <a:xfrm>
              <a:off x="3793009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9" name="Google Shape;849;p1"/>
            <p:cNvSpPr/>
            <p:nvPr/>
          </p:nvSpPr>
          <p:spPr>
            <a:xfrm>
              <a:off x="13494281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0" name="Google Shape;850;p1"/>
            <p:cNvSpPr/>
            <p:nvPr/>
          </p:nvSpPr>
          <p:spPr>
            <a:xfrm>
              <a:off x="13494281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1" name="Google Shape;851;p1"/>
            <p:cNvSpPr/>
            <p:nvPr/>
          </p:nvSpPr>
          <p:spPr>
            <a:xfrm>
              <a:off x="13494281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2" name="Google Shape;852;p1"/>
            <p:cNvSpPr/>
            <p:nvPr/>
          </p:nvSpPr>
          <p:spPr>
            <a:xfrm>
              <a:off x="13494281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3" name="Google Shape;853;p1"/>
            <p:cNvSpPr/>
            <p:nvPr/>
          </p:nvSpPr>
          <p:spPr>
            <a:xfrm>
              <a:off x="3793009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4" name="Google Shape;854;p1"/>
            <p:cNvSpPr/>
            <p:nvPr/>
          </p:nvSpPr>
          <p:spPr>
            <a:xfrm>
              <a:off x="3793009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5" name="Google Shape;855;p1"/>
            <p:cNvSpPr/>
            <p:nvPr/>
          </p:nvSpPr>
          <p:spPr>
            <a:xfrm>
              <a:off x="3793009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6" name="Google Shape;856;p1"/>
            <p:cNvSpPr/>
            <p:nvPr/>
          </p:nvSpPr>
          <p:spPr>
            <a:xfrm>
              <a:off x="13494281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7" name="Google Shape;857;p1"/>
            <p:cNvSpPr/>
            <p:nvPr/>
          </p:nvSpPr>
          <p:spPr>
            <a:xfrm>
              <a:off x="13494281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8" name="Google Shape;858;p1"/>
            <p:cNvSpPr/>
            <p:nvPr/>
          </p:nvSpPr>
          <p:spPr>
            <a:xfrm>
              <a:off x="13494281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9" name="Google Shape;859;p1"/>
            <p:cNvSpPr/>
            <p:nvPr/>
          </p:nvSpPr>
          <p:spPr>
            <a:xfrm>
              <a:off x="2711370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0" name="Google Shape;860;p1"/>
            <p:cNvSpPr/>
            <p:nvPr/>
          </p:nvSpPr>
          <p:spPr>
            <a:xfrm>
              <a:off x="2711370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1" name="Google Shape;861;p1"/>
            <p:cNvSpPr/>
            <p:nvPr/>
          </p:nvSpPr>
          <p:spPr>
            <a:xfrm>
              <a:off x="2711370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2" name="Google Shape;862;p1"/>
            <p:cNvSpPr/>
            <p:nvPr/>
          </p:nvSpPr>
          <p:spPr>
            <a:xfrm>
              <a:off x="2711370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3" name="Google Shape;863;p1"/>
            <p:cNvSpPr/>
            <p:nvPr/>
          </p:nvSpPr>
          <p:spPr>
            <a:xfrm>
              <a:off x="12412642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4" name="Google Shape;864;p1"/>
            <p:cNvSpPr/>
            <p:nvPr/>
          </p:nvSpPr>
          <p:spPr>
            <a:xfrm>
              <a:off x="12412642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5" name="Google Shape;865;p1"/>
            <p:cNvSpPr/>
            <p:nvPr/>
          </p:nvSpPr>
          <p:spPr>
            <a:xfrm>
              <a:off x="12412642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6" name="Google Shape;866;p1"/>
            <p:cNvSpPr/>
            <p:nvPr/>
          </p:nvSpPr>
          <p:spPr>
            <a:xfrm>
              <a:off x="12412642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7" name="Google Shape;867;p1"/>
            <p:cNvSpPr/>
            <p:nvPr/>
          </p:nvSpPr>
          <p:spPr>
            <a:xfrm>
              <a:off x="2711370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8" name="Google Shape;868;p1"/>
            <p:cNvSpPr/>
            <p:nvPr/>
          </p:nvSpPr>
          <p:spPr>
            <a:xfrm>
              <a:off x="2711370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9" name="Google Shape;869;p1"/>
            <p:cNvSpPr/>
            <p:nvPr/>
          </p:nvSpPr>
          <p:spPr>
            <a:xfrm>
              <a:off x="2711370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0" name="Google Shape;870;p1"/>
            <p:cNvSpPr/>
            <p:nvPr/>
          </p:nvSpPr>
          <p:spPr>
            <a:xfrm>
              <a:off x="12412642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1" name="Google Shape;871;p1"/>
            <p:cNvSpPr/>
            <p:nvPr/>
          </p:nvSpPr>
          <p:spPr>
            <a:xfrm>
              <a:off x="12412642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2" name="Google Shape;872;p1"/>
            <p:cNvSpPr/>
            <p:nvPr/>
          </p:nvSpPr>
          <p:spPr>
            <a:xfrm>
              <a:off x="12412642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3" name="Google Shape;873;p1"/>
            <p:cNvSpPr/>
            <p:nvPr/>
          </p:nvSpPr>
          <p:spPr>
            <a:xfrm>
              <a:off x="9205518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4" name="Google Shape;874;p1"/>
            <p:cNvSpPr/>
            <p:nvPr/>
          </p:nvSpPr>
          <p:spPr>
            <a:xfrm>
              <a:off x="9205518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5" name="Google Shape;875;p1"/>
            <p:cNvSpPr/>
            <p:nvPr/>
          </p:nvSpPr>
          <p:spPr>
            <a:xfrm>
              <a:off x="9205518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6" name="Google Shape;876;p1"/>
            <p:cNvSpPr/>
            <p:nvPr/>
          </p:nvSpPr>
          <p:spPr>
            <a:xfrm>
              <a:off x="9205518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7" name="Google Shape;877;p1"/>
            <p:cNvSpPr/>
            <p:nvPr/>
          </p:nvSpPr>
          <p:spPr>
            <a:xfrm>
              <a:off x="18906791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8" name="Google Shape;878;p1"/>
            <p:cNvSpPr/>
            <p:nvPr/>
          </p:nvSpPr>
          <p:spPr>
            <a:xfrm>
              <a:off x="18906791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9" name="Google Shape;879;p1"/>
            <p:cNvSpPr/>
            <p:nvPr/>
          </p:nvSpPr>
          <p:spPr>
            <a:xfrm>
              <a:off x="18906791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0" name="Google Shape;880;p1"/>
            <p:cNvSpPr/>
            <p:nvPr/>
          </p:nvSpPr>
          <p:spPr>
            <a:xfrm>
              <a:off x="18906791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1" name="Google Shape;881;p1"/>
            <p:cNvSpPr/>
            <p:nvPr/>
          </p:nvSpPr>
          <p:spPr>
            <a:xfrm>
              <a:off x="9205518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2" name="Google Shape;882;p1"/>
            <p:cNvSpPr/>
            <p:nvPr/>
          </p:nvSpPr>
          <p:spPr>
            <a:xfrm>
              <a:off x="9205518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3" name="Google Shape;883;p1"/>
            <p:cNvSpPr/>
            <p:nvPr/>
          </p:nvSpPr>
          <p:spPr>
            <a:xfrm>
              <a:off x="9205518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4" name="Google Shape;884;p1"/>
            <p:cNvSpPr/>
            <p:nvPr/>
          </p:nvSpPr>
          <p:spPr>
            <a:xfrm>
              <a:off x="18906791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5" name="Google Shape;885;p1"/>
            <p:cNvSpPr/>
            <p:nvPr/>
          </p:nvSpPr>
          <p:spPr>
            <a:xfrm>
              <a:off x="18906791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6" name="Google Shape;886;p1"/>
            <p:cNvSpPr/>
            <p:nvPr/>
          </p:nvSpPr>
          <p:spPr>
            <a:xfrm>
              <a:off x="18906791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7" name="Google Shape;887;p1"/>
            <p:cNvSpPr/>
            <p:nvPr/>
          </p:nvSpPr>
          <p:spPr>
            <a:xfrm>
              <a:off x="595923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8" name="Google Shape;888;p1"/>
            <p:cNvSpPr/>
            <p:nvPr/>
          </p:nvSpPr>
          <p:spPr>
            <a:xfrm>
              <a:off x="595923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9" name="Google Shape;889;p1"/>
            <p:cNvSpPr/>
            <p:nvPr/>
          </p:nvSpPr>
          <p:spPr>
            <a:xfrm>
              <a:off x="595923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0" name="Google Shape;890;p1"/>
            <p:cNvSpPr/>
            <p:nvPr/>
          </p:nvSpPr>
          <p:spPr>
            <a:xfrm>
              <a:off x="595923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1" name="Google Shape;891;p1"/>
            <p:cNvSpPr/>
            <p:nvPr/>
          </p:nvSpPr>
          <p:spPr>
            <a:xfrm>
              <a:off x="15660506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2" name="Google Shape;892;p1"/>
            <p:cNvSpPr/>
            <p:nvPr/>
          </p:nvSpPr>
          <p:spPr>
            <a:xfrm>
              <a:off x="15660506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3" name="Google Shape;893;p1"/>
            <p:cNvSpPr/>
            <p:nvPr/>
          </p:nvSpPr>
          <p:spPr>
            <a:xfrm>
              <a:off x="15660506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4" name="Google Shape;894;p1"/>
            <p:cNvSpPr/>
            <p:nvPr/>
          </p:nvSpPr>
          <p:spPr>
            <a:xfrm>
              <a:off x="15660506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5" name="Google Shape;895;p1"/>
            <p:cNvSpPr/>
            <p:nvPr/>
          </p:nvSpPr>
          <p:spPr>
            <a:xfrm>
              <a:off x="595923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6" name="Google Shape;896;p1"/>
            <p:cNvSpPr/>
            <p:nvPr/>
          </p:nvSpPr>
          <p:spPr>
            <a:xfrm>
              <a:off x="595923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7" name="Google Shape;897;p1"/>
            <p:cNvSpPr/>
            <p:nvPr/>
          </p:nvSpPr>
          <p:spPr>
            <a:xfrm>
              <a:off x="595923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8" name="Google Shape;898;p1"/>
            <p:cNvSpPr/>
            <p:nvPr/>
          </p:nvSpPr>
          <p:spPr>
            <a:xfrm>
              <a:off x="15660506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9" name="Google Shape;899;p1"/>
            <p:cNvSpPr/>
            <p:nvPr/>
          </p:nvSpPr>
          <p:spPr>
            <a:xfrm>
              <a:off x="15660506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0" name="Google Shape;900;p1"/>
            <p:cNvSpPr/>
            <p:nvPr/>
          </p:nvSpPr>
          <p:spPr>
            <a:xfrm>
              <a:off x="15660506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1" name="Google Shape;901;p1"/>
            <p:cNvSpPr/>
            <p:nvPr/>
          </p:nvSpPr>
          <p:spPr>
            <a:xfrm>
              <a:off x="0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2" name="Google Shape;902;p1"/>
            <p:cNvSpPr/>
            <p:nvPr/>
          </p:nvSpPr>
          <p:spPr>
            <a:xfrm>
              <a:off x="0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3" name="Google Shape;903;p1"/>
            <p:cNvSpPr/>
            <p:nvPr/>
          </p:nvSpPr>
          <p:spPr>
            <a:xfrm>
              <a:off x="0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4" name="Google Shape;904;p1"/>
            <p:cNvSpPr/>
            <p:nvPr/>
          </p:nvSpPr>
          <p:spPr>
            <a:xfrm>
              <a:off x="0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5" name="Google Shape;905;p1"/>
            <p:cNvSpPr/>
            <p:nvPr/>
          </p:nvSpPr>
          <p:spPr>
            <a:xfrm>
              <a:off x="9701272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6" name="Google Shape;906;p1"/>
            <p:cNvSpPr/>
            <p:nvPr/>
          </p:nvSpPr>
          <p:spPr>
            <a:xfrm>
              <a:off x="9701272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7" name="Google Shape;907;p1"/>
            <p:cNvSpPr/>
            <p:nvPr/>
          </p:nvSpPr>
          <p:spPr>
            <a:xfrm>
              <a:off x="9701272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8" name="Google Shape;908;p1"/>
            <p:cNvSpPr/>
            <p:nvPr/>
          </p:nvSpPr>
          <p:spPr>
            <a:xfrm>
              <a:off x="9701272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9" name="Google Shape;909;p1"/>
            <p:cNvSpPr/>
            <p:nvPr/>
          </p:nvSpPr>
          <p:spPr>
            <a:xfrm>
              <a:off x="0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0" name="Google Shape;910;p1"/>
            <p:cNvSpPr/>
            <p:nvPr/>
          </p:nvSpPr>
          <p:spPr>
            <a:xfrm>
              <a:off x="0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1" name="Google Shape;911;p1"/>
            <p:cNvSpPr/>
            <p:nvPr/>
          </p:nvSpPr>
          <p:spPr>
            <a:xfrm>
              <a:off x="0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2" name="Google Shape;912;p1"/>
            <p:cNvSpPr/>
            <p:nvPr/>
          </p:nvSpPr>
          <p:spPr>
            <a:xfrm>
              <a:off x="9701272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3" name="Google Shape;913;p1"/>
            <p:cNvSpPr/>
            <p:nvPr/>
          </p:nvSpPr>
          <p:spPr>
            <a:xfrm>
              <a:off x="9701272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4" name="Google Shape;914;p1"/>
            <p:cNvSpPr/>
            <p:nvPr/>
          </p:nvSpPr>
          <p:spPr>
            <a:xfrm>
              <a:off x="9701272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5" name="Google Shape;915;p1"/>
            <p:cNvSpPr/>
            <p:nvPr/>
          </p:nvSpPr>
          <p:spPr>
            <a:xfrm>
              <a:off x="6494149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6" name="Google Shape;916;p1"/>
            <p:cNvSpPr/>
            <p:nvPr/>
          </p:nvSpPr>
          <p:spPr>
            <a:xfrm>
              <a:off x="6494149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7" name="Google Shape;917;p1"/>
            <p:cNvSpPr/>
            <p:nvPr/>
          </p:nvSpPr>
          <p:spPr>
            <a:xfrm>
              <a:off x="6494149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8" name="Google Shape;918;p1"/>
            <p:cNvSpPr/>
            <p:nvPr/>
          </p:nvSpPr>
          <p:spPr>
            <a:xfrm>
              <a:off x="6494149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9" name="Google Shape;919;p1"/>
            <p:cNvSpPr/>
            <p:nvPr/>
          </p:nvSpPr>
          <p:spPr>
            <a:xfrm>
              <a:off x="16195420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0" name="Google Shape;920;p1"/>
            <p:cNvSpPr/>
            <p:nvPr/>
          </p:nvSpPr>
          <p:spPr>
            <a:xfrm>
              <a:off x="16195420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1" name="Google Shape;921;p1"/>
            <p:cNvSpPr/>
            <p:nvPr/>
          </p:nvSpPr>
          <p:spPr>
            <a:xfrm>
              <a:off x="16195420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2" name="Google Shape;922;p1"/>
            <p:cNvSpPr/>
            <p:nvPr/>
          </p:nvSpPr>
          <p:spPr>
            <a:xfrm>
              <a:off x="16195420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3" name="Google Shape;923;p1"/>
            <p:cNvSpPr/>
            <p:nvPr/>
          </p:nvSpPr>
          <p:spPr>
            <a:xfrm>
              <a:off x="19382802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4" name="Google Shape;924;p1"/>
            <p:cNvSpPr/>
            <p:nvPr/>
          </p:nvSpPr>
          <p:spPr>
            <a:xfrm>
              <a:off x="19382802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5" name="Google Shape;925;p1"/>
            <p:cNvSpPr/>
            <p:nvPr/>
          </p:nvSpPr>
          <p:spPr>
            <a:xfrm>
              <a:off x="19382802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6" name="Google Shape;926;p1"/>
            <p:cNvSpPr/>
            <p:nvPr/>
          </p:nvSpPr>
          <p:spPr>
            <a:xfrm>
              <a:off x="19382802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7" name="Google Shape;927;p1"/>
            <p:cNvSpPr/>
            <p:nvPr/>
          </p:nvSpPr>
          <p:spPr>
            <a:xfrm>
              <a:off x="6494149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8" name="Google Shape;928;p1"/>
            <p:cNvSpPr/>
            <p:nvPr/>
          </p:nvSpPr>
          <p:spPr>
            <a:xfrm>
              <a:off x="6494149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9" name="Google Shape;929;p1"/>
            <p:cNvSpPr/>
            <p:nvPr/>
          </p:nvSpPr>
          <p:spPr>
            <a:xfrm>
              <a:off x="6494149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0" name="Google Shape;930;p1"/>
            <p:cNvSpPr/>
            <p:nvPr/>
          </p:nvSpPr>
          <p:spPr>
            <a:xfrm>
              <a:off x="16195420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1" name="Google Shape;931;p1"/>
            <p:cNvSpPr/>
            <p:nvPr/>
          </p:nvSpPr>
          <p:spPr>
            <a:xfrm>
              <a:off x="16195420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2" name="Google Shape;932;p1"/>
            <p:cNvSpPr/>
            <p:nvPr/>
          </p:nvSpPr>
          <p:spPr>
            <a:xfrm>
              <a:off x="16195420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3" name="Google Shape;933;p1"/>
            <p:cNvSpPr/>
            <p:nvPr/>
          </p:nvSpPr>
          <p:spPr>
            <a:xfrm>
              <a:off x="19382802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4" name="Google Shape;934;p1"/>
            <p:cNvSpPr/>
            <p:nvPr/>
          </p:nvSpPr>
          <p:spPr>
            <a:xfrm>
              <a:off x="19382802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5" name="Google Shape;935;p1"/>
            <p:cNvSpPr/>
            <p:nvPr/>
          </p:nvSpPr>
          <p:spPr>
            <a:xfrm>
              <a:off x="19382802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6" name="Google Shape;936;p1"/>
            <p:cNvSpPr/>
            <p:nvPr/>
          </p:nvSpPr>
          <p:spPr>
            <a:xfrm>
              <a:off x="3247865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7" name="Google Shape;937;p1"/>
            <p:cNvSpPr/>
            <p:nvPr/>
          </p:nvSpPr>
          <p:spPr>
            <a:xfrm>
              <a:off x="3247865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8" name="Google Shape;938;p1"/>
            <p:cNvSpPr/>
            <p:nvPr/>
          </p:nvSpPr>
          <p:spPr>
            <a:xfrm>
              <a:off x="3247865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9" name="Google Shape;939;p1"/>
            <p:cNvSpPr/>
            <p:nvPr/>
          </p:nvSpPr>
          <p:spPr>
            <a:xfrm>
              <a:off x="3247865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0" name="Google Shape;940;p1"/>
            <p:cNvSpPr/>
            <p:nvPr/>
          </p:nvSpPr>
          <p:spPr>
            <a:xfrm>
              <a:off x="12949137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1" name="Google Shape;941;p1"/>
            <p:cNvSpPr/>
            <p:nvPr/>
          </p:nvSpPr>
          <p:spPr>
            <a:xfrm>
              <a:off x="12949137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2" name="Google Shape;942;p1"/>
            <p:cNvSpPr/>
            <p:nvPr/>
          </p:nvSpPr>
          <p:spPr>
            <a:xfrm>
              <a:off x="12949137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3" name="Google Shape;943;p1"/>
            <p:cNvSpPr/>
            <p:nvPr/>
          </p:nvSpPr>
          <p:spPr>
            <a:xfrm>
              <a:off x="12949137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4" name="Google Shape;944;p1"/>
            <p:cNvSpPr/>
            <p:nvPr/>
          </p:nvSpPr>
          <p:spPr>
            <a:xfrm>
              <a:off x="3247865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5" name="Google Shape;945;p1"/>
            <p:cNvSpPr/>
            <p:nvPr/>
          </p:nvSpPr>
          <p:spPr>
            <a:xfrm>
              <a:off x="3247865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6" name="Google Shape;946;p1"/>
            <p:cNvSpPr/>
            <p:nvPr/>
          </p:nvSpPr>
          <p:spPr>
            <a:xfrm>
              <a:off x="3247865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7" name="Google Shape;947;p1"/>
            <p:cNvSpPr/>
            <p:nvPr/>
          </p:nvSpPr>
          <p:spPr>
            <a:xfrm>
              <a:off x="12949137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8" name="Google Shape;948;p1"/>
            <p:cNvSpPr/>
            <p:nvPr/>
          </p:nvSpPr>
          <p:spPr>
            <a:xfrm>
              <a:off x="12949137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9" name="Google Shape;949;p1"/>
            <p:cNvSpPr/>
            <p:nvPr/>
          </p:nvSpPr>
          <p:spPr>
            <a:xfrm>
              <a:off x="12949137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</p:grpSp>
      <p:grpSp>
        <p:nvGrpSpPr>
          <p:cNvPr id="950" name="Google Shape;950;p1"/>
          <p:cNvGrpSpPr/>
          <p:nvPr/>
        </p:nvGrpSpPr>
        <p:grpSpPr>
          <a:xfrm>
            <a:off x="10040459" y="685800"/>
            <a:ext cx="1465742" cy="1215900"/>
            <a:chOff x="0" y="0"/>
            <a:chExt cx="2931484" cy="2431800"/>
          </a:xfrm>
        </p:grpSpPr>
        <p:sp>
          <p:nvSpPr>
            <p:cNvPr id="951" name="Google Shape;951;p1"/>
            <p:cNvSpPr/>
            <p:nvPr/>
          </p:nvSpPr>
          <p:spPr>
            <a:xfrm>
              <a:off x="0" y="0"/>
              <a:ext cx="2931484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"/>
            <p:cNvSpPr txBox="1"/>
            <p:nvPr/>
          </p:nvSpPr>
          <p:spPr>
            <a:xfrm>
              <a:off x="491748" y="836212"/>
              <a:ext cx="1947992" cy="51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1"/>
          <p:cNvGrpSpPr/>
          <p:nvPr/>
        </p:nvGrpSpPr>
        <p:grpSpPr>
          <a:xfrm>
            <a:off x="62727" y="2539193"/>
            <a:ext cx="5024083" cy="3633009"/>
            <a:chOff x="0" y="0"/>
            <a:chExt cx="8891134" cy="7266019"/>
          </a:xfrm>
        </p:grpSpPr>
        <p:sp>
          <p:nvSpPr>
            <p:cNvPr id="954" name="Google Shape;954;p1"/>
            <p:cNvSpPr/>
            <p:nvPr/>
          </p:nvSpPr>
          <p:spPr>
            <a:xfrm>
              <a:off x="0" y="0"/>
              <a:ext cx="8891134" cy="7266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"/>
            <p:cNvSpPr txBox="1"/>
            <p:nvPr/>
          </p:nvSpPr>
          <p:spPr>
            <a:xfrm>
              <a:off x="379109" y="557798"/>
              <a:ext cx="7979872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"/>
            <p:cNvSpPr txBox="1"/>
            <p:nvPr/>
          </p:nvSpPr>
          <p:spPr>
            <a:xfrm>
              <a:off x="274543" y="5349803"/>
              <a:ext cx="7980001" cy="640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7" name="Google Shape;9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0767" y="753717"/>
            <a:ext cx="1222100" cy="10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1"/>
          <p:cNvSpPr txBox="1"/>
          <p:nvPr/>
        </p:nvSpPr>
        <p:spPr>
          <a:xfrm>
            <a:off x="219533" y="4317617"/>
            <a:ext cx="4652200" cy="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ign&#10;&#10;Description automatically generated" id="959" name="Google Shape;95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79" y="2512032"/>
            <a:ext cx="4614333" cy="1369088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1"/>
          <p:cNvSpPr txBox="1"/>
          <p:nvPr/>
        </p:nvSpPr>
        <p:spPr>
          <a:xfrm>
            <a:off x="637540" y="4179223"/>
            <a:ext cx="373126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Shannon Lietz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@devsecops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0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10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10"/>
          <p:cNvSpPr txBox="1"/>
          <p:nvPr/>
        </p:nvSpPr>
        <p:spPr>
          <a:xfrm>
            <a:off x="243870" y="7112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10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0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2" name="Google Shape;10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975" y="1240960"/>
            <a:ext cx="6315701" cy="399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1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11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11"/>
          <p:cNvSpPr txBox="1"/>
          <p:nvPr/>
        </p:nvSpPr>
        <p:spPr>
          <a:xfrm>
            <a:off x="243870" y="7112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11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1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3" name="Google Shape;10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100" y="1765112"/>
            <a:ext cx="6220750" cy="27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2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12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12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12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2"/>
          <p:cNvSpPr txBox="1"/>
          <p:nvPr/>
        </p:nvSpPr>
        <p:spPr>
          <a:xfrm>
            <a:off x="396270" y="8636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4" name="Google Shape;10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713" y="962025"/>
            <a:ext cx="5671525" cy="43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3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13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13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13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4" name="Google Shape;10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557" y="1231265"/>
            <a:ext cx="5176844" cy="41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14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14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4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14"/>
          <p:cNvSpPr txBox="1"/>
          <p:nvPr/>
        </p:nvSpPr>
        <p:spPr>
          <a:xfrm>
            <a:off x="396270" y="8636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5" name="Google Shape;1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500" y="1535313"/>
            <a:ext cx="6291950" cy="31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5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15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15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15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5" name="Google Shape;11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15"/>
          <p:cNvSpPr txBox="1"/>
          <p:nvPr/>
        </p:nvSpPr>
        <p:spPr>
          <a:xfrm>
            <a:off x="639834" y="2191070"/>
            <a:ext cx="5913623" cy="2491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</a:t>
            </a:r>
            <a:r>
              <a:rPr b="1" i="0" lang="en-GB" sz="5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b="1" i="0" lang="en-GB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measure security?</a:t>
            </a:r>
            <a:endParaRPr b="1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p16"/>
          <p:cNvGrpSpPr/>
          <p:nvPr/>
        </p:nvGrpSpPr>
        <p:grpSpPr>
          <a:xfrm>
            <a:off x="685800" y="747420"/>
            <a:ext cx="10820400" cy="5363161"/>
            <a:chOff x="0" y="0"/>
            <a:chExt cx="21640800" cy="10726321"/>
          </a:xfrm>
        </p:grpSpPr>
        <p:sp>
          <p:nvSpPr>
            <p:cNvPr id="1122" name="Google Shape;1122;p16"/>
            <p:cNvSpPr/>
            <p:nvPr/>
          </p:nvSpPr>
          <p:spPr>
            <a:xfrm>
              <a:off x="6590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6590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6590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6590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9707862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9707862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9707862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9707862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6590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6590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6590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9707862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9707862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9707862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6500739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6500739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6500739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6500739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1620201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1620201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1620201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1620201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1938939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1938939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1938939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1938939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6500739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6500739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6500739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1620201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1620201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1620201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1938939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1938939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1938939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3254455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3254455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3254455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3254455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12955727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12955727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12955727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12955727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3254455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3254455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3254455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12955727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12955727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12955727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545251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545251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545251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545251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10246523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10246523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10246523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10246523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545251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545251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545251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10246523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10246523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10246523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703939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703939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703939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703939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1674067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1674067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1674067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1674067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1992805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1992805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1992805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1992805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703939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703939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703939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1674067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1674067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1674067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1992805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1992805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1992805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3793115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3793115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793115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3793115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1349438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1349438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1349438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1349438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3793115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3793115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3793115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1349438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1349438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1349438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1085111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1085111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1085111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1085111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1078638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1078638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1078638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1078638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1085111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1085111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1085111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1078638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1078638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1078638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7579259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7579259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7579259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7579259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17280531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17280531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17280531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17280531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2046791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2046791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2046791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2046791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7579259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7579259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7579259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17280531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17280531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17280531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2046791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2046791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2046791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4332976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4332976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4332976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4332976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14034248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14034248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14034248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14034248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4332976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4332976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4332976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14034248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14034248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14034248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634076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634076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1634076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1634076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11335348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11335348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11335348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11335348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1634076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1634076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1634076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11335348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11335348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11335348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8128225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8128225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8128225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8128225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17829497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17829497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17829497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17829497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21016878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21016878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21016878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21016878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8128225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8128225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8128225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17829497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17829497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17829497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21016878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21016878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21016878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4881941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4881941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4881941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4881941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14583213" y="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14583213" y="63804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14583213" y="318770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14583213" y="956818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881941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881941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881941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14583213" y="16180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14583213" y="7998564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14583213" y="480578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2172737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2172737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2172737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2172737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11874009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11874009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11874009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11874009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2172737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2172737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2172737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11874009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11874009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11874009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8666886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8666886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8666886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8666886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1836815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1836815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1836815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1836815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21555538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21555538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21555538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21555538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8666886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8666886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8666886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836815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1836815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836815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21555538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1555538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1555538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5420602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5420602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5420602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5420602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15121873" y="5371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15121873" y="69176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15121873" y="372485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15121873" y="10105340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5420602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5420602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5420602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15121873" y="21552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15121873" y="8535719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15121873" y="534293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2712598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2712598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2712598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2712598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12413870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12413870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12413870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12413870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2712598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2712598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2712598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12413870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12413870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12413870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9206747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9206747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9206747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9206747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18908019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18908019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18908019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18908019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9206747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9206747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9206747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18908019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18908019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18908019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5960463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5960463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5960463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5960463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15661734" y="10753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15661734" y="74558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15661734" y="426305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15661734" y="10643536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5960463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5960463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5960463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15661734" y="26934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15661734" y="9073915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15661734" y="5881131"/>
              <a:ext cx="82416" cy="8278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545144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0" name="Google Shape;1410;p16"/>
            <p:cNvSpPr/>
            <p:nvPr/>
          </p:nvSpPr>
          <p:spPr>
            <a:xfrm>
              <a:off x="545144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1" name="Google Shape;1411;p16"/>
            <p:cNvSpPr/>
            <p:nvPr/>
          </p:nvSpPr>
          <p:spPr>
            <a:xfrm>
              <a:off x="545144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2" name="Google Shape;1412;p16"/>
            <p:cNvSpPr/>
            <p:nvPr/>
          </p:nvSpPr>
          <p:spPr>
            <a:xfrm>
              <a:off x="545144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3" name="Google Shape;1413;p16"/>
            <p:cNvSpPr/>
            <p:nvPr/>
          </p:nvSpPr>
          <p:spPr>
            <a:xfrm>
              <a:off x="10246416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4" name="Google Shape;1414;p16"/>
            <p:cNvSpPr/>
            <p:nvPr/>
          </p:nvSpPr>
          <p:spPr>
            <a:xfrm>
              <a:off x="10246416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5" name="Google Shape;1415;p16"/>
            <p:cNvSpPr/>
            <p:nvPr/>
          </p:nvSpPr>
          <p:spPr>
            <a:xfrm>
              <a:off x="10246416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6" name="Google Shape;1416;p16"/>
            <p:cNvSpPr/>
            <p:nvPr/>
          </p:nvSpPr>
          <p:spPr>
            <a:xfrm>
              <a:off x="10246416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7" name="Google Shape;1417;p16"/>
            <p:cNvSpPr/>
            <p:nvPr/>
          </p:nvSpPr>
          <p:spPr>
            <a:xfrm>
              <a:off x="545144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8" name="Google Shape;1418;p16"/>
            <p:cNvSpPr/>
            <p:nvPr/>
          </p:nvSpPr>
          <p:spPr>
            <a:xfrm>
              <a:off x="545144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9" name="Google Shape;1419;p16"/>
            <p:cNvSpPr/>
            <p:nvPr/>
          </p:nvSpPr>
          <p:spPr>
            <a:xfrm>
              <a:off x="545144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0" name="Google Shape;1420;p16"/>
            <p:cNvSpPr/>
            <p:nvPr/>
          </p:nvSpPr>
          <p:spPr>
            <a:xfrm>
              <a:off x="10246416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1" name="Google Shape;1421;p16"/>
            <p:cNvSpPr/>
            <p:nvPr/>
          </p:nvSpPr>
          <p:spPr>
            <a:xfrm>
              <a:off x="10246416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2" name="Google Shape;1422;p16"/>
            <p:cNvSpPr/>
            <p:nvPr/>
          </p:nvSpPr>
          <p:spPr>
            <a:xfrm>
              <a:off x="10246416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3" name="Google Shape;1423;p16"/>
            <p:cNvSpPr/>
            <p:nvPr/>
          </p:nvSpPr>
          <p:spPr>
            <a:xfrm>
              <a:off x="7039293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4" name="Google Shape;1424;p16"/>
            <p:cNvSpPr/>
            <p:nvPr/>
          </p:nvSpPr>
          <p:spPr>
            <a:xfrm>
              <a:off x="7039293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5" name="Google Shape;1425;p16"/>
            <p:cNvSpPr/>
            <p:nvPr/>
          </p:nvSpPr>
          <p:spPr>
            <a:xfrm>
              <a:off x="7039293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6" name="Google Shape;1426;p16"/>
            <p:cNvSpPr/>
            <p:nvPr/>
          </p:nvSpPr>
          <p:spPr>
            <a:xfrm>
              <a:off x="7039293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7" name="Google Shape;1427;p16"/>
            <p:cNvSpPr/>
            <p:nvPr/>
          </p:nvSpPr>
          <p:spPr>
            <a:xfrm>
              <a:off x="16740566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8" name="Google Shape;1428;p16"/>
            <p:cNvSpPr/>
            <p:nvPr/>
          </p:nvSpPr>
          <p:spPr>
            <a:xfrm>
              <a:off x="16740566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9" name="Google Shape;1429;p16"/>
            <p:cNvSpPr/>
            <p:nvPr/>
          </p:nvSpPr>
          <p:spPr>
            <a:xfrm>
              <a:off x="16740566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0" name="Google Shape;1430;p16"/>
            <p:cNvSpPr/>
            <p:nvPr/>
          </p:nvSpPr>
          <p:spPr>
            <a:xfrm>
              <a:off x="16740566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1" name="Google Shape;1431;p16"/>
            <p:cNvSpPr/>
            <p:nvPr/>
          </p:nvSpPr>
          <p:spPr>
            <a:xfrm>
              <a:off x="19927945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2" name="Google Shape;1432;p16"/>
            <p:cNvSpPr/>
            <p:nvPr/>
          </p:nvSpPr>
          <p:spPr>
            <a:xfrm>
              <a:off x="19927945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3" name="Google Shape;1433;p16"/>
            <p:cNvSpPr/>
            <p:nvPr/>
          </p:nvSpPr>
          <p:spPr>
            <a:xfrm>
              <a:off x="19927945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4" name="Google Shape;1434;p16"/>
            <p:cNvSpPr/>
            <p:nvPr/>
          </p:nvSpPr>
          <p:spPr>
            <a:xfrm>
              <a:off x="19927945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5" name="Google Shape;1435;p16"/>
            <p:cNvSpPr/>
            <p:nvPr/>
          </p:nvSpPr>
          <p:spPr>
            <a:xfrm>
              <a:off x="7039293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6" name="Google Shape;1436;p16"/>
            <p:cNvSpPr/>
            <p:nvPr/>
          </p:nvSpPr>
          <p:spPr>
            <a:xfrm>
              <a:off x="7039293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7" name="Google Shape;1437;p16"/>
            <p:cNvSpPr/>
            <p:nvPr/>
          </p:nvSpPr>
          <p:spPr>
            <a:xfrm>
              <a:off x="7039293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8" name="Google Shape;1438;p16"/>
            <p:cNvSpPr/>
            <p:nvPr/>
          </p:nvSpPr>
          <p:spPr>
            <a:xfrm>
              <a:off x="16740566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9" name="Google Shape;1439;p16"/>
            <p:cNvSpPr/>
            <p:nvPr/>
          </p:nvSpPr>
          <p:spPr>
            <a:xfrm>
              <a:off x="16740566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0" name="Google Shape;1440;p16"/>
            <p:cNvSpPr/>
            <p:nvPr/>
          </p:nvSpPr>
          <p:spPr>
            <a:xfrm>
              <a:off x="16740566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1" name="Google Shape;1441;p16"/>
            <p:cNvSpPr/>
            <p:nvPr/>
          </p:nvSpPr>
          <p:spPr>
            <a:xfrm>
              <a:off x="19927945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2" name="Google Shape;1442;p16"/>
            <p:cNvSpPr/>
            <p:nvPr/>
          </p:nvSpPr>
          <p:spPr>
            <a:xfrm>
              <a:off x="19927945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3" name="Google Shape;1443;p16"/>
            <p:cNvSpPr/>
            <p:nvPr/>
          </p:nvSpPr>
          <p:spPr>
            <a:xfrm>
              <a:off x="19927945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4" name="Google Shape;1444;p16"/>
            <p:cNvSpPr/>
            <p:nvPr/>
          </p:nvSpPr>
          <p:spPr>
            <a:xfrm>
              <a:off x="379300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5" name="Google Shape;1445;p16"/>
            <p:cNvSpPr/>
            <p:nvPr/>
          </p:nvSpPr>
          <p:spPr>
            <a:xfrm>
              <a:off x="379300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6" name="Google Shape;1446;p16"/>
            <p:cNvSpPr/>
            <p:nvPr/>
          </p:nvSpPr>
          <p:spPr>
            <a:xfrm>
              <a:off x="379300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7" name="Google Shape;1447;p16"/>
            <p:cNvSpPr/>
            <p:nvPr/>
          </p:nvSpPr>
          <p:spPr>
            <a:xfrm>
              <a:off x="379300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8" name="Google Shape;1448;p16"/>
            <p:cNvSpPr/>
            <p:nvPr/>
          </p:nvSpPr>
          <p:spPr>
            <a:xfrm>
              <a:off x="13494281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9" name="Google Shape;1449;p16"/>
            <p:cNvSpPr/>
            <p:nvPr/>
          </p:nvSpPr>
          <p:spPr>
            <a:xfrm>
              <a:off x="13494281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0" name="Google Shape;1450;p16"/>
            <p:cNvSpPr/>
            <p:nvPr/>
          </p:nvSpPr>
          <p:spPr>
            <a:xfrm>
              <a:off x="13494281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1" name="Google Shape;1451;p16"/>
            <p:cNvSpPr/>
            <p:nvPr/>
          </p:nvSpPr>
          <p:spPr>
            <a:xfrm>
              <a:off x="13494281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2" name="Google Shape;1452;p16"/>
            <p:cNvSpPr/>
            <p:nvPr/>
          </p:nvSpPr>
          <p:spPr>
            <a:xfrm>
              <a:off x="379300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3" name="Google Shape;1453;p16"/>
            <p:cNvSpPr/>
            <p:nvPr/>
          </p:nvSpPr>
          <p:spPr>
            <a:xfrm>
              <a:off x="379300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4" name="Google Shape;1454;p16"/>
            <p:cNvSpPr/>
            <p:nvPr/>
          </p:nvSpPr>
          <p:spPr>
            <a:xfrm>
              <a:off x="379300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5" name="Google Shape;1455;p16"/>
            <p:cNvSpPr/>
            <p:nvPr/>
          </p:nvSpPr>
          <p:spPr>
            <a:xfrm>
              <a:off x="13494281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6" name="Google Shape;1456;p16"/>
            <p:cNvSpPr/>
            <p:nvPr/>
          </p:nvSpPr>
          <p:spPr>
            <a:xfrm>
              <a:off x="13494281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7" name="Google Shape;1457;p16"/>
            <p:cNvSpPr/>
            <p:nvPr/>
          </p:nvSpPr>
          <p:spPr>
            <a:xfrm>
              <a:off x="13494281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8" name="Google Shape;1458;p16"/>
            <p:cNvSpPr/>
            <p:nvPr/>
          </p:nvSpPr>
          <p:spPr>
            <a:xfrm>
              <a:off x="1083805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9" name="Google Shape;1459;p16"/>
            <p:cNvSpPr/>
            <p:nvPr/>
          </p:nvSpPr>
          <p:spPr>
            <a:xfrm>
              <a:off x="1083805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0" name="Google Shape;1460;p16"/>
            <p:cNvSpPr/>
            <p:nvPr/>
          </p:nvSpPr>
          <p:spPr>
            <a:xfrm>
              <a:off x="1083805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1" name="Google Shape;1461;p16"/>
            <p:cNvSpPr/>
            <p:nvPr/>
          </p:nvSpPr>
          <p:spPr>
            <a:xfrm>
              <a:off x="1083805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2" name="Google Shape;1462;p16"/>
            <p:cNvSpPr/>
            <p:nvPr/>
          </p:nvSpPr>
          <p:spPr>
            <a:xfrm>
              <a:off x="10785077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3" name="Google Shape;1463;p16"/>
            <p:cNvSpPr/>
            <p:nvPr/>
          </p:nvSpPr>
          <p:spPr>
            <a:xfrm>
              <a:off x="10785077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4" name="Google Shape;1464;p16"/>
            <p:cNvSpPr/>
            <p:nvPr/>
          </p:nvSpPr>
          <p:spPr>
            <a:xfrm>
              <a:off x="10785077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5" name="Google Shape;1465;p16"/>
            <p:cNvSpPr/>
            <p:nvPr/>
          </p:nvSpPr>
          <p:spPr>
            <a:xfrm>
              <a:off x="10785077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6" name="Google Shape;1466;p16"/>
            <p:cNvSpPr/>
            <p:nvPr/>
          </p:nvSpPr>
          <p:spPr>
            <a:xfrm>
              <a:off x="1083805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7" name="Google Shape;1467;p16"/>
            <p:cNvSpPr/>
            <p:nvPr/>
          </p:nvSpPr>
          <p:spPr>
            <a:xfrm>
              <a:off x="1083805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8" name="Google Shape;1468;p16"/>
            <p:cNvSpPr/>
            <p:nvPr/>
          </p:nvSpPr>
          <p:spPr>
            <a:xfrm>
              <a:off x="1083805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9" name="Google Shape;1469;p16"/>
            <p:cNvSpPr/>
            <p:nvPr/>
          </p:nvSpPr>
          <p:spPr>
            <a:xfrm>
              <a:off x="10785077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0" name="Google Shape;1470;p16"/>
            <p:cNvSpPr/>
            <p:nvPr/>
          </p:nvSpPr>
          <p:spPr>
            <a:xfrm>
              <a:off x="10785077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1" name="Google Shape;1471;p16"/>
            <p:cNvSpPr/>
            <p:nvPr/>
          </p:nvSpPr>
          <p:spPr>
            <a:xfrm>
              <a:off x="10785077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2" name="Google Shape;1472;p16"/>
            <p:cNvSpPr/>
            <p:nvPr/>
          </p:nvSpPr>
          <p:spPr>
            <a:xfrm>
              <a:off x="7577954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3" name="Google Shape;1473;p16"/>
            <p:cNvSpPr/>
            <p:nvPr/>
          </p:nvSpPr>
          <p:spPr>
            <a:xfrm>
              <a:off x="7577954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4" name="Google Shape;1474;p16"/>
            <p:cNvSpPr/>
            <p:nvPr/>
          </p:nvSpPr>
          <p:spPr>
            <a:xfrm>
              <a:off x="7577954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5" name="Google Shape;1475;p16"/>
            <p:cNvSpPr/>
            <p:nvPr/>
          </p:nvSpPr>
          <p:spPr>
            <a:xfrm>
              <a:off x="7577954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6" name="Google Shape;1476;p16"/>
            <p:cNvSpPr/>
            <p:nvPr/>
          </p:nvSpPr>
          <p:spPr>
            <a:xfrm>
              <a:off x="17279227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7" name="Google Shape;1477;p16"/>
            <p:cNvSpPr/>
            <p:nvPr/>
          </p:nvSpPr>
          <p:spPr>
            <a:xfrm>
              <a:off x="17279227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8" name="Google Shape;1478;p16"/>
            <p:cNvSpPr/>
            <p:nvPr/>
          </p:nvSpPr>
          <p:spPr>
            <a:xfrm>
              <a:off x="17279227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9" name="Google Shape;1479;p16"/>
            <p:cNvSpPr/>
            <p:nvPr/>
          </p:nvSpPr>
          <p:spPr>
            <a:xfrm>
              <a:off x="17279227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0" name="Google Shape;1480;p16"/>
            <p:cNvSpPr/>
            <p:nvPr/>
          </p:nvSpPr>
          <p:spPr>
            <a:xfrm>
              <a:off x="20466606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1" name="Google Shape;1481;p16"/>
            <p:cNvSpPr/>
            <p:nvPr/>
          </p:nvSpPr>
          <p:spPr>
            <a:xfrm>
              <a:off x="20466606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2" name="Google Shape;1482;p16"/>
            <p:cNvSpPr/>
            <p:nvPr/>
          </p:nvSpPr>
          <p:spPr>
            <a:xfrm>
              <a:off x="20466606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3" name="Google Shape;1483;p16"/>
            <p:cNvSpPr/>
            <p:nvPr/>
          </p:nvSpPr>
          <p:spPr>
            <a:xfrm>
              <a:off x="20466606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4" name="Google Shape;1484;p16"/>
            <p:cNvSpPr/>
            <p:nvPr/>
          </p:nvSpPr>
          <p:spPr>
            <a:xfrm>
              <a:off x="7577954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5" name="Google Shape;1485;p16"/>
            <p:cNvSpPr/>
            <p:nvPr/>
          </p:nvSpPr>
          <p:spPr>
            <a:xfrm>
              <a:off x="7577954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6" name="Google Shape;1486;p16"/>
            <p:cNvSpPr/>
            <p:nvPr/>
          </p:nvSpPr>
          <p:spPr>
            <a:xfrm>
              <a:off x="7577954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7" name="Google Shape;1487;p16"/>
            <p:cNvSpPr/>
            <p:nvPr/>
          </p:nvSpPr>
          <p:spPr>
            <a:xfrm>
              <a:off x="17279227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8" name="Google Shape;1488;p16"/>
            <p:cNvSpPr/>
            <p:nvPr/>
          </p:nvSpPr>
          <p:spPr>
            <a:xfrm>
              <a:off x="17279227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9" name="Google Shape;1489;p16"/>
            <p:cNvSpPr/>
            <p:nvPr/>
          </p:nvSpPr>
          <p:spPr>
            <a:xfrm>
              <a:off x="17279227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0" name="Google Shape;1490;p16"/>
            <p:cNvSpPr/>
            <p:nvPr/>
          </p:nvSpPr>
          <p:spPr>
            <a:xfrm>
              <a:off x="20466606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1" name="Google Shape;1491;p16"/>
            <p:cNvSpPr/>
            <p:nvPr/>
          </p:nvSpPr>
          <p:spPr>
            <a:xfrm>
              <a:off x="20466606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2" name="Google Shape;1492;p16"/>
            <p:cNvSpPr/>
            <p:nvPr/>
          </p:nvSpPr>
          <p:spPr>
            <a:xfrm>
              <a:off x="20466606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3" name="Google Shape;1493;p16"/>
            <p:cNvSpPr/>
            <p:nvPr/>
          </p:nvSpPr>
          <p:spPr>
            <a:xfrm>
              <a:off x="4331670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4" name="Google Shape;1494;p16"/>
            <p:cNvSpPr/>
            <p:nvPr/>
          </p:nvSpPr>
          <p:spPr>
            <a:xfrm>
              <a:off x="4331670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5" name="Google Shape;1495;p16"/>
            <p:cNvSpPr/>
            <p:nvPr/>
          </p:nvSpPr>
          <p:spPr>
            <a:xfrm>
              <a:off x="4331670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6" name="Google Shape;1496;p16"/>
            <p:cNvSpPr/>
            <p:nvPr/>
          </p:nvSpPr>
          <p:spPr>
            <a:xfrm>
              <a:off x="4331670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7" name="Google Shape;1497;p16"/>
            <p:cNvSpPr/>
            <p:nvPr/>
          </p:nvSpPr>
          <p:spPr>
            <a:xfrm>
              <a:off x="14032942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8" name="Google Shape;1498;p16"/>
            <p:cNvSpPr/>
            <p:nvPr/>
          </p:nvSpPr>
          <p:spPr>
            <a:xfrm>
              <a:off x="14032942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9" name="Google Shape;1499;p16"/>
            <p:cNvSpPr/>
            <p:nvPr/>
          </p:nvSpPr>
          <p:spPr>
            <a:xfrm>
              <a:off x="14032942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0" name="Google Shape;1500;p16"/>
            <p:cNvSpPr/>
            <p:nvPr/>
          </p:nvSpPr>
          <p:spPr>
            <a:xfrm>
              <a:off x="14032942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1" name="Google Shape;1501;p16"/>
            <p:cNvSpPr/>
            <p:nvPr/>
          </p:nvSpPr>
          <p:spPr>
            <a:xfrm>
              <a:off x="4331670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2" name="Google Shape;1502;p16"/>
            <p:cNvSpPr/>
            <p:nvPr/>
          </p:nvSpPr>
          <p:spPr>
            <a:xfrm>
              <a:off x="4331670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3" name="Google Shape;1503;p16"/>
            <p:cNvSpPr/>
            <p:nvPr/>
          </p:nvSpPr>
          <p:spPr>
            <a:xfrm>
              <a:off x="4331670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4" name="Google Shape;1504;p16"/>
            <p:cNvSpPr/>
            <p:nvPr/>
          </p:nvSpPr>
          <p:spPr>
            <a:xfrm>
              <a:off x="14032942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5" name="Google Shape;1505;p16"/>
            <p:cNvSpPr/>
            <p:nvPr/>
          </p:nvSpPr>
          <p:spPr>
            <a:xfrm>
              <a:off x="14032942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6" name="Google Shape;1506;p16"/>
            <p:cNvSpPr/>
            <p:nvPr/>
          </p:nvSpPr>
          <p:spPr>
            <a:xfrm>
              <a:off x="14032942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7" name="Google Shape;1507;p16"/>
            <p:cNvSpPr/>
            <p:nvPr/>
          </p:nvSpPr>
          <p:spPr>
            <a:xfrm>
              <a:off x="1623665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8" name="Google Shape;1508;p16"/>
            <p:cNvSpPr/>
            <p:nvPr/>
          </p:nvSpPr>
          <p:spPr>
            <a:xfrm>
              <a:off x="1623665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9" name="Google Shape;1509;p16"/>
            <p:cNvSpPr/>
            <p:nvPr/>
          </p:nvSpPr>
          <p:spPr>
            <a:xfrm>
              <a:off x="1623665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0" name="Google Shape;1510;p16"/>
            <p:cNvSpPr/>
            <p:nvPr/>
          </p:nvSpPr>
          <p:spPr>
            <a:xfrm>
              <a:off x="1623665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1" name="Google Shape;1511;p16"/>
            <p:cNvSpPr/>
            <p:nvPr/>
          </p:nvSpPr>
          <p:spPr>
            <a:xfrm>
              <a:off x="11324938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2" name="Google Shape;1512;p16"/>
            <p:cNvSpPr/>
            <p:nvPr/>
          </p:nvSpPr>
          <p:spPr>
            <a:xfrm>
              <a:off x="11324938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3" name="Google Shape;1513;p16"/>
            <p:cNvSpPr/>
            <p:nvPr/>
          </p:nvSpPr>
          <p:spPr>
            <a:xfrm>
              <a:off x="11324938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4" name="Google Shape;1514;p16"/>
            <p:cNvSpPr/>
            <p:nvPr/>
          </p:nvSpPr>
          <p:spPr>
            <a:xfrm>
              <a:off x="11324938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5" name="Google Shape;1515;p16"/>
            <p:cNvSpPr/>
            <p:nvPr/>
          </p:nvSpPr>
          <p:spPr>
            <a:xfrm>
              <a:off x="1623665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6" name="Google Shape;1516;p16"/>
            <p:cNvSpPr/>
            <p:nvPr/>
          </p:nvSpPr>
          <p:spPr>
            <a:xfrm>
              <a:off x="1623665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7" name="Google Shape;1517;p16"/>
            <p:cNvSpPr/>
            <p:nvPr/>
          </p:nvSpPr>
          <p:spPr>
            <a:xfrm>
              <a:off x="1623665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8" name="Google Shape;1518;p16"/>
            <p:cNvSpPr/>
            <p:nvPr/>
          </p:nvSpPr>
          <p:spPr>
            <a:xfrm>
              <a:off x="11324938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9" name="Google Shape;1519;p16"/>
            <p:cNvSpPr/>
            <p:nvPr/>
          </p:nvSpPr>
          <p:spPr>
            <a:xfrm>
              <a:off x="11324938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0" name="Google Shape;1520;p16"/>
            <p:cNvSpPr/>
            <p:nvPr/>
          </p:nvSpPr>
          <p:spPr>
            <a:xfrm>
              <a:off x="11324938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1" name="Google Shape;1521;p16"/>
            <p:cNvSpPr/>
            <p:nvPr/>
          </p:nvSpPr>
          <p:spPr>
            <a:xfrm>
              <a:off x="8117814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2" name="Google Shape;1522;p16"/>
            <p:cNvSpPr/>
            <p:nvPr/>
          </p:nvSpPr>
          <p:spPr>
            <a:xfrm>
              <a:off x="8117814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3" name="Google Shape;1523;p16"/>
            <p:cNvSpPr/>
            <p:nvPr/>
          </p:nvSpPr>
          <p:spPr>
            <a:xfrm>
              <a:off x="8117814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4" name="Google Shape;1524;p16"/>
            <p:cNvSpPr/>
            <p:nvPr/>
          </p:nvSpPr>
          <p:spPr>
            <a:xfrm>
              <a:off x="8117814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5" name="Google Shape;1525;p16"/>
            <p:cNvSpPr/>
            <p:nvPr/>
          </p:nvSpPr>
          <p:spPr>
            <a:xfrm>
              <a:off x="17819086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6" name="Google Shape;1526;p16"/>
            <p:cNvSpPr/>
            <p:nvPr/>
          </p:nvSpPr>
          <p:spPr>
            <a:xfrm>
              <a:off x="17819086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7" name="Google Shape;1527;p16"/>
            <p:cNvSpPr/>
            <p:nvPr/>
          </p:nvSpPr>
          <p:spPr>
            <a:xfrm>
              <a:off x="17819086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8" name="Google Shape;1528;p16"/>
            <p:cNvSpPr/>
            <p:nvPr/>
          </p:nvSpPr>
          <p:spPr>
            <a:xfrm>
              <a:off x="17819086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9" name="Google Shape;1529;p16"/>
            <p:cNvSpPr/>
            <p:nvPr/>
          </p:nvSpPr>
          <p:spPr>
            <a:xfrm>
              <a:off x="2100646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0" name="Google Shape;1530;p16"/>
            <p:cNvSpPr/>
            <p:nvPr/>
          </p:nvSpPr>
          <p:spPr>
            <a:xfrm>
              <a:off x="2100646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1" name="Google Shape;1531;p16"/>
            <p:cNvSpPr/>
            <p:nvPr/>
          </p:nvSpPr>
          <p:spPr>
            <a:xfrm>
              <a:off x="2100646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2" name="Google Shape;1532;p16"/>
            <p:cNvSpPr/>
            <p:nvPr/>
          </p:nvSpPr>
          <p:spPr>
            <a:xfrm>
              <a:off x="2100646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3" name="Google Shape;1533;p16"/>
            <p:cNvSpPr/>
            <p:nvPr/>
          </p:nvSpPr>
          <p:spPr>
            <a:xfrm>
              <a:off x="8117814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4" name="Google Shape;1534;p16"/>
            <p:cNvSpPr/>
            <p:nvPr/>
          </p:nvSpPr>
          <p:spPr>
            <a:xfrm>
              <a:off x="8117814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5" name="Google Shape;1535;p16"/>
            <p:cNvSpPr/>
            <p:nvPr/>
          </p:nvSpPr>
          <p:spPr>
            <a:xfrm>
              <a:off x="8117814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6" name="Google Shape;1536;p16"/>
            <p:cNvSpPr/>
            <p:nvPr/>
          </p:nvSpPr>
          <p:spPr>
            <a:xfrm>
              <a:off x="17819086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7" name="Google Shape;1537;p16"/>
            <p:cNvSpPr/>
            <p:nvPr/>
          </p:nvSpPr>
          <p:spPr>
            <a:xfrm>
              <a:off x="17819086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8" name="Google Shape;1538;p16"/>
            <p:cNvSpPr/>
            <p:nvPr/>
          </p:nvSpPr>
          <p:spPr>
            <a:xfrm>
              <a:off x="17819086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9" name="Google Shape;1539;p16"/>
            <p:cNvSpPr/>
            <p:nvPr/>
          </p:nvSpPr>
          <p:spPr>
            <a:xfrm>
              <a:off x="2100646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0" name="Google Shape;1540;p16"/>
            <p:cNvSpPr/>
            <p:nvPr/>
          </p:nvSpPr>
          <p:spPr>
            <a:xfrm>
              <a:off x="2100646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1" name="Google Shape;1541;p16"/>
            <p:cNvSpPr/>
            <p:nvPr/>
          </p:nvSpPr>
          <p:spPr>
            <a:xfrm>
              <a:off x="2100646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2" name="Google Shape;1542;p16"/>
            <p:cNvSpPr/>
            <p:nvPr/>
          </p:nvSpPr>
          <p:spPr>
            <a:xfrm>
              <a:off x="4871530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3" name="Google Shape;1543;p16"/>
            <p:cNvSpPr/>
            <p:nvPr/>
          </p:nvSpPr>
          <p:spPr>
            <a:xfrm>
              <a:off x="4871530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4" name="Google Shape;1544;p16"/>
            <p:cNvSpPr/>
            <p:nvPr/>
          </p:nvSpPr>
          <p:spPr>
            <a:xfrm>
              <a:off x="4871530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5" name="Google Shape;1545;p16"/>
            <p:cNvSpPr/>
            <p:nvPr/>
          </p:nvSpPr>
          <p:spPr>
            <a:xfrm>
              <a:off x="4871530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6" name="Google Shape;1546;p16"/>
            <p:cNvSpPr/>
            <p:nvPr/>
          </p:nvSpPr>
          <p:spPr>
            <a:xfrm>
              <a:off x="14572803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7" name="Google Shape;1547;p16"/>
            <p:cNvSpPr/>
            <p:nvPr/>
          </p:nvSpPr>
          <p:spPr>
            <a:xfrm>
              <a:off x="14572803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8" name="Google Shape;1548;p16"/>
            <p:cNvSpPr/>
            <p:nvPr/>
          </p:nvSpPr>
          <p:spPr>
            <a:xfrm>
              <a:off x="14572803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9" name="Google Shape;1549;p16"/>
            <p:cNvSpPr/>
            <p:nvPr/>
          </p:nvSpPr>
          <p:spPr>
            <a:xfrm>
              <a:off x="14572803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0" name="Google Shape;1550;p16"/>
            <p:cNvSpPr/>
            <p:nvPr/>
          </p:nvSpPr>
          <p:spPr>
            <a:xfrm>
              <a:off x="4871530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1" name="Google Shape;1551;p16"/>
            <p:cNvSpPr/>
            <p:nvPr/>
          </p:nvSpPr>
          <p:spPr>
            <a:xfrm>
              <a:off x="4871530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2" name="Google Shape;1552;p16"/>
            <p:cNvSpPr/>
            <p:nvPr/>
          </p:nvSpPr>
          <p:spPr>
            <a:xfrm>
              <a:off x="4871530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3" name="Google Shape;1553;p16"/>
            <p:cNvSpPr/>
            <p:nvPr/>
          </p:nvSpPr>
          <p:spPr>
            <a:xfrm>
              <a:off x="14572803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4" name="Google Shape;1554;p16"/>
            <p:cNvSpPr/>
            <p:nvPr/>
          </p:nvSpPr>
          <p:spPr>
            <a:xfrm>
              <a:off x="14572803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5" name="Google Shape;1555;p16"/>
            <p:cNvSpPr/>
            <p:nvPr/>
          </p:nvSpPr>
          <p:spPr>
            <a:xfrm>
              <a:off x="14572803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6" name="Google Shape;1556;p16"/>
            <p:cNvSpPr/>
            <p:nvPr/>
          </p:nvSpPr>
          <p:spPr>
            <a:xfrm>
              <a:off x="6405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7" name="Google Shape;1557;p16"/>
            <p:cNvSpPr/>
            <p:nvPr/>
          </p:nvSpPr>
          <p:spPr>
            <a:xfrm>
              <a:off x="6405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8" name="Google Shape;1558;p16"/>
            <p:cNvSpPr/>
            <p:nvPr/>
          </p:nvSpPr>
          <p:spPr>
            <a:xfrm>
              <a:off x="6405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9" name="Google Shape;1559;p16"/>
            <p:cNvSpPr/>
            <p:nvPr/>
          </p:nvSpPr>
          <p:spPr>
            <a:xfrm>
              <a:off x="6405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0" name="Google Shape;1560;p16"/>
            <p:cNvSpPr/>
            <p:nvPr/>
          </p:nvSpPr>
          <p:spPr>
            <a:xfrm>
              <a:off x="970767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1" name="Google Shape;1561;p16"/>
            <p:cNvSpPr/>
            <p:nvPr/>
          </p:nvSpPr>
          <p:spPr>
            <a:xfrm>
              <a:off x="970767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2" name="Google Shape;1562;p16"/>
            <p:cNvSpPr/>
            <p:nvPr/>
          </p:nvSpPr>
          <p:spPr>
            <a:xfrm>
              <a:off x="970767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3" name="Google Shape;1563;p16"/>
            <p:cNvSpPr/>
            <p:nvPr/>
          </p:nvSpPr>
          <p:spPr>
            <a:xfrm>
              <a:off x="970767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4" name="Google Shape;1564;p16"/>
            <p:cNvSpPr/>
            <p:nvPr/>
          </p:nvSpPr>
          <p:spPr>
            <a:xfrm>
              <a:off x="6405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5" name="Google Shape;1565;p16"/>
            <p:cNvSpPr/>
            <p:nvPr/>
          </p:nvSpPr>
          <p:spPr>
            <a:xfrm>
              <a:off x="6405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6" name="Google Shape;1566;p16"/>
            <p:cNvSpPr/>
            <p:nvPr/>
          </p:nvSpPr>
          <p:spPr>
            <a:xfrm>
              <a:off x="6405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7" name="Google Shape;1567;p16"/>
            <p:cNvSpPr/>
            <p:nvPr/>
          </p:nvSpPr>
          <p:spPr>
            <a:xfrm>
              <a:off x="970767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8" name="Google Shape;1568;p16"/>
            <p:cNvSpPr/>
            <p:nvPr/>
          </p:nvSpPr>
          <p:spPr>
            <a:xfrm>
              <a:off x="970767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9" name="Google Shape;1569;p16"/>
            <p:cNvSpPr/>
            <p:nvPr/>
          </p:nvSpPr>
          <p:spPr>
            <a:xfrm>
              <a:off x="970767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0" name="Google Shape;1570;p16"/>
            <p:cNvSpPr/>
            <p:nvPr/>
          </p:nvSpPr>
          <p:spPr>
            <a:xfrm>
              <a:off x="6500554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1" name="Google Shape;1571;p16"/>
            <p:cNvSpPr/>
            <p:nvPr/>
          </p:nvSpPr>
          <p:spPr>
            <a:xfrm>
              <a:off x="6500554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2" name="Google Shape;1572;p16"/>
            <p:cNvSpPr/>
            <p:nvPr/>
          </p:nvSpPr>
          <p:spPr>
            <a:xfrm>
              <a:off x="6500554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3" name="Google Shape;1573;p16"/>
            <p:cNvSpPr/>
            <p:nvPr/>
          </p:nvSpPr>
          <p:spPr>
            <a:xfrm>
              <a:off x="6500554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4" name="Google Shape;1574;p16"/>
            <p:cNvSpPr/>
            <p:nvPr/>
          </p:nvSpPr>
          <p:spPr>
            <a:xfrm>
              <a:off x="16201827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5" name="Google Shape;1575;p16"/>
            <p:cNvSpPr/>
            <p:nvPr/>
          </p:nvSpPr>
          <p:spPr>
            <a:xfrm>
              <a:off x="16201827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6" name="Google Shape;1576;p16"/>
            <p:cNvSpPr/>
            <p:nvPr/>
          </p:nvSpPr>
          <p:spPr>
            <a:xfrm>
              <a:off x="16201827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7" name="Google Shape;1577;p16"/>
            <p:cNvSpPr/>
            <p:nvPr/>
          </p:nvSpPr>
          <p:spPr>
            <a:xfrm>
              <a:off x="16201827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8" name="Google Shape;1578;p16"/>
            <p:cNvSpPr/>
            <p:nvPr/>
          </p:nvSpPr>
          <p:spPr>
            <a:xfrm>
              <a:off x="19389206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9" name="Google Shape;1579;p16"/>
            <p:cNvSpPr/>
            <p:nvPr/>
          </p:nvSpPr>
          <p:spPr>
            <a:xfrm>
              <a:off x="19389206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0" name="Google Shape;1580;p16"/>
            <p:cNvSpPr/>
            <p:nvPr/>
          </p:nvSpPr>
          <p:spPr>
            <a:xfrm>
              <a:off x="19389206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1" name="Google Shape;1581;p16"/>
            <p:cNvSpPr/>
            <p:nvPr/>
          </p:nvSpPr>
          <p:spPr>
            <a:xfrm>
              <a:off x="19389206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2" name="Google Shape;1582;p16"/>
            <p:cNvSpPr/>
            <p:nvPr/>
          </p:nvSpPr>
          <p:spPr>
            <a:xfrm>
              <a:off x="6500554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3" name="Google Shape;1583;p16"/>
            <p:cNvSpPr/>
            <p:nvPr/>
          </p:nvSpPr>
          <p:spPr>
            <a:xfrm>
              <a:off x="6500554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4" name="Google Shape;1584;p16"/>
            <p:cNvSpPr/>
            <p:nvPr/>
          </p:nvSpPr>
          <p:spPr>
            <a:xfrm>
              <a:off x="6500554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5" name="Google Shape;1585;p16"/>
            <p:cNvSpPr/>
            <p:nvPr/>
          </p:nvSpPr>
          <p:spPr>
            <a:xfrm>
              <a:off x="16201827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6" name="Google Shape;1586;p16"/>
            <p:cNvSpPr/>
            <p:nvPr/>
          </p:nvSpPr>
          <p:spPr>
            <a:xfrm>
              <a:off x="16201827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7" name="Google Shape;1587;p16"/>
            <p:cNvSpPr/>
            <p:nvPr/>
          </p:nvSpPr>
          <p:spPr>
            <a:xfrm>
              <a:off x="16201827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8" name="Google Shape;1588;p16"/>
            <p:cNvSpPr/>
            <p:nvPr/>
          </p:nvSpPr>
          <p:spPr>
            <a:xfrm>
              <a:off x="19389206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9" name="Google Shape;1589;p16"/>
            <p:cNvSpPr/>
            <p:nvPr/>
          </p:nvSpPr>
          <p:spPr>
            <a:xfrm>
              <a:off x="19389206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0" name="Google Shape;1590;p16"/>
            <p:cNvSpPr/>
            <p:nvPr/>
          </p:nvSpPr>
          <p:spPr>
            <a:xfrm>
              <a:off x="19389206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1" name="Google Shape;1591;p16"/>
            <p:cNvSpPr/>
            <p:nvPr/>
          </p:nvSpPr>
          <p:spPr>
            <a:xfrm>
              <a:off x="3254270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2" name="Google Shape;1592;p16"/>
            <p:cNvSpPr/>
            <p:nvPr/>
          </p:nvSpPr>
          <p:spPr>
            <a:xfrm>
              <a:off x="3254270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3" name="Google Shape;1593;p16"/>
            <p:cNvSpPr/>
            <p:nvPr/>
          </p:nvSpPr>
          <p:spPr>
            <a:xfrm>
              <a:off x="3254270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4" name="Google Shape;1594;p16"/>
            <p:cNvSpPr/>
            <p:nvPr/>
          </p:nvSpPr>
          <p:spPr>
            <a:xfrm>
              <a:off x="3254270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5" name="Google Shape;1595;p16"/>
            <p:cNvSpPr/>
            <p:nvPr/>
          </p:nvSpPr>
          <p:spPr>
            <a:xfrm>
              <a:off x="12955542" y="10753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6" name="Google Shape;1596;p16"/>
            <p:cNvSpPr/>
            <p:nvPr/>
          </p:nvSpPr>
          <p:spPr>
            <a:xfrm>
              <a:off x="12955542" y="74558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7" name="Google Shape;1597;p16"/>
            <p:cNvSpPr/>
            <p:nvPr/>
          </p:nvSpPr>
          <p:spPr>
            <a:xfrm>
              <a:off x="12955542" y="426305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8" name="Google Shape;1598;p16"/>
            <p:cNvSpPr/>
            <p:nvPr/>
          </p:nvSpPr>
          <p:spPr>
            <a:xfrm>
              <a:off x="12955542" y="10643536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9" name="Google Shape;1599;p16"/>
            <p:cNvSpPr/>
            <p:nvPr/>
          </p:nvSpPr>
          <p:spPr>
            <a:xfrm>
              <a:off x="3254270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0" name="Google Shape;1600;p16"/>
            <p:cNvSpPr/>
            <p:nvPr/>
          </p:nvSpPr>
          <p:spPr>
            <a:xfrm>
              <a:off x="3254270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1" name="Google Shape;1601;p16"/>
            <p:cNvSpPr/>
            <p:nvPr/>
          </p:nvSpPr>
          <p:spPr>
            <a:xfrm>
              <a:off x="3254270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2" name="Google Shape;1602;p16"/>
            <p:cNvSpPr/>
            <p:nvPr/>
          </p:nvSpPr>
          <p:spPr>
            <a:xfrm>
              <a:off x="12955542" y="26934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3" name="Google Shape;1603;p16"/>
            <p:cNvSpPr/>
            <p:nvPr/>
          </p:nvSpPr>
          <p:spPr>
            <a:xfrm>
              <a:off x="12955542" y="907391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4" name="Google Shape;1604;p16"/>
            <p:cNvSpPr/>
            <p:nvPr/>
          </p:nvSpPr>
          <p:spPr>
            <a:xfrm>
              <a:off x="12955542" y="5881131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5" name="Google Shape;1605;p16"/>
            <p:cNvSpPr/>
            <p:nvPr/>
          </p:nvSpPr>
          <p:spPr>
            <a:xfrm>
              <a:off x="2172630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6" name="Google Shape;1606;p16"/>
            <p:cNvSpPr/>
            <p:nvPr/>
          </p:nvSpPr>
          <p:spPr>
            <a:xfrm>
              <a:off x="2172630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7" name="Google Shape;1607;p16"/>
            <p:cNvSpPr/>
            <p:nvPr/>
          </p:nvSpPr>
          <p:spPr>
            <a:xfrm>
              <a:off x="2172630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8" name="Google Shape;1608;p16"/>
            <p:cNvSpPr/>
            <p:nvPr/>
          </p:nvSpPr>
          <p:spPr>
            <a:xfrm>
              <a:off x="2172630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9" name="Google Shape;1609;p16"/>
            <p:cNvSpPr/>
            <p:nvPr/>
          </p:nvSpPr>
          <p:spPr>
            <a:xfrm>
              <a:off x="11873903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0" name="Google Shape;1610;p16"/>
            <p:cNvSpPr/>
            <p:nvPr/>
          </p:nvSpPr>
          <p:spPr>
            <a:xfrm>
              <a:off x="11873903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1" name="Google Shape;1611;p16"/>
            <p:cNvSpPr/>
            <p:nvPr/>
          </p:nvSpPr>
          <p:spPr>
            <a:xfrm>
              <a:off x="11873903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2" name="Google Shape;1612;p16"/>
            <p:cNvSpPr/>
            <p:nvPr/>
          </p:nvSpPr>
          <p:spPr>
            <a:xfrm>
              <a:off x="11873903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3" name="Google Shape;1613;p16"/>
            <p:cNvSpPr/>
            <p:nvPr/>
          </p:nvSpPr>
          <p:spPr>
            <a:xfrm>
              <a:off x="2172630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4" name="Google Shape;1614;p16"/>
            <p:cNvSpPr/>
            <p:nvPr/>
          </p:nvSpPr>
          <p:spPr>
            <a:xfrm>
              <a:off x="2172630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5" name="Google Shape;1615;p16"/>
            <p:cNvSpPr/>
            <p:nvPr/>
          </p:nvSpPr>
          <p:spPr>
            <a:xfrm>
              <a:off x="2172630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6" name="Google Shape;1616;p16"/>
            <p:cNvSpPr/>
            <p:nvPr/>
          </p:nvSpPr>
          <p:spPr>
            <a:xfrm>
              <a:off x="11873903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7" name="Google Shape;1617;p16"/>
            <p:cNvSpPr/>
            <p:nvPr/>
          </p:nvSpPr>
          <p:spPr>
            <a:xfrm>
              <a:off x="11873903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8" name="Google Shape;1618;p16"/>
            <p:cNvSpPr/>
            <p:nvPr/>
          </p:nvSpPr>
          <p:spPr>
            <a:xfrm>
              <a:off x="11873903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9" name="Google Shape;1619;p16"/>
            <p:cNvSpPr/>
            <p:nvPr/>
          </p:nvSpPr>
          <p:spPr>
            <a:xfrm>
              <a:off x="866677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0" name="Google Shape;1620;p16"/>
            <p:cNvSpPr/>
            <p:nvPr/>
          </p:nvSpPr>
          <p:spPr>
            <a:xfrm>
              <a:off x="866677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1" name="Google Shape;1621;p16"/>
            <p:cNvSpPr/>
            <p:nvPr/>
          </p:nvSpPr>
          <p:spPr>
            <a:xfrm>
              <a:off x="866677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2" name="Google Shape;1622;p16"/>
            <p:cNvSpPr/>
            <p:nvPr/>
          </p:nvSpPr>
          <p:spPr>
            <a:xfrm>
              <a:off x="866677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3" name="Google Shape;1623;p16"/>
            <p:cNvSpPr/>
            <p:nvPr/>
          </p:nvSpPr>
          <p:spPr>
            <a:xfrm>
              <a:off x="18368052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4" name="Google Shape;1624;p16"/>
            <p:cNvSpPr/>
            <p:nvPr/>
          </p:nvSpPr>
          <p:spPr>
            <a:xfrm>
              <a:off x="18368052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5" name="Google Shape;1625;p16"/>
            <p:cNvSpPr/>
            <p:nvPr/>
          </p:nvSpPr>
          <p:spPr>
            <a:xfrm>
              <a:off x="18368052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6" name="Google Shape;1626;p16"/>
            <p:cNvSpPr/>
            <p:nvPr/>
          </p:nvSpPr>
          <p:spPr>
            <a:xfrm>
              <a:off x="18368052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7" name="Google Shape;1627;p16"/>
            <p:cNvSpPr/>
            <p:nvPr/>
          </p:nvSpPr>
          <p:spPr>
            <a:xfrm>
              <a:off x="21555431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8" name="Google Shape;1628;p16"/>
            <p:cNvSpPr/>
            <p:nvPr/>
          </p:nvSpPr>
          <p:spPr>
            <a:xfrm>
              <a:off x="21555431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9" name="Google Shape;1629;p16"/>
            <p:cNvSpPr/>
            <p:nvPr/>
          </p:nvSpPr>
          <p:spPr>
            <a:xfrm>
              <a:off x="21555431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0" name="Google Shape;1630;p16"/>
            <p:cNvSpPr/>
            <p:nvPr/>
          </p:nvSpPr>
          <p:spPr>
            <a:xfrm>
              <a:off x="21555431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1" name="Google Shape;1631;p16"/>
            <p:cNvSpPr/>
            <p:nvPr/>
          </p:nvSpPr>
          <p:spPr>
            <a:xfrm>
              <a:off x="866677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2" name="Google Shape;1632;p16"/>
            <p:cNvSpPr/>
            <p:nvPr/>
          </p:nvSpPr>
          <p:spPr>
            <a:xfrm>
              <a:off x="866677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3" name="Google Shape;1633;p16"/>
            <p:cNvSpPr/>
            <p:nvPr/>
          </p:nvSpPr>
          <p:spPr>
            <a:xfrm>
              <a:off x="866677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4" name="Google Shape;1634;p16"/>
            <p:cNvSpPr/>
            <p:nvPr/>
          </p:nvSpPr>
          <p:spPr>
            <a:xfrm>
              <a:off x="18368052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5" name="Google Shape;1635;p16"/>
            <p:cNvSpPr/>
            <p:nvPr/>
          </p:nvSpPr>
          <p:spPr>
            <a:xfrm>
              <a:off x="18368052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6" name="Google Shape;1636;p16"/>
            <p:cNvSpPr/>
            <p:nvPr/>
          </p:nvSpPr>
          <p:spPr>
            <a:xfrm>
              <a:off x="18368052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7" name="Google Shape;1637;p16"/>
            <p:cNvSpPr/>
            <p:nvPr/>
          </p:nvSpPr>
          <p:spPr>
            <a:xfrm>
              <a:off x="21555431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8" name="Google Shape;1638;p16"/>
            <p:cNvSpPr/>
            <p:nvPr/>
          </p:nvSpPr>
          <p:spPr>
            <a:xfrm>
              <a:off x="21555431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9" name="Google Shape;1639;p16"/>
            <p:cNvSpPr/>
            <p:nvPr/>
          </p:nvSpPr>
          <p:spPr>
            <a:xfrm>
              <a:off x="21555431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0" name="Google Shape;1640;p16"/>
            <p:cNvSpPr/>
            <p:nvPr/>
          </p:nvSpPr>
          <p:spPr>
            <a:xfrm>
              <a:off x="5420495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1" name="Google Shape;1641;p16"/>
            <p:cNvSpPr/>
            <p:nvPr/>
          </p:nvSpPr>
          <p:spPr>
            <a:xfrm>
              <a:off x="5420495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2" name="Google Shape;1642;p16"/>
            <p:cNvSpPr/>
            <p:nvPr/>
          </p:nvSpPr>
          <p:spPr>
            <a:xfrm>
              <a:off x="5420495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3" name="Google Shape;1643;p16"/>
            <p:cNvSpPr/>
            <p:nvPr/>
          </p:nvSpPr>
          <p:spPr>
            <a:xfrm>
              <a:off x="5420495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4" name="Google Shape;1644;p16"/>
            <p:cNvSpPr/>
            <p:nvPr/>
          </p:nvSpPr>
          <p:spPr>
            <a:xfrm>
              <a:off x="15121769" y="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5" name="Google Shape;1645;p16"/>
            <p:cNvSpPr/>
            <p:nvPr/>
          </p:nvSpPr>
          <p:spPr>
            <a:xfrm>
              <a:off x="15121769" y="63804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6" name="Google Shape;1646;p16"/>
            <p:cNvSpPr/>
            <p:nvPr/>
          </p:nvSpPr>
          <p:spPr>
            <a:xfrm>
              <a:off x="15121769" y="318770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7" name="Google Shape;1647;p16"/>
            <p:cNvSpPr/>
            <p:nvPr/>
          </p:nvSpPr>
          <p:spPr>
            <a:xfrm>
              <a:off x="15121769" y="956818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8" name="Google Shape;1648;p16"/>
            <p:cNvSpPr/>
            <p:nvPr/>
          </p:nvSpPr>
          <p:spPr>
            <a:xfrm>
              <a:off x="5420495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9" name="Google Shape;1649;p16"/>
            <p:cNvSpPr/>
            <p:nvPr/>
          </p:nvSpPr>
          <p:spPr>
            <a:xfrm>
              <a:off x="5420495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0" name="Google Shape;1650;p16"/>
            <p:cNvSpPr/>
            <p:nvPr/>
          </p:nvSpPr>
          <p:spPr>
            <a:xfrm>
              <a:off x="5420495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1" name="Google Shape;1651;p16"/>
            <p:cNvSpPr/>
            <p:nvPr/>
          </p:nvSpPr>
          <p:spPr>
            <a:xfrm>
              <a:off x="15121769" y="16180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2" name="Google Shape;1652;p16"/>
            <p:cNvSpPr/>
            <p:nvPr/>
          </p:nvSpPr>
          <p:spPr>
            <a:xfrm>
              <a:off x="15121769" y="7998564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3" name="Google Shape;1653;p16"/>
            <p:cNvSpPr/>
            <p:nvPr/>
          </p:nvSpPr>
          <p:spPr>
            <a:xfrm>
              <a:off x="15121769" y="480578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4" name="Google Shape;1654;p16"/>
            <p:cNvSpPr/>
            <p:nvPr/>
          </p:nvSpPr>
          <p:spPr>
            <a:xfrm>
              <a:off x="2711291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5" name="Google Shape;1655;p16"/>
            <p:cNvSpPr/>
            <p:nvPr/>
          </p:nvSpPr>
          <p:spPr>
            <a:xfrm>
              <a:off x="2711291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6" name="Google Shape;1656;p16"/>
            <p:cNvSpPr/>
            <p:nvPr/>
          </p:nvSpPr>
          <p:spPr>
            <a:xfrm>
              <a:off x="2711291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7" name="Google Shape;1657;p16"/>
            <p:cNvSpPr/>
            <p:nvPr/>
          </p:nvSpPr>
          <p:spPr>
            <a:xfrm>
              <a:off x="2711291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8" name="Google Shape;1658;p16"/>
            <p:cNvSpPr/>
            <p:nvPr/>
          </p:nvSpPr>
          <p:spPr>
            <a:xfrm>
              <a:off x="12412563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9" name="Google Shape;1659;p16"/>
            <p:cNvSpPr/>
            <p:nvPr/>
          </p:nvSpPr>
          <p:spPr>
            <a:xfrm>
              <a:off x="12412563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0" name="Google Shape;1660;p16"/>
            <p:cNvSpPr/>
            <p:nvPr/>
          </p:nvSpPr>
          <p:spPr>
            <a:xfrm>
              <a:off x="12412563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1" name="Google Shape;1661;p16"/>
            <p:cNvSpPr/>
            <p:nvPr/>
          </p:nvSpPr>
          <p:spPr>
            <a:xfrm>
              <a:off x="12412563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2" name="Google Shape;1662;p16"/>
            <p:cNvSpPr/>
            <p:nvPr/>
          </p:nvSpPr>
          <p:spPr>
            <a:xfrm>
              <a:off x="2711291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3" name="Google Shape;1663;p16"/>
            <p:cNvSpPr/>
            <p:nvPr/>
          </p:nvSpPr>
          <p:spPr>
            <a:xfrm>
              <a:off x="2711291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4" name="Google Shape;1664;p16"/>
            <p:cNvSpPr/>
            <p:nvPr/>
          </p:nvSpPr>
          <p:spPr>
            <a:xfrm>
              <a:off x="2711291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5" name="Google Shape;1665;p16"/>
            <p:cNvSpPr/>
            <p:nvPr/>
          </p:nvSpPr>
          <p:spPr>
            <a:xfrm>
              <a:off x="12412563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6" name="Google Shape;1666;p16"/>
            <p:cNvSpPr/>
            <p:nvPr/>
          </p:nvSpPr>
          <p:spPr>
            <a:xfrm>
              <a:off x="12412563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7" name="Google Shape;1667;p16"/>
            <p:cNvSpPr/>
            <p:nvPr/>
          </p:nvSpPr>
          <p:spPr>
            <a:xfrm>
              <a:off x="12412563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8" name="Google Shape;1668;p16"/>
            <p:cNvSpPr/>
            <p:nvPr/>
          </p:nvSpPr>
          <p:spPr>
            <a:xfrm>
              <a:off x="9205440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9" name="Google Shape;1669;p16"/>
            <p:cNvSpPr/>
            <p:nvPr/>
          </p:nvSpPr>
          <p:spPr>
            <a:xfrm>
              <a:off x="9205440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0" name="Google Shape;1670;p16"/>
            <p:cNvSpPr/>
            <p:nvPr/>
          </p:nvSpPr>
          <p:spPr>
            <a:xfrm>
              <a:off x="9205440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1" name="Google Shape;1671;p16"/>
            <p:cNvSpPr/>
            <p:nvPr/>
          </p:nvSpPr>
          <p:spPr>
            <a:xfrm>
              <a:off x="9205440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2" name="Google Shape;1672;p16"/>
            <p:cNvSpPr/>
            <p:nvPr/>
          </p:nvSpPr>
          <p:spPr>
            <a:xfrm>
              <a:off x="18906713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3" name="Google Shape;1673;p16"/>
            <p:cNvSpPr/>
            <p:nvPr/>
          </p:nvSpPr>
          <p:spPr>
            <a:xfrm>
              <a:off x="18906713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4" name="Google Shape;1674;p16"/>
            <p:cNvSpPr/>
            <p:nvPr/>
          </p:nvSpPr>
          <p:spPr>
            <a:xfrm>
              <a:off x="18906713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5" name="Google Shape;1675;p16"/>
            <p:cNvSpPr/>
            <p:nvPr/>
          </p:nvSpPr>
          <p:spPr>
            <a:xfrm>
              <a:off x="18906713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6" name="Google Shape;1676;p16"/>
            <p:cNvSpPr/>
            <p:nvPr/>
          </p:nvSpPr>
          <p:spPr>
            <a:xfrm>
              <a:off x="9205440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7" name="Google Shape;1677;p16"/>
            <p:cNvSpPr/>
            <p:nvPr/>
          </p:nvSpPr>
          <p:spPr>
            <a:xfrm>
              <a:off x="9205440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8" name="Google Shape;1678;p16"/>
            <p:cNvSpPr/>
            <p:nvPr/>
          </p:nvSpPr>
          <p:spPr>
            <a:xfrm>
              <a:off x="9205440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9" name="Google Shape;1679;p16"/>
            <p:cNvSpPr/>
            <p:nvPr/>
          </p:nvSpPr>
          <p:spPr>
            <a:xfrm>
              <a:off x="18906713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0" name="Google Shape;1680;p16"/>
            <p:cNvSpPr/>
            <p:nvPr/>
          </p:nvSpPr>
          <p:spPr>
            <a:xfrm>
              <a:off x="18906713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1" name="Google Shape;1681;p16"/>
            <p:cNvSpPr/>
            <p:nvPr/>
          </p:nvSpPr>
          <p:spPr>
            <a:xfrm>
              <a:off x="18906713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2" name="Google Shape;1682;p16"/>
            <p:cNvSpPr/>
            <p:nvPr/>
          </p:nvSpPr>
          <p:spPr>
            <a:xfrm>
              <a:off x="5959156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3" name="Google Shape;1683;p16"/>
            <p:cNvSpPr/>
            <p:nvPr/>
          </p:nvSpPr>
          <p:spPr>
            <a:xfrm>
              <a:off x="5959156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4" name="Google Shape;1684;p16"/>
            <p:cNvSpPr/>
            <p:nvPr/>
          </p:nvSpPr>
          <p:spPr>
            <a:xfrm>
              <a:off x="5959156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5" name="Google Shape;1685;p16"/>
            <p:cNvSpPr/>
            <p:nvPr/>
          </p:nvSpPr>
          <p:spPr>
            <a:xfrm>
              <a:off x="5959156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6" name="Google Shape;1686;p16"/>
            <p:cNvSpPr/>
            <p:nvPr/>
          </p:nvSpPr>
          <p:spPr>
            <a:xfrm>
              <a:off x="15660428" y="5371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7" name="Google Shape;1687;p16"/>
            <p:cNvSpPr/>
            <p:nvPr/>
          </p:nvSpPr>
          <p:spPr>
            <a:xfrm>
              <a:off x="15660428" y="69176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8" name="Google Shape;1688;p16"/>
            <p:cNvSpPr/>
            <p:nvPr/>
          </p:nvSpPr>
          <p:spPr>
            <a:xfrm>
              <a:off x="15660428" y="372485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9" name="Google Shape;1689;p16"/>
            <p:cNvSpPr/>
            <p:nvPr/>
          </p:nvSpPr>
          <p:spPr>
            <a:xfrm>
              <a:off x="15660428" y="10105340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0" name="Google Shape;1690;p16"/>
            <p:cNvSpPr/>
            <p:nvPr/>
          </p:nvSpPr>
          <p:spPr>
            <a:xfrm>
              <a:off x="5959156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1" name="Google Shape;1691;p16"/>
            <p:cNvSpPr/>
            <p:nvPr/>
          </p:nvSpPr>
          <p:spPr>
            <a:xfrm>
              <a:off x="5959156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2" name="Google Shape;1692;p16"/>
            <p:cNvSpPr/>
            <p:nvPr/>
          </p:nvSpPr>
          <p:spPr>
            <a:xfrm>
              <a:off x="5959156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3" name="Google Shape;1693;p16"/>
            <p:cNvSpPr/>
            <p:nvPr/>
          </p:nvSpPr>
          <p:spPr>
            <a:xfrm>
              <a:off x="15660428" y="21552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4" name="Google Shape;1694;p16"/>
            <p:cNvSpPr/>
            <p:nvPr/>
          </p:nvSpPr>
          <p:spPr>
            <a:xfrm>
              <a:off x="15660428" y="8535719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5" name="Google Shape;1695;p16"/>
            <p:cNvSpPr/>
            <p:nvPr/>
          </p:nvSpPr>
          <p:spPr>
            <a:xfrm>
              <a:off x="15660428" y="5342935"/>
              <a:ext cx="82785" cy="8278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6" name="Google Shape;1696;p16"/>
            <p:cNvSpPr/>
            <p:nvPr/>
          </p:nvSpPr>
          <p:spPr>
            <a:xfrm>
              <a:off x="1083883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7" name="Google Shape;1697;p16"/>
            <p:cNvSpPr/>
            <p:nvPr/>
          </p:nvSpPr>
          <p:spPr>
            <a:xfrm>
              <a:off x="1083883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8" name="Google Shape;1698;p16"/>
            <p:cNvSpPr/>
            <p:nvPr/>
          </p:nvSpPr>
          <p:spPr>
            <a:xfrm>
              <a:off x="1083883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9" name="Google Shape;1699;p16"/>
            <p:cNvSpPr/>
            <p:nvPr/>
          </p:nvSpPr>
          <p:spPr>
            <a:xfrm>
              <a:off x="1083883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0" name="Google Shape;1700;p16"/>
            <p:cNvSpPr/>
            <p:nvPr/>
          </p:nvSpPr>
          <p:spPr>
            <a:xfrm>
              <a:off x="1078515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1" name="Google Shape;1701;p16"/>
            <p:cNvSpPr/>
            <p:nvPr/>
          </p:nvSpPr>
          <p:spPr>
            <a:xfrm>
              <a:off x="1078515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2" name="Google Shape;1702;p16"/>
            <p:cNvSpPr/>
            <p:nvPr/>
          </p:nvSpPr>
          <p:spPr>
            <a:xfrm>
              <a:off x="1078515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3" name="Google Shape;1703;p16"/>
            <p:cNvSpPr/>
            <p:nvPr/>
          </p:nvSpPr>
          <p:spPr>
            <a:xfrm>
              <a:off x="1078515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4" name="Google Shape;1704;p16"/>
            <p:cNvSpPr/>
            <p:nvPr/>
          </p:nvSpPr>
          <p:spPr>
            <a:xfrm>
              <a:off x="1083883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5" name="Google Shape;1705;p16"/>
            <p:cNvSpPr/>
            <p:nvPr/>
          </p:nvSpPr>
          <p:spPr>
            <a:xfrm>
              <a:off x="1083883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6" name="Google Shape;1706;p16"/>
            <p:cNvSpPr/>
            <p:nvPr/>
          </p:nvSpPr>
          <p:spPr>
            <a:xfrm>
              <a:off x="1083883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7" name="Google Shape;1707;p16"/>
            <p:cNvSpPr/>
            <p:nvPr/>
          </p:nvSpPr>
          <p:spPr>
            <a:xfrm>
              <a:off x="1078515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8" name="Google Shape;1708;p16"/>
            <p:cNvSpPr/>
            <p:nvPr/>
          </p:nvSpPr>
          <p:spPr>
            <a:xfrm>
              <a:off x="1078515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9" name="Google Shape;1709;p16"/>
            <p:cNvSpPr/>
            <p:nvPr/>
          </p:nvSpPr>
          <p:spPr>
            <a:xfrm>
              <a:off x="1078515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0" name="Google Shape;1710;p16"/>
            <p:cNvSpPr/>
            <p:nvPr/>
          </p:nvSpPr>
          <p:spPr>
            <a:xfrm>
              <a:off x="7578032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1" name="Google Shape;1711;p16"/>
            <p:cNvSpPr/>
            <p:nvPr/>
          </p:nvSpPr>
          <p:spPr>
            <a:xfrm>
              <a:off x="7578032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2" name="Google Shape;1712;p16"/>
            <p:cNvSpPr/>
            <p:nvPr/>
          </p:nvSpPr>
          <p:spPr>
            <a:xfrm>
              <a:off x="7578032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3" name="Google Shape;1713;p16"/>
            <p:cNvSpPr/>
            <p:nvPr/>
          </p:nvSpPr>
          <p:spPr>
            <a:xfrm>
              <a:off x="7578032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4" name="Google Shape;1714;p16"/>
            <p:cNvSpPr/>
            <p:nvPr/>
          </p:nvSpPr>
          <p:spPr>
            <a:xfrm>
              <a:off x="1727930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5" name="Google Shape;1715;p16"/>
            <p:cNvSpPr/>
            <p:nvPr/>
          </p:nvSpPr>
          <p:spPr>
            <a:xfrm>
              <a:off x="1727930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6" name="Google Shape;1716;p16"/>
            <p:cNvSpPr/>
            <p:nvPr/>
          </p:nvSpPr>
          <p:spPr>
            <a:xfrm>
              <a:off x="1727930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7" name="Google Shape;1717;p16"/>
            <p:cNvSpPr/>
            <p:nvPr/>
          </p:nvSpPr>
          <p:spPr>
            <a:xfrm>
              <a:off x="1727930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8" name="Google Shape;1718;p16"/>
            <p:cNvSpPr/>
            <p:nvPr/>
          </p:nvSpPr>
          <p:spPr>
            <a:xfrm>
              <a:off x="20466684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9" name="Google Shape;1719;p16"/>
            <p:cNvSpPr/>
            <p:nvPr/>
          </p:nvSpPr>
          <p:spPr>
            <a:xfrm>
              <a:off x="20466684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0" name="Google Shape;1720;p16"/>
            <p:cNvSpPr/>
            <p:nvPr/>
          </p:nvSpPr>
          <p:spPr>
            <a:xfrm>
              <a:off x="20466684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1" name="Google Shape;1721;p16"/>
            <p:cNvSpPr/>
            <p:nvPr/>
          </p:nvSpPr>
          <p:spPr>
            <a:xfrm>
              <a:off x="20466684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2" name="Google Shape;1722;p16"/>
            <p:cNvSpPr/>
            <p:nvPr/>
          </p:nvSpPr>
          <p:spPr>
            <a:xfrm>
              <a:off x="7578032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3" name="Google Shape;1723;p16"/>
            <p:cNvSpPr/>
            <p:nvPr/>
          </p:nvSpPr>
          <p:spPr>
            <a:xfrm>
              <a:off x="7578032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4" name="Google Shape;1724;p16"/>
            <p:cNvSpPr/>
            <p:nvPr/>
          </p:nvSpPr>
          <p:spPr>
            <a:xfrm>
              <a:off x="7578032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5" name="Google Shape;1725;p16"/>
            <p:cNvSpPr/>
            <p:nvPr/>
          </p:nvSpPr>
          <p:spPr>
            <a:xfrm>
              <a:off x="1727930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6" name="Google Shape;1726;p16"/>
            <p:cNvSpPr/>
            <p:nvPr/>
          </p:nvSpPr>
          <p:spPr>
            <a:xfrm>
              <a:off x="1727930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7" name="Google Shape;1727;p16"/>
            <p:cNvSpPr/>
            <p:nvPr/>
          </p:nvSpPr>
          <p:spPr>
            <a:xfrm>
              <a:off x="1727930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8" name="Google Shape;1728;p16"/>
            <p:cNvSpPr/>
            <p:nvPr/>
          </p:nvSpPr>
          <p:spPr>
            <a:xfrm>
              <a:off x="20466684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9" name="Google Shape;1729;p16"/>
            <p:cNvSpPr/>
            <p:nvPr/>
          </p:nvSpPr>
          <p:spPr>
            <a:xfrm>
              <a:off x="20466684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0" name="Google Shape;1730;p16"/>
            <p:cNvSpPr/>
            <p:nvPr/>
          </p:nvSpPr>
          <p:spPr>
            <a:xfrm>
              <a:off x="20466684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1" name="Google Shape;1731;p16"/>
            <p:cNvSpPr/>
            <p:nvPr/>
          </p:nvSpPr>
          <p:spPr>
            <a:xfrm>
              <a:off x="4331748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2" name="Google Shape;1732;p16"/>
            <p:cNvSpPr/>
            <p:nvPr/>
          </p:nvSpPr>
          <p:spPr>
            <a:xfrm>
              <a:off x="4331748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3" name="Google Shape;1733;p16"/>
            <p:cNvSpPr/>
            <p:nvPr/>
          </p:nvSpPr>
          <p:spPr>
            <a:xfrm>
              <a:off x="4331748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4" name="Google Shape;1734;p16"/>
            <p:cNvSpPr/>
            <p:nvPr/>
          </p:nvSpPr>
          <p:spPr>
            <a:xfrm>
              <a:off x="4331748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5" name="Google Shape;1735;p16"/>
            <p:cNvSpPr/>
            <p:nvPr/>
          </p:nvSpPr>
          <p:spPr>
            <a:xfrm>
              <a:off x="14033020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6" name="Google Shape;1736;p16"/>
            <p:cNvSpPr/>
            <p:nvPr/>
          </p:nvSpPr>
          <p:spPr>
            <a:xfrm>
              <a:off x="14033020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7" name="Google Shape;1737;p16"/>
            <p:cNvSpPr/>
            <p:nvPr/>
          </p:nvSpPr>
          <p:spPr>
            <a:xfrm>
              <a:off x="14033020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8" name="Google Shape;1738;p16"/>
            <p:cNvSpPr/>
            <p:nvPr/>
          </p:nvSpPr>
          <p:spPr>
            <a:xfrm>
              <a:off x="14033020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9" name="Google Shape;1739;p16"/>
            <p:cNvSpPr/>
            <p:nvPr/>
          </p:nvSpPr>
          <p:spPr>
            <a:xfrm>
              <a:off x="4331748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0" name="Google Shape;1740;p16"/>
            <p:cNvSpPr/>
            <p:nvPr/>
          </p:nvSpPr>
          <p:spPr>
            <a:xfrm>
              <a:off x="4331748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1" name="Google Shape;1741;p16"/>
            <p:cNvSpPr/>
            <p:nvPr/>
          </p:nvSpPr>
          <p:spPr>
            <a:xfrm>
              <a:off x="4331748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2" name="Google Shape;1742;p16"/>
            <p:cNvSpPr/>
            <p:nvPr/>
          </p:nvSpPr>
          <p:spPr>
            <a:xfrm>
              <a:off x="14033020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3" name="Google Shape;1743;p16"/>
            <p:cNvSpPr/>
            <p:nvPr/>
          </p:nvSpPr>
          <p:spPr>
            <a:xfrm>
              <a:off x="14033020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4" name="Google Shape;1744;p16"/>
            <p:cNvSpPr/>
            <p:nvPr/>
          </p:nvSpPr>
          <p:spPr>
            <a:xfrm>
              <a:off x="14033020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5" name="Google Shape;1745;p16"/>
            <p:cNvSpPr/>
            <p:nvPr/>
          </p:nvSpPr>
          <p:spPr>
            <a:xfrm>
              <a:off x="1622544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6" name="Google Shape;1746;p16"/>
            <p:cNvSpPr/>
            <p:nvPr/>
          </p:nvSpPr>
          <p:spPr>
            <a:xfrm>
              <a:off x="1622544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7" name="Google Shape;1747;p16"/>
            <p:cNvSpPr/>
            <p:nvPr/>
          </p:nvSpPr>
          <p:spPr>
            <a:xfrm>
              <a:off x="1622544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8" name="Google Shape;1748;p16"/>
            <p:cNvSpPr/>
            <p:nvPr/>
          </p:nvSpPr>
          <p:spPr>
            <a:xfrm>
              <a:off x="1622544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9" name="Google Shape;1749;p16"/>
            <p:cNvSpPr/>
            <p:nvPr/>
          </p:nvSpPr>
          <p:spPr>
            <a:xfrm>
              <a:off x="11323816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0" name="Google Shape;1750;p16"/>
            <p:cNvSpPr/>
            <p:nvPr/>
          </p:nvSpPr>
          <p:spPr>
            <a:xfrm>
              <a:off x="11323816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1" name="Google Shape;1751;p16"/>
            <p:cNvSpPr/>
            <p:nvPr/>
          </p:nvSpPr>
          <p:spPr>
            <a:xfrm>
              <a:off x="11323816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2" name="Google Shape;1752;p16"/>
            <p:cNvSpPr/>
            <p:nvPr/>
          </p:nvSpPr>
          <p:spPr>
            <a:xfrm>
              <a:off x="11323816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3" name="Google Shape;1753;p16"/>
            <p:cNvSpPr/>
            <p:nvPr/>
          </p:nvSpPr>
          <p:spPr>
            <a:xfrm>
              <a:off x="1622544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4" name="Google Shape;1754;p16"/>
            <p:cNvSpPr/>
            <p:nvPr/>
          </p:nvSpPr>
          <p:spPr>
            <a:xfrm>
              <a:off x="1622544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5" name="Google Shape;1755;p16"/>
            <p:cNvSpPr/>
            <p:nvPr/>
          </p:nvSpPr>
          <p:spPr>
            <a:xfrm>
              <a:off x="1622544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6" name="Google Shape;1756;p16"/>
            <p:cNvSpPr/>
            <p:nvPr/>
          </p:nvSpPr>
          <p:spPr>
            <a:xfrm>
              <a:off x="11323816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7" name="Google Shape;1757;p16"/>
            <p:cNvSpPr/>
            <p:nvPr/>
          </p:nvSpPr>
          <p:spPr>
            <a:xfrm>
              <a:off x="11323816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8" name="Google Shape;1758;p16"/>
            <p:cNvSpPr/>
            <p:nvPr/>
          </p:nvSpPr>
          <p:spPr>
            <a:xfrm>
              <a:off x="11323816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9" name="Google Shape;1759;p16"/>
            <p:cNvSpPr/>
            <p:nvPr/>
          </p:nvSpPr>
          <p:spPr>
            <a:xfrm>
              <a:off x="8116693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0" name="Google Shape;1760;p16"/>
            <p:cNvSpPr/>
            <p:nvPr/>
          </p:nvSpPr>
          <p:spPr>
            <a:xfrm>
              <a:off x="8116693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1" name="Google Shape;1761;p16"/>
            <p:cNvSpPr/>
            <p:nvPr/>
          </p:nvSpPr>
          <p:spPr>
            <a:xfrm>
              <a:off x="8116693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2" name="Google Shape;1762;p16"/>
            <p:cNvSpPr/>
            <p:nvPr/>
          </p:nvSpPr>
          <p:spPr>
            <a:xfrm>
              <a:off x="8116693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3" name="Google Shape;1763;p16"/>
            <p:cNvSpPr/>
            <p:nvPr/>
          </p:nvSpPr>
          <p:spPr>
            <a:xfrm>
              <a:off x="17817966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4" name="Google Shape;1764;p16"/>
            <p:cNvSpPr/>
            <p:nvPr/>
          </p:nvSpPr>
          <p:spPr>
            <a:xfrm>
              <a:off x="17817966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5" name="Google Shape;1765;p16"/>
            <p:cNvSpPr/>
            <p:nvPr/>
          </p:nvSpPr>
          <p:spPr>
            <a:xfrm>
              <a:off x="17817966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6" name="Google Shape;1766;p16"/>
            <p:cNvSpPr/>
            <p:nvPr/>
          </p:nvSpPr>
          <p:spPr>
            <a:xfrm>
              <a:off x="17817966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7" name="Google Shape;1767;p16"/>
            <p:cNvSpPr/>
            <p:nvPr/>
          </p:nvSpPr>
          <p:spPr>
            <a:xfrm>
              <a:off x="21005345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8" name="Google Shape;1768;p16"/>
            <p:cNvSpPr/>
            <p:nvPr/>
          </p:nvSpPr>
          <p:spPr>
            <a:xfrm>
              <a:off x="21005345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9" name="Google Shape;1769;p16"/>
            <p:cNvSpPr/>
            <p:nvPr/>
          </p:nvSpPr>
          <p:spPr>
            <a:xfrm>
              <a:off x="21005345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0" name="Google Shape;1770;p16"/>
            <p:cNvSpPr/>
            <p:nvPr/>
          </p:nvSpPr>
          <p:spPr>
            <a:xfrm>
              <a:off x="21005345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1" name="Google Shape;1771;p16"/>
            <p:cNvSpPr/>
            <p:nvPr/>
          </p:nvSpPr>
          <p:spPr>
            <a:xfrm>
              <a:off x="8116693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2" name="Google Shape;1772;p16"/>
            <p:cNvSpPr/>
            <p:nvPr/>
          </p:nvSpPr>
          <p:spPr>
            <a:xfrm>
              <a:off x="8116693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3" name="Google Shape;1773;p16"/>
            <p:cNvSpPr/>
            <p:nvPr/>
          </p:nvSpPr>
          <p:spPr>
            <a:xfrm>
              <a:off x="8116693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4" name="Google Shape;1774;p16"/>
            <p:cNvSpPr/>
            <p:nvPr/>
          </p:nvSpPr>
          <p:spPr>
            <a:xfrm>
              <a:off x="17817966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5" name="Google Shape;1775;p16"/>
            <p:cNvSpPr/>
            <p:nvPr/>
          </p:nvSpPr>
          <p:spPr>
            <a:xfrm>
              <a:off x="17817966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6" name="Google Shape;1776;p16"/>
            <p:cNvSpPr/>
            <p:nvPr/>
          </p:nvSpPr>
          <p:spPr>
            <a:xfrm>
              <a:off x="17817966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7" name="Google Shape;1777;p16"/>
            <p:cNvSpPr/>
            <p:nvPr/>
          </p:nvSpPr>
          <p:spPr>
            <a:xfrm>
              <a:off x="21005345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8" name="Google Shape;1778;p16"/>
            <p:cNvSpPr/>
            <p:nvPr/>
          </p:nvSpPr>
          <p:spPr>
            <a:xfrm>
              <a:off x="21005345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9" name="Google Shape;1779;p16"/>
            <p:cNvSpPr/>
            <p:nvPr/>
          </p:nvSpPr>
          <p:spPr>
            <a:xfrm>
              <a:off x="21005345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0" name="Google Shape;1780;p16"/>
            <p:cNvSpPr/>
            <p:nvPr/>
          </p:nvSpPr>
          <p:spPr>
            <a:xfrm>
              <a:off x="4870409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1" name="Google Shape;1781;p16"/>
            <p:cNvSpPr/>
            <p:nvPr/>
          </p:nvSpPr>
          <p:spPr>
            <a:xfrm>
              <a:off x="4870409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2" name="Google Shape;1782;p16"/>
            <p:cNvSpPr/>
            <p:nvPr/>
          </p:nvSpPr>
          <p:spPr>
            <a:xfrm>
              <a:off x="4870409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3" name="Google Shape;1783;p16"/>
            <p:cNvSpPr/>
            <p:nvPr/>
          </p:nvSpPr>
          <p:spPr>
            <a:xfrm>
              <a:off x="4870409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4" name="Google Shape;1784;p16"/>
            <p:cNvSpPr/>
            <p:nvPr/>
          </p:nvSpPr>
          <p:spPr>
            <a:xfrm>
              <a:off x="14571681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5" name="Google Shape;1785;p16"/>
            <p:cNvSpPr/>
            <p:nvPr/>
          </p:nvSpPr>
          <p:spPr>
            <a:xfrm>
              <a:off x="14571681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6" name="Google Shape;1786;p16"/>
            <p:cNvSpPr/>
            <p:nvPr/>
          </p:nvSpPr>
          <p:spPr>
            <a:xfrm>
              <a:off x="14571681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7" name="Google Shape;1787;p16"/>
            <p:cNvSpPr/>
            <p:nvPr/>
          </p:nvSpPr>
          <p:spPr>
            <a:xfrm>
              <a:off x="14571681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8" name="Google Shape;1788;p16"/>
            <p:cNvSpPr/>
            <p:nvPr/>
          </p:nvSpPr>
          <p:spPr>
            <a:xfrm>
              <a:off x="4870409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9" name="Google Shape;1789;p16"/>
            <p:cNvSpPr/>
            <p:nvPr/>
          </p:nvSpPr>
          <p:spPr>
            <a:xfrm>
              <a:off x="4870409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0" name="Google Shape;1790;p16"/>
            <p:cNvSpPr/>
            <p:nvPr/>
          </p:nvSpPr>
          <p:spPr>
            <a:xfrm>
              <a:off x="4870409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1" name="Google Shape;1791;p16"/>
            <p:cNvSpPr/>
            <p:nvPr/>
          </p:nvSpPr>
          <p:spPr>
            <a:xfrm>
              <a:off x="14571681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2" name="Google Shape;1792;p16"/>
            <p:cNvSpPr/>
            <p:nvPr/>
          </p:nvSpPr>
          <p:spPr>
            <a:xfrm>
              <a:off x="14571681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3" name="Google Shape;1793;p16"/>
            <p:cNvSpPr/>
            <p:nvPr/>
          </p:nvSpPr>
          <p:spPr>
            <a:xfrm>
              <a:off x="14571681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4" name="Google Shape;1794;p16"/>
            <p:cNvSpPr/>
            <p:nvPr/>
          </p:nvSpPr>
          <p:spPr>
            <a:xfrm>
              <a:off x="2162405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5" name="Google Shape;1795;p16"/>
            <p:cNvSpPr/>
            <p:nvPr/>
          </p:nvSpPr>
          <p:spPr>
            <a:xfrm>
              <a:off x="2162405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6" name="Google Shape;1796;p16"/>
            <p:cNvSpPr/>
            <p:nvPr/>
          </p:nvSpPr>
          <p:spPr>
            <a:xfrm>
              <a:off x="2162405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7" name="Google Shape;1797;p16"/>
            <p:cNvSpPr/>
            <p:nvPr/>
          </p:nvSpPr>
          <p:spPr>
            <a:xfrm>
              <a:off x="2162405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8" name="Google Shape;1798;p16"/>
            <p:cNvSpPr/>
            <p:nvPr/>
          </p:nvSpPr>
          <p:spPr>
            <a:xfrm>
              <a:off x="11863677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9" name="Google Shape;1799;p16"/>
            <p:cNvSpPr/>
            <p:nvPr/>
          </p:nvSpPr>
          <p:spPr>
            <a:xfrm>
              <a:off x="11863677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0" name="Google Shape;1800;p16"/>
            <p:cNvSpPr/>
            <p:nvPr/>
          </p:nvSpPr>
          <p:spPr>
            <a:xfrm>
              <a:off x="11863677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1" name="Google Shape;1801;p16"/>
            <p:cNvSpPr/>
            <p:nvPr/>
          </p:nvSpPr>
          <p:spPr>
            <a:xfrm>
              <a:off x="11863677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2" name="Google Shape;1802;p16"/>
            <p:cNvSpPr/>
            <p:nvPr/>
          </p:nvSpPr>
          <p:spPr>
            <a:xfrm>
              <a:off x="2162405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3" name="Google Shape;1803;p16"/>
            <p:cNvSpPr/>
            <p:nvPr/>
          </p:nvSpPr>
          <p:spPr>
            <a:xfrm>
              <a:off x="2162405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4" name="Google Shape;1804;p16"/>
            <p:cNvSpPr/>
            <p:nvPr/>
          </p:nvSpPr>
          <p:spPr>
            <a:xfrm>
              <a:off x="2162405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5" name="Google Shape;1805;p16"/>
            <p:cNvSpPr/>
            <p:nvPr/>
          </p:nvSpPr>
          <p:spPr>
            <a:xfrm>
              <a:off x="11863677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6" name="Google Shape;1806;p16"/>
            <p:cNvSpPr/>
            <p:nvPr/>
          </p:nvSpPr>
          <p:spPr>
            <a:xfrm>
              <a:off x="11863677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7" name="Google Shape;1807;p16"/>
            <p:cNvSpPr/>
            <p:nvPr/>
          </p:nvSpPr>
          <p:spPr>
            <a:xfrm>
              <a:off x="11863677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8" name="Google Shape;1808;p16"/>
            <p:cNvSpPr/>
            <p:nvPr/>
          </p:nvSpPr>
          <p:spPr>
            <a:xfrm>
              <a:off x="8656553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9" name="Google Shape;1809;p16"/>
            <p:cNvSpPr/>
            <p:nvPr/>
          </p:nvSpPr>
          <p:spPr>
            <a:xfrm>
              <a:off x="8656553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0" name="Google Shape;1810;p16"/>
            <p:cNvSpPr/>
            <p:nvPr/>
          </p:nvSpPr>
          <p:spPr>
            <a:xfrm>
              <a:off x="8656553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1" name="Google Shape;1811;p16"/>
            <p:cNvSpPr/>
            <p:nvPr/>
          </p:nvSpPr>
          <p:spPr>
            <a:xfrm>
              <a:off x="8656553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2" name="Google Shape;1812;p16"/>
            <p:cNvSpPr/>
            <p:nvPr/>
          </p:nvSpPr>
          <p:spPr>
            <a:xfrm>
              <a:off x="18357827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3" name="Google Shape;1813;p16"/>
            <p:cNvSpPr/>
            <p:nvPr/>
          </p:nvSpPr>
          <p:spPr>
            <a:xfrm>
              <a:off x="18357827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4" name="Google Shape;1814;p16"/>
            <p:cNvSpPr/>
            <p:nvPr/>
          </p:nvSpPr>
          <p:spPr>
            <a:xfrm>
              <a:off x="18357827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5" name="Google Shape;1815;p16"/>
            <p:cNvSpPr/>
            <p:nvPr/>
          </p:nvSpPr>
          <p:spPr>
            <a:xfrm>
              <a:off x="18357827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6" name="Google Shape;1816;p16"/>
            <p:cNvSpPr/>
            <p:nvPr/>
          </p:nvSpPr>
          <p:spPr>
            <a:xfrm>
              <a:off x="2154520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7" name="Google Shape;1817;p16"/>
            <p:cNvSpPr/>
            <p:nvPr/>
          </p:nvSpPr>
          <p:spPr>
            <a:xfrm>
              <a:off x="2154520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8" name="Google Shape;1818;p16"/>
            <p:cNvSpPr/>
            <p:nvPr/>
          </p:nvSpPr>
          <p:spPr>
            <a:xfrm>
              <a:off x="2154520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9" name="Google Shape;1819;p16"/>
            <p:cNvSpPr/>
            <p:nvPr/>
          </p:nvSpPr>
          <p:spPr>
            <a:xfrm>
              <a:off x="2154520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0" name="Google Shape;1820;p16"/>
            <p:cNvSpPr/>
            <p:nvPr/>
          </p:nvSpPr>
          <p:spPr>
            <a:xfrm>
              <a:off x="8656553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1" name="Google Shape;1821;p16"/>
            <p:cNvSpPr/>
            <p:nvPr/>
          </p:nvSpPr>
          <p:spPr>
            <a:xfrm>
              <a:off x="8656553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2" name="Google Shape;1822;p16"/>
            <p:cNvSpPr/>
            <p:nvPr/>
          </p:nvSpPr>
          <p:spPr>
            <a:xfrm>
              <a:off x="8656553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3" name="Google Shape;1823;p16"/>
            <p:cNvSpPr/>
            <p:nvPr/>
          </p:nvSpPr>
          <p:spPr>
            <a:xfrm>
              <a:off x="18357827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4" name="Google Shape;1824;p16"/>
            <p:cNvSpPr/>
            <p:nvPr/>
          </p:nvSpPr>
          <p:spPr>
            <a:xfrm>
              <a:off x="18357827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5" name="Google Shape;1825;p16"/>
            <p:cNvSpPr/>
            <p:nvPr/>
          </p:nvSpPr>
          <p:spPr>
            <a:xfrm>
              <a:off x="18357827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6" name="Google Shape;1826;p16"/>
            <p:cNvSpPr/>
            <p:nvPr/>
          </p:nvSpPr>
          <p:spPr>
            <a:xfrm>
              <a:off x="2154520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7" name="Google Shape;1827;p16"/>
            <p:cNvSpPr/>
            <p:nvPr/>
          </p:nvSpPr>
          <p:spPr>
            <a:xfrm>
              <a:off x="2154520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8" name="Google Shape;1828;p16"/>
            <p:cNvSpPr/>
            <p:nvPr/>
          </p:nvSpPr>
          <p:spPr>
            <a:xfrm>
              <a:off x="2154520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9" name="Google Shape;1829;p16"/>
            <p:cNvSpPr/>
            <p:nvPr/>
          </p:nvSpPr>
          <p:spPr>
            <a:xfrm>
              <a:off x="5410269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0" name="Google Shape;1830;p16"/>
            <p:cNvSpPr/>
            <p:nvPr/>
          </p:nvSpPr>
          <p:spPr>
            <a:xfrm>
              <a:off x="5410269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1" name="Google Shape;1831;p16"/>
            <p:cNvSpPr/>
            <p:nvPr/>
          </p:nvSpPr>
          <p:spPr>
            <a:xfrm>
              <a:off x="5410269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2" name="Google Shape;1832;p16"/>
            <p:cNvSpPr/>
            <p:nvPr/>
          </p:nvSpPr>
          <p:spPr>
            <a:xfrm>
              <a:off x="5410269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3" name="Google Shape;1833;p16"/>
            <p:cNvSpPr/>
            <p:nvPr/>
          </p:nvSpPr>
          <p:spPr>
            <a:xfrm>
              <a:off x="15111542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4" name="Google Shape;1834;p16"/>
            <p:cNvSpPr/>
            <p:nvPr/>
          </p:nvSpPr>
          <p:spPr>
            <a:xfrm>
              <a:off x="15111542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5" name="Google Shape;1835;p16"/>
            <p:cNvSpPr/>
            <p:nvPr/>
          </p:nvSpPr>
          <p:spPr>
            <a:xfrm>
              <a:off x="15111542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6" name="Google Shape;1836;p16"/>
            <p:cNvSpPr/>
            <p:nvPr/>
          </p:nvSpPr>
          <p:spPr>
            <a:xfrm>
              <a:off x="15111542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7" name="Google Shape;1837;p16"/>
            <p:cNvSpPr/>
            <p:nvPr/>
          </p:nvSpPr>
          <p:spPr>
            <a:xfrm>
              <a:off x="5410269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8" name="Google Shape;1838;p16"/>
            <p:cNvSpPr/>
            <p:nvPr/>
          </p:nvSpPr>
          <p:spPr>
            <a:xfrm>
              <a:off x="5410269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9" name="Google Shape;1839;p16"/>
            <p:cNvSpPr/>
            <p:nvPr/>
          </p:nvSpPr>
          <p:spPr>
            <a:xfrm>
              <a:off x="5410269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0" name="Google Shape;1840;p16"/>
            <p:cNvSpPr/>
            <p:nvPr/>
          </p:nvSpPr>
          <p:spPr>
            <a:xfrm>
              <a:off x="15111542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1" name="Google Shape;1841;p16"/>
            <p:cNvSpPr/>
            <p:nvPr/>
          </p:nvSpPr>
          <p:spPr>
            <a:xfrm>
              <a:off x="15111542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2" name="Google Shape;1842;p16"/>
            <p:cNvSpPr/>
            <p:nvPr/>
          </p:nvSpPr>
          <p:spPr>
            <a:xfrm>
              <a:off x="15111542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3" name="Google Shape;1843;p16"/>
            <p:cNvSpPr/>
            <p:nvPr/>
          </p:nvSpPr>
          <p:spPr>
            <a:xfrm>
              <a:off x="545144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4" name="Google Shape;1844;p16"/>
            <p:cNvSpPr/>
            <p:nvPr/>
          </p:nvSpPr>
          <p:spPr>
            <a:xfrm>
              <a:off x="545144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5" name="Google Shape;1845;p16"/>
            <p:cNvSpPr/>
            <p:nvPr/>
          </p:nvSpPr>
          <p:spPr>
            <a:xfrm>
              <a:off x="545144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6" name="Google Shape;1846;p16"/>
            <p:cNvSpPr/>
            <p:nvPr/>
          </p:nvSpPr>
          <p:spPr>
            <a:xfrm>
              <a:off x="545144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7" name="Google Shape;1847;p16"/>
            <p:cNvSpPr/>
            <p:nvPr/>
          </p:nvSpPr>
          <p:spPr>
            <a:xfrm>
              <a:off x="1024641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8" name="Google Shape;1848;p16"/>
            <p:cNvSpPr/>
            <p:nvPr/>
          </p:nvSpPr>
          <p:spPr>
            <a:xfrm>
              <a:off x="1024641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9" name="Google Shape;1849;p16"/>
            <p:cNvSpPr/>
            <p:nvPr/>
          </p:nvSpPr>
          <p:spPr>
            <a:xfrm>
              <a:off x="1024641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0" name="Google Shape;1850;p16"/>
            <p:cNvSpPr/>
            <p:nvPr/>
          </p:nvSpPr>
          <p:spPr>
            <a:xfrm>
              <a:off x="1024641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1" name="Google Shape;1851;p16"/>
            <p:cNvSpPr/>
            <p:nvPr/>
          </p:nvSpPr>
          <p:spPr>
            <a:xfrm>
              <a:off x="545144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2" name="Google Shape;1852;p16"/>
            <p:cNvSpPr/>
            <p:nvPr/>
          </p:nvSpPr>
          <p:spPr>
            <a:xfrm>
              <a:off x="545144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3" name="Google Shape;1853;p16"/>
            <p:cNvSpPr/>
            <p:nvPr/>
          </p:nvSpPr>
          <p:spPr>
            <a:xfrm>
              <a:off x="545144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4" name="Google Shape;1854;p16"/>
            <p:cNvSpPr/>
            <p:nvPr/>
          </p:nvSpPr>
          <p:spPr>
            <a:xfrm>
              <a:off x="1024641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5" name="Google Shape;1855;p16"/>
            <p:cNvSpPr/>
            <p:nvPr/>
          </p:nvSpPr>
          <p:spPr>
            <a:xfrm>
              <a:off x="1024641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6" name="Google Shape;1856;p16"/>
            <p:cNvSpPr/>
            <p:nvPr/>
          </p:nvSpPr>
          <p:spPr>
            <a:xfrm>
              <a:off x="1024641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7" name="Google Shape;1857;p16"/>
            <p:cNvSpPr/>
            <p:nvPr/>
          </p:nvSpPr>
          <p:spPr>
            <a:xfrm>
              <a:off x="7039293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8" name="Google Shape;1858;p16"/>
            <p:cNvSpPr/>
            <p:nvPr/>
          </p:nvSpPr>
          <p:spPr>
            <a:xfrm>
              <a:off x="7039293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9" name="Google Shape;1859;p16"/>
            <p:cNvSpPr/>
            <p:nvPr/>
          </p:nvSpPr>
          <p:spPr>
            <a:xfrm>
              <a:off x="7039293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0" name="Google Shape;1860;p16"/>
            <p:cNvSpPr/>
            <p:nvPr/>
          </p:nvSpPr>
          <p:spPr>
            <a:xfrm>
              <a:off x="7039293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1" name="Google Shape;1861;p16"/>
            <p:cNvSpPr/>
            <p:nvPr/>
          </p:nvSpPr>
          <p:spPr>
            <a:xfrm>
              <a:off x="16740566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2" name="Google Shape;1862;p16"/>
            <p:cNvSpPr/>
            <p:nvPr/>
          </p:nvSpPr>
          <p:spPr>
            <a:xfrm>
              <a:off x="16740566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3" name="Google Shape;1863;p16"/>
            <p:cNvSpPr/>
            <p:nvPr/>
          </p:nvSpPr>
          <p:spPr>
            <a:xfrm>
              <a:off x="16740566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4" name="Google Shape;1864;p16"/>
            <p:cNvSpPr/>
            <p:nvPr/>
          </p:nvSpPr>
          <p:spPr>
            <a:xfrm>
              <a:off x="16740566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5" name="Google Shape;1865;p16"/>
            <p:cNvSpPr/>
            <p:nvPr/>
          </p:nvSpPr>
          <p:spPr>
            <a:xfrm>
              <a:off x="19927945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6" name="Google Shape;1866;p16"/>
            <p:cNvSpPr/>
            <p:nvPr/>
          </p:nvSpPr>
          <p:spPr>
            <a:xfrm>
              <a:off x="19927945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7" name="Google Shape;1867;p16"/>
            <p:cNvSpPr/>
            <p:nvPr/>
          </p:nvSpPr>
          <p:spPr>
            <a:xfrm>
              <a:off x="19927945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8" name="Google Shape;1868;p16"/>
            <p:cNvSpPr/>
            <p:nvPr/>
          </p:nvSpPr>
          <p:spPr>
            <a:xfrm>
              <a:off x="19927945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9" name="Google Shape;1869;p16"/>
            <p:cNvSpPr/>
            <p:nvPr/>
          </p:nvSpPr>
          <p:spPr>
            <a:xfrm>
              <a:off x="7039293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0" name="Google Shape;1870;p16"/>
            <p:cNvSpPr/>
            <p:nvPr/>
          </p:nvSpPr>
          <p:spPr>
            <a:xfrm>
              <a:off x="7039293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1" name="Google Shape;1871;p16"/>
            <p:cNvSpPr/>
            <p:nvPr/>
          </p:nvSpPr>
          <p:spPr>
            <a:xfrm>
              <a:off x="7039293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2" name="Google Shape;1872;p16"/>
            <p:cNvSpPr/>
            <p:nvPr/>
          </p:nvSpPr>
          <p:spPr>
            <a:xfrm>
              <a:off x="16740566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3" name="Google Shape;1873;p16"/>
            <p:cNvSpPr/>
            <p:nvPr/>
          </p:nvSpPr>
          <p:spPr>
            <a:xfrm>
              <a:off x="16740566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4" name="Google Shape;1874;p16"/>
            <p:cNvSpPr/>
            <p:nvPr/>
          </p:nvSpPr>
          <p:spPr>
            <a:xfrm>
              <a:off x="16740566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5" name="Google Shape;1875;p16"/>
            <p:cNvSpPr/>
            <p:nvPr/>
          </p:nvSpPr>
          <p:spPr>
            <a:xfrm>
              <a:off x="19927945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6" name="Google Shape;1876;p16"/>
            <p:cNvSpPr/>
            <p:nvPr/>
          </p:nvSpPr>
          <p:spPr>
            <a:xfrm>
              <a:off x="19927945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7" name="Google Shape;1877;p16"/>
            <p:cNvSpPr/>
            <p:nvPr/>
          </p:nvSpPr>
          <p:spPr>
            <a:xfrm>
              <a:off x="19927945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8" name="Google Shape;1878;p16"/>
            <p:cNvSpPr/>
            <p:nvPr/>
          </p:nvSpPr>
          <p:spPr>
            <a:xfrm>
              <a:off x="3793009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9" name="Google Shape;1879;p16"/>
            <p:cNvSpPr/>
            <p:nvPr/>
          </p:nvSpPr>
          <p:spPr>
            <a:xfrm>
              <a:off x="3793009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0" name="Google Shape;1880;p16"/>
            <p:cNvSpPr/>
            <p:nvPr/>
          </p:nvSpPr>
          <p:spPr>
            <a:xfrm>
              <a:off x="3793009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1" name="Google Shape;1881;p16"/>
            <p:cNvSpPr/>
            <p:nvPr/>
          </p:nvSpPr>
          <p:spPr>
            <a:xfrm>
              <a:off x="3793009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2" name="Google Shape;1882;p16"/>
            <p:cNvSpPr/>
            <p:nvPr/>
          </p:nvSpPr>
          <p:spPr>
            <a:xfrm>
              <a:off x="13494281" y="10753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3" name="Google Shape;1883;p16"/>
            <p:cNvSpPr/>
            <p:nvPr/>
          </p:nvSpPr>
          <p:spPr>
            <a:xfrm>
              <a:off x="13494281" y="74558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4" name="Google Shape;1884;p16"/>
            <p:cNvSpPr/>
            <p:nvPr/>
          </p:nvSpPr>
          <p:spPr>
            <a:xfrm>
              <a:off x="13494281" y="426305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5" name="Google Shape;1885;p16"/>
            <p:cNvSpPr/>
            <p:nvPr/>
          </p:nvSpPr>
          <p:spPr>
            <a:xfrm>
              <a:off x="13494281" y="10643536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6" name="Google Shape;1886;p16"/>
            <p:cNvSpPr/>
            <p:nvPr/>
          </p:nvSpPr>
          <p:spPr>
            <a:xfrm>
              <a:off x="3793009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7" name="Google Shape;1887;p16"/>
            <p:cNvSpPr/>
            <p:nvPr/>
          </p:nvSpPr>
          <p:spPr>
            <a:xfrm>
              <a:off x="3793009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8" name="Google Shape;1888;p16"/>
            <p:cNvSpPr/>
            <p:nvPr/>
          </p:nvSpPr>
          <p:spPr>
            <a:xfrm>
              <a:off x="3793009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9" name="Google Shape;1889;p16"/>
            <p:cNvSpPr/>
            <p:nvPr/>
          </p:nvSpPr>
          <p:spPr>
            <a:xfrm>
              <a:off x="13494281" y="26934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0" name="Google Shape;1890;p16"/>
            <p:cNvSpPr/>
            <p:nvPr/>
          </p:nvSpPr>
          <p:spPr>
            <a:xfrm>
              <a:off x="13494281" y="907391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1" name="Google Shape;1891;p16"/>
            <p:cNvSpPr/>
            <p:nvPr/>
          </p:nvSpPr>
          <p:spPr>
            <a:xfrm>
              <a:off x="13494281" y="5881131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2" name="Google Shape;1892;p16"/>
            <p:cNvSpPr/>
            <p:nvPr/>
          </p:nvSpPr>
          <p:spPr>
            <a:xfrm>
              <a:off x="2711370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3" name="Google Shape;1893;p16"/>
            <p:cNvSpPr/>
            <p:nvPr/>
          </p:nvSpPr>
          <p:spPr>
            <a:xfrm>
              <a:off x="2711370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4" name="Google Shape;1894;p16"/>
            <p:cNvSpPr/>
            <p:nvPr/>
          </p:nvSpPr>
          <p:spPr>
            <a:xfrm>
              <a:off x="2711370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5" name="Google Shape;1895;p16"/>
            <p:cNvSpPr/>
            <p:nvPr/>
          </p:nvSpPr>
          <p:spPr>
            <a:xfrm>
              <a:off x="2711370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6" name="Google Shape;1896;p16"/>
            <p:cNvSpPr/>
            <p:nvPr/>
          </p:nvSpPr>
          <p:spPr>
            <a:xfrm>
              <a:off x="12412642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7" name="Google Shape;1897;p16"/>
            <p:cNvSpPr/>
            <p:nvPr/>
          </p:nvSpPr>
          <p:spPr>
            <a:xfrm>
              <a:off x="12412642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8" name="Google Shape;1898;p16"/>
            <p:cNvSpPr/>
            <p:nvPr/>
          </p:nvSpPr>
          <p:spPr>
            <a:xfrm>
              <a:off x="12412642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9" name="Google Shape;1899;p16"/>
            <p:cNvSpPr/>
            <p:nvPr/>
          </p:nvSpPr>
          <p:spPr>
            <a:xfrm>
              <a:off x="12412642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0" name="Google Shape;1900;p16"/>
            <p:cNvSpPr/>
            <p:nvPr/>
          </p:nvSpPr>
          <p:spPr>
            <a:xfrm>
              <a:off x="2711370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1" name="Google Shape;1901;p16"/>
            <p:cNvSpPr/>
            <p:nvPr/>
          </p:nvSpPr>
          <p:spPr>
            <a:xfrm>
              <a:off x="2711370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2" name="Google Shape;1902;p16"/>
            <p:cNvSpPr/>
            <p:nvPr/>
          </p:nvSpPr>
          <p:spPr>
            <a:xfrm>
              <a:off x="2711370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3" name="Google Shape;1903;p16"/>
            <p:cNvSpPr/>
            <p:nvPr/>
          </p:nvSpPr>
          <p:spPr>
            <a:xfrm>
              <a:off x="12412642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4" name="Google Shape;1904;p16"/>
            <p:cNvSpPr/>
            <p:nvPr/>
          </p:nvSpPr>
          <p:spPr>
            <a:xfrm>
              <a:off x="12412642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5" name="Google Shape;1905;p16"/>
            <p:cNvSpPr/>
            <p:nvPr/>
          </p:nvSpPr>
          <p:spPr>
            <a:xfrm>
              <a:off x="12412642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6" name="Google Shape;1906;p16"/>
            <p:cNvSpPr/>
            <p:nvPr/>
          </p:nvSpPr>
          <p:spPr>
            <a:xfrm>
              <a:off x="9205518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7" name="Google Shape;1907;p16"/>
            <p:cNvSpPr/>
            <p:nvPr/>
          </p:nvSpPr>
          <p:spPr>
            <a:xfrm>
              <a:off x="9205518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8" name="Google Shape;1908;p16"/>
            <p:cNvSpPr/>
            <p:nvPr/>
          </p:nvSpPr>
          <p:spPr>
            <a:xfrm>
              <a:off x="9205518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9" name="Google Shape;1909;p16"/>
            <p:cNvSpPr/>
            <p:nvPr/>
          </p:nvSpPr>
          <p:spPr>
            <a:xfrm>
              <a:off x="9205518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0" name="Google Shape;1910;p16"/>
            <p:cNvSpPr/>
            <p:nvPr/>
          </p:nvSpPr>
          <p:spPr>
            <a:xfrm>
              <a:off x="18906791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1" name="Google Shape;1911;p16"/>
            <p:cNvSpPr/>
            <p:nvPr/>
          </p:nvSpPr>
          <p:spPr>
            <a:xfrm>
              <a:off x="18906791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2" name="Google Shape;1912;p16"/>
            <p:cNvSpPr/>
            <p:nvPr/>
          </p:nvSpPr>
          <p:spPr>
            <a:xfrm>
              <a:off x="18906791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3" name="Google Shape;1913;p16"/>
            <p:cNvSpPr/>
            <p:nvPr/>
          </p:nvSpPr>
          <p:spPr>
            <a:xfrm>
              <a:off x="18906791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4" name="Google Shape;1914;p16"/>
            <p:cNvSpPr/>
            <p:nvPr/>
          </p:nvSpPr>
          <p:spPr>
            <a:xfrm>
              <a:off x="9205518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5" name="Google Shape;1915;p16"/>
            <p:cNvSpPr/>
            <p:nvPr/>
          </p:nvSpPr>
          <p:spPr>
            <a:xfrm>
              <a:off x="9205518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6" name="Google Shape;1916;p16"/>
            <p:cNvSpPr/>
            <p:nvPr/>
          </p:nvSpPr>
          <p:spPr>
            <a:xfrm>
              <a:off x="9205518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7" name="Google Shape;1917;p16"/>
            <p:cNvSpPr/>
            <p:nvPr/>
          </p:nvSpPr>
          <p:spPr>
            <a:xfrm>
              <a:off x="18906791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8" name="Google Shape;1918;p16"/>
            <p:cNvSpPr/>
            <p:nvPr/>
          </p:nvSpPr>
          <p:spPr>
            <a:xfrm>
              <a:off x="18906791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19" name="Google Shape;1919;p16"/>
            <p:cNvSpPr/>
            <p:nvPr/>
          </p:nvSpPr>
          <p:spPr>
            <a:xfrm>
              <a:off x="18906791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0" name="Google Shape;1920;p16"/>
            <p:cNvSpPr/>
            <p:nvPr/>
          </p:nvSpPr>
          <p:spPr>
            <a:xfrm>
              <a:off x="5959235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1" name="Google Shape;1921;p16"/>
            <p:cNvSpPr/>
            <p:nvPr/>
          </p:nvSpPr>
          <p:spPr>
            <a:xfrm>
              <a:off x="5959235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2" name="Google Shape;1922;p16"/>
            <p:cNvSpPr/>
            <p:nvPr/>
          </p:nvSpPr>
          <p:spPr>
            <a:xfrm>
              <a:off x="5959235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3" name="Google Shape;1923;p16"/>
            <p:cNvSpPr/>
            <p:nvPr/>
          </p:nvSpPr>
          <p:spPr>
            <a:xfrm>
              <a:off x="5959235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4" name="Google Shape;1924;p16"/>
            <p:cNvSpPr/>
            <p:nvPr/>
          </p:nvSpPr>
          <p:spPr>
            <a:xfrm>
              <a:off x="15660506" y="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5" name="Google Shape;1925;p16"/>
            <p:cNvSpPr/>
            <p:nvPr/>
          </p:nvSpPr>
          <p:spPr>
            <a:xfrm>
              <a:off x="15660506" y="63804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6" name="Google Shape;1926;p16"/>
            <p:cNvSpPr/>
            <p:nvPr/>
          </p:nvSpPr>
          <p:spPr>
            <a:xfrm>
              <a:off x="15660506" y="318770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7" name="Google Shape;1927;p16"/>
            <p:cNvSpPr/>
            <p:nvPr/>
          </p:nvSpPr>
          <p:spPr>
            <a:xfrm>
              <a:off x="15660506" y="956818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8" name="Google Shape;1928;p16"/>
            <p:cNvSpPr/>
            <p:nvPr/>
          </p:nvSpPr>
          <p:spPr>
            <a:xfrm>
              <a:off x="5959235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29" name="Google Shape;1929;p16"/>
            <p:cNvSpPr/>
            <p:nvPr/>
          </p:nvSpPr>
          <p:spPr>
            <a:xfrm>
              <a:off x="5959235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30" name="Google Shape;1930;p16"/>
            <p:cNvSpPr/>
            <p:nvPr/>
          </p:nvSpPr>
          <p:spPr>
            <a:xfrm>
              <a:off x="5959235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31" name="Google Shape;1931;p16"/>
            <p:cNvSpPr/>
            <p:nvPr/>
          </p:nvSpPr>
          <p:spPr>
            <a:xfrm>
              <a:off x="15660506" y="16180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32" name="Google Shape;1932;p16"/>
            <p:cNvSpPr/>
            <p:nvPr/>
          </p:nvSpPr>
          <p:spPr>
            <a:xfrm>
              <a:off x="15660506" y="7998564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33" name="Google Shape;1933;p16"/>
            <p:cNvSpPr/>
            <p:nvPr/>
          </p:nvSpPr>
          <p:spPr>
            <a:xfrm>
              <a:off x="15660506" y="480578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34" name="Google Shape;1934;p16"/>
            <p:cNvSpPr/>
            <p:nvPr/>
          </p:nvSpPr>
          <p:spPr>
            <a:xfrm>
              <a:off x="0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35" name="Google Shape;1935;p16"/>
            <p:cNvSpPr/>
            <p:nvPr/>
          </p:nvSpPr>
          <p:spPr>
            <a:xfrm>
              <a:off x="0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36" name="Google Shape;1936;p16"/>
            <p:cNvSpPr/>
            <p:nvPr/>
          </p:nvSpPr>
          <p:spPr>
            <a:xfrm>
              <a:off x="0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37" name="Google Shape;1937;p16"/>
            <p:cNvSpPr/>
            <p:nvPr/>
          </p:nvSpPr>
          <p:spPr>
            <a:xfrm>
              <a:off x="0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38" name="Google Shape;1938;p16"/>
            <p:cNvSpPr/>
            <p:nvPr/>
          </p:nvSpPr>
          <p:spPr>
            <a:xfrm>
              <a:off x="9701272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39" name="Google Shape;1939;p16"/>
            <p:cNvSpPr/>
            <p:nvPr/>
          </p:nvSpPr>
          <p:spPr>
            <a:xfrm>
              <a:off x="9701272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40" name="Google Shape;1940;p16"/>
            <p:cNvSpPr/>
            <p:nvPr/>
          </p:nvSpPr>
          <p:spPr>
            <a:xfrm>
              <a:off x="9701272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41" name="Google Shape;1941;p16"/>
            <p:cNvSpPr/>
            <p:nvPr/>
          </p:nvSpPr>
          <p:spPr>
            <a:xfrm>
              <a:off x="9701272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42" name="Google Shape;1942;p16"/>
            <p:cNvSpPr/>
            <p:nvPr/>
          </p:nvSpPr>
          <p:spPr>
            <a:xfrm>
              <a:off x="0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43" name="Google Shape;1943;p16"/>
            <p:cNvSpPr/>
            <p:nvPr/>
          </p:nvSpPr>
          <p:spPr>
            <a:xfrm>
              <a:off x="0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44" name="Google Shape;1944;p16"/>
            <p:cNvSpPr/>
            <p:nvPr/>
          </p:nvSpPr>
          <p:spPr>
            <a:xfrm>
              <a:off x="0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45" name="Google Shape;1945;p16"/>
            <p:cNvSpPr/>
            <p:nvPr/>
          </p:nvSpPr>
          <p:spPr>
            <a:xfrm>
              <a:off x="9701272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46" name="Google Shape;1946;p16"/>
            <p:cNvSpPr/>
            <p:nvPr/>
          </p:nvSpPr>
          <p:spPr>
            <a:xfrm>
              <a:off x="9701272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47" name="Google Shape;1947;p16"/>
            <p:cNvSpPr/>
            <p:nvPr/>
          </p:nvSpPr>
          <p:spPr>
            <a:xfrm>
              <a:off x="9701272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48" name="Google Shape;1948;p16"/>
            <p:cNvSpPr/>
            <p:nvPr/>
          </p:nvSpPr>
          <p:spPr>
            <a:xfrm>
              <a:off x="6494149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49" name="Google Shape;1949;p16"/>
            <p:cNvSpPr/>
            <p:nvPr/>
          </p:nvSpPr>
          <p:spPr>
            <a:xfrm>
              <a:off x="6494149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50" name="Google Shape;1950;p16"/>
            <p:cNvSpPr/>
            <p:nvPr/>
          </p:nvSpPr>
          <p:spPr>
            <a:xfrm>
              <a:off x="6494149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51" name="Google Shape;1951;p16"/>
            <p:cNvSpPr/>
            <p:nvPr/>
          </p:nvSpPr>
          <p:spPr>
            <a:xfrm>
              <a:off x="6494149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52" name="Google Shape;1952;p16"/>
            <p:cNvSpPr/>
            <p:nvPr/>
          </p:nvSpPr>
          <p:spPr>
            <a:xfrm>
              <a:off x="16195420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53" name="Google Shape;1953;p16"/>
            <p:cNvSpPr/>
            <p:nvPr/>
          </p:nvSpPr>
          <p:spPr>
            <a:xfrm>
              <a:off x="16195420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54" name="Google Shape;1954;p16"/>
            <p:cNvSpPr/>
            <p:nvPr/>
          </p:nvSpPr>
          <p:spPr>
            <a:xfrm>
              <a:off x="16195420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55" name="Google Shape;1955;p16"/>
            <p:cNvSpPr/>
            <p:nvPr/>
          </p:nvSpPr>
          <p:spPr>
            <a:xfrm>
              <a:off x="16195420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56" name="Google Shape;1956;p16"/>
            <p:cNvSpPr/>
            <p:nvPr/>
          </p:nvSpPr>
          <p:spPr>
            <a:xfrm>
              <a:off x="19382802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57" name="Google Shape;1957;p16"/>
            <p:cNvSpPr/>
            <p:nvPr/>
          </p:nvSpPr>
          <p:spPr>
            <a:xfrm>
              <a:off x="19382802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58" name="Google Shape;1958;p16"/>
            <p:cNvSpPr/>
            <p:nvPr/>
          </p:nvSpPr>
          <p:spPr>
            <a:xfrm>
              <a:off x="19382802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59" name="Google Shape;1959;p16"/>
            <p:cNvSpPr/>
            <p:nvPr/>
          </p:nvSpPr>
          <p:spPr>
            <a:xfrm>
              <a:off x="19382802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60" name="Google Shape;1960;p16"/>
            <p:cNvSpPr/>
            <p:nvPr/>
          </p:nvSpPr>
          <p:spPr>
            <a:xfrm>
              <a:off x="6494149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61" name="Google Shape;1961;p16"/>
            <p:cNvSpPr/>
            <p:nvPr/>
          </p:nvSpPr>
          <p:spPr>
            <a:xfrm>
              <a:off x="6494149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62" name="Google Shape;1962;p16"/>
            <p:cNvSpPr/>
            <p:nvPr/>
          </p:nvSpPr>
          <p:spPr>
            <a:xfrm>
              <a:off x="6494149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63" name="Google Shape;1963;p16"/>
            <p:cNvSpPr/>
            <p:nvPr/>
          </p:nvSpPr>
          <p:spPr>
            <a:xfrm>
              <a:off x="16195420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64" name="Google Shape;1964;p16"/>
            <p:cNvSpPr/>
            <p:nvPr/>
          </p:nvSpPr>
          <p:spPr>
            <a:xfrm>
              <a:off x="16195420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65" name="Google Shape;1965;p16"/>
            <p:cNvSpPr/>
            <p:nvPr/>
          </p:nvSpPr>
          <p:spPr>
            <a:xfrm>
              <a:off x="16195420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66" name="Google Shape;1966;p16"/>
            <p:cNvSpPr/>
            <p:nvPr/>
          </p:nvSpPr>
          <p:spPr>
            <a:xfrm>
              <a:off x="19382802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67" name="Google Shape;1967;p16"/>
            <p:cNvSpPr/>
            <p:nvPr/>
          </p:nvSpPr>
          <p:spPr>
            <a:xfrm>
              <a:off x="19382802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68" name="Google Shape;1968;p16"/>
            <p:cNvSpPr/>
            <p:nvPr/>
          </p:nvSpPr>
          <p:spPr>
            <a:xfrm>
              <a:off x="19382802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69" name="Google Shape;1969;p16"/>
            <p:cNvSpPr/>
            <p:nvPr/>
          </p:nvSpPr>
          <p:spPr>
            <a:xfrm>
              <a:off x="3247865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70" name="Google Shape;1970;p16"/>
            <p:cNvSpPr/>
            <p:nvPr/>
          </p:nvSpPr>
          <p:spPr>
            <a:xfrm>
              <a:off x="3247865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71" name="Google Shape;1971;p16"/>
            <p:cNvSpPr/>
            <p:nvPr/>
          </p:nvSpPr>
          <p:spPr>
            <a:xfrm>
              <a:off x="3247865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72" name="Google Shape;1972;p16"/>
            <p:cNvSpPr/>
            <p:nvPr/>
          </p:nvSpPr>
          <p:spPr>
            <a:xfrm>
              <a:off x="3247865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73" name="Google Shape;1973;p16"/>
            <p:cNvSpPr/>
            <p:nvPr/>
          </p:nvSpPr>
          <p:spPr>
            <a:xfrm>
              <a:off x="12949137" y="5371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74" name="Google Shape;1974;p16"/>
            <p:cNvSpPr/>
            <p:nvPr/>
          </p:nvSpPr>
          <p:spPr>
            <a:xfrm>
              <a:off x="12949137" y="69176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75" name="Google Shape;1975;p16"/>
            <p:cNvSpPr/>
            <p:nvPr/>
          </p:nvSpPr>
          <p:spPr>
            <a:xfrm>
              <a:off x="12949137" y="372485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76" name="Google Shape;1976;p16"/>
            <p:cNvSpPr/>
            <p:nvPr/>
          </p:nvSpPr>
          <p:spPr>
            <a:xfrm>
              <a:off x="12949137" y="10105340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77" name="Google Shape;1977;p16"/>
            <p:cNvSpPr/>
            <p:nvPr/>
          </p:nvSpPr>
          <p:spPr>
            <a:xfrm>
              <a:off x="3247865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78" name="Google Shape;1978;p16"/>
            <p:cNvSpPr/>
            <p:nvPr/>
          </p:nvSpPr>
          <p:spPr>
            <a:xfrm>
              <a:off x="3247865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79" name="Google Shape;1979;p16"/>
            <p:cNvSpPr/>
            <p:nvPr/>
          </p:nvSpPr>
          <p:spPr>
            <a:xfrm>
              <a:off x="3247865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80" name="Google Shape;1980;p16"/>
            <p:cNvSpPr/>
            <p:nvPr/>
          </p:nvSpPr>
          <p:spPr>
            <a:xfrm>
              <a:off x="12949137" y="21552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81" name="Google Shape;1981;p16"/>
            <p:cNvSpPr/>
            <p:nvPr/>
          </p:nvSpPr>
          <p:spPr>
            <a:xfrm>
              <a:off x="12949137" y="8535719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82" name="Google Shape;1982;p16"/>
            <p:cNvSpPr/>
            <p:nvPr/>
          </p:nvSpPr>
          <p:spPr>
            <a:xfrm>
              <a:off x="12949137" y="5342935"/>
              <a:ext cx="95594" cy="8278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</p:grpSp>
      <p:grpSp>
        <p:nvGrpSpPr>
          <p:cNvPr id="1983" name="Google Shape;1983;p16"/>
          <p:cNvGrpSpPr/>
          <p:nvPr/>
        </p:nvGrpSpPr>
        <p:grpSpPr>
          <a:xfrm>
            <a:off x="10040459" y="685800"/>
            <a:ext cx="1465742" cy="1215900"/>
            <a:chOff x="0" y="0"/>
            <a:chExt cx="2931484" cy="2431800"/>
          </a:xfrm>
        </p:grpSpPr>
        <p:sp>
          <p:nvSpPr>
            <p:cNvPr id="1984" name="Google Shape;1984;p16"/>
            <p:cNvSpPr/>
            <p:nvPr/>
          </p:nvSpPr>
          <p:spPr>
            <a:xfrm>
              <a:off x="0" y="0"/>
              <a:ext cx="2931484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16"/>
            <p:cNvSpPr txBox="1"/>
            <p:nvPr/>
          </p:nvSpPr>
          <p:spPr>
            <a:xfrm>
              <a:off x="491748" y="836212"/>
              <a:ext cx="1947992" cy="51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6" name="Google Shape;1986;p16"/>
          <p:cNvGrpSpPr/>
          <p:nvPr/>
        </p:nvGrpSpPr>
        <p:grpSpPr>
          <a:xfrm>
            <a:off x="219533" y="2547360"/>
            <a:ext cx="5024083" cy="3633009"/>
            <a:chOff x="0" y="0"/>
            <a:chExt cx="8891134" cy="7266019"/>
          </a:xfrm>
        </p:grpSpPr>
        <p:sp>
          <p:nvSpPr>
            <p:cNvPr id="1987" name="Google Shape;1987;p16"/>
            <p:cNvSpPr/>
            <p:nvPr/>
          </p:nvSpPr>
          <p:spPr>
            <a:xfrm>
              <a:off x="0" y="0"/>
              <a:ext cx="8891134" cy="7266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16"/>
            <p:cNvSpPr txBox="1"/>
            <p:nvPr/>
          </p:nvSpPr>
          <p:spPr>
            <a:xfrm>
              <a:off x="379109" y="557798"/>
              <a:ext cx="7979872" cy="461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16"/>
            <p:cNvSpPr txBox="1"/>
            <p:nvPr/>
          </p:nvSpPr>
          <p:spPr>
            <a:xfrm>
              <a:off x="274543" y="5349803"/>
              <a:ext cx="7980001" cy="640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90" name="Google Shape;19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0767" y="753717"/>
            <a:ext cx="1222100" cy="107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91" name="Google Shape;1991;p16"/>
          <p:cNvSpPr txBox="1"/>
          <p:nvPr/>
        </p:nvSpPr>
        <p:spPr>
          <a:xfrm>
            <a:off x="219533" y="4317617"/>
            <a:ext cx="4652200" cy="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ign&#10;&#10;Description automatically generated" id="1992" name="Google Shape;199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138" y="5293360"/>
            <a:ext cx="3058034" cy="90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93" name="Google Shape;1993;p16"/>
          <p:cNvSpPr txBox="1"/>
          <p:nvPr/>
        </p:nvSpPr>
        <p:spPr>
          <a:xfrm>
            <a:off x="633515" y="2452143"/>
            <a:ext cx="462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b="0" i="0" sz="4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16"/>
          <p:cNvSpPr txBox="1"/>
          <p:nvPr/>
        </p:nvSpPr>
        <p:spPr>
          <a:xfrm>
            <a:off x="633515" y="3647393"/>
            <a:ext cx="427287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 me in the Network Chat Lounge for questions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"/>
          <p:cNvSpPr txBox="1"/>
          <p:nvPr/>
        </p:nvSpPr>
        <p:spPr>
          <a:xfrm>
            <a:off x="243870" y="7112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0" name="Google Shape;9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024" y="1536143"/>
            <a:ext cx="6126924" cy="3179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3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3"/>
          <p:cNvSpPr txBox="1"/>
          <p:nvPr/>
        </p:nvSpPr>
        <p:spPr>
          <a:xfrm>
            <a:off x="243870" y="7112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3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3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3"/>
          <p:cNvSpPr txBox="1"/>
          <p:nvPr/>
        </p:nvSpPr>
        <p:spPr>
          <a:xfrm>
            <a:off x="396270" y="8636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2" name="Google Shape;9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3"/>
          <p:cNvPicPr preferRelativeResize="0"/>
          <p:nvPr/>
        </p:nvPicPr>
        <p:blipFill rotWithShape="1">
          <a:blip r:embed="rId4">
            <a:alphaModFix/>
          </a:blip>
          <a:srcRect b="0" l="5811" r="0" t="0"/>
          <a:stretch/>
        </p:blipFill>
        <p:spPr>
          <a:xfrm>
            <a:off x="396275" y="863600"/>
            <a:ext cx="6380401" cy="45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4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4"/>
          <p:cNvSpPr txBox="1"/>
          <p:nvPr/>
        </p:nvSpPr>
        <p:spPr>
          <a:xfrm>
            <a:off x="243870" y="7112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4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4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3" name="Google Shape;99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4750" y="1114275"/>
            <a:ext cx="2840775" cy="402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5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5"/>
          <p:cNvSpPr txBox="1"/>
          <p:nvPr/>
        </p:nvSpPr>
        <p:spPr>
          <a:xfrm>
            <a:off x="7518400" y="327399"/>
            <a:ext cx="4429730" cy="295465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5"/>
          <p:cNvSpPr txBox="1"/>
          <p:nvPr/>
        </p:nvSpPr>
        <p:spPr>
          <a:xfrm>
            <a:off x="243870" y="711200"/>
            <a:ext cx="6380450" cy="452431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5"/>
          <p:cNvSpPr txBox="1"/>
          <p:nvPr/>
        </p:nvSpPr>
        <p:spPr>
          <a:xfrm>
            <a:off x="7518400" y="4348480"/>
            <a:ext cx="4511040" cy="153888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5"/>
          <p:cNvSpPr txBox="1"/>
          <p:nvPr/>
        </p:nvSpPr>
        <p:spPr>
          <a:xfrm>
            <a:off x="243870" y="5831840"/>
            <a:ext cx="1513810" cy="64633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5"/>
          <p:cNvSpPr txBox="1"/>
          <p:nvPr/>
        </p:nvSpPr>
        <p:spPr>
          <a:xfrm>
            <a:off x="396270" y="863600"/>
            <a:ext cx="6380450" cy="452431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5" name="Google Shape;10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75" y="863600"/>
            <a:ext cx="6380451" cy="45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6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6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6"/>
          <p:cNvSpPr txBox="1"/>
          <p:nvPr/>
        </p:nvSpPr>
        <p:spPr>
          <a:xfrm>
            <a:off x="243870" y="7112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6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6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6"/>
          <p:cNvSpPr txBox="1"/>
          <p:nvPr/>
        </p:nvSpPr>
        <p:spPr>
          <a:xfrm>
            <a:off x="396270" y="8636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7" name="Google Shape;10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6"/>
          <p:cNvPicPr preferRelativeResize="0"/>
          <p:nvPr/>
        </p:nvPicPr>
        <p:blipFill rotWithShape="1">
          <a:blip r:embed="rId4">
            <a:alphaModFix/>
          </a:blip>
          <a:srcRect b="5405" l="0" r="0" t="8095"/>
          <a:stretch/>
        </p:blipFill>
        <p:spPr>
          <a:xfrm>
            <a:off x="396275" y="863600"/>
            <a:ext cx="6380399" cy="452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7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7"/>
          <p:cNvSpPr txBox="1"/>
          <p:nvPr/>
        </p:nvSpPr>
        <p:spPr>
          <a:xfrm>
            <a:off x="243870" y="7112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7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7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Google Shape;10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891" y="1227462"/>
            <a:ext cx="4772184" cy="42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8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8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8"/>
          <p:cNvSpPr txBox="1"/>
          <p:nvPr/>
        </p:nvSpPr>
        <p:spPr>
          <a:xfrm>
            <a:off x="243870" y="7112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8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8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8" name="Google Shape;10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88" y="1475488"/>
            <a:ext cx="6262974" cy="370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8"/>
          <p:cNvSpPr txBox="1"/>
          <p:nvPr/>
        </p:nvSpPr>
        <p:spPr>
          <a:xfrm>
            <a:off x="595188" y="1069163"/>
            <a:ext cx="60393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Cavano and McCall's 11 Quality Factors (1978)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9"/>
          <p:cNvSpPr txBox="1"/>
          <p:nvPr/>
        </p:nvSpPr>
        <p:spPr>
          <a:xfrm>
            <a:off x="6096000" y="3512684"/>
            <a:ext cx="503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9"/>
          <p:cNvSpPr txBox="1"/>
          <p:nvPr/>
        </p:nvSpPr>
        <p:spPr>
          <a:xfrm>
            <a:off x="7518400" y="327399"/>
            <a:ext cx="4429800" cy="295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DO NOT COVER THIS BOX – YOUR VIDEO WILL BE EMBEDDED 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9"/>
          <p:cNvSpPr txBox="1"/>
          <p:nvPr/>
        </p:nvSpPr>
        <p:spPr>
          <a:xfrm>
            <a:off x="243870" y="7112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 ADD YOUR PRESENTATION WITHIN THIS 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9"/>
          <p:cNvSpPr txBox="1"/>
          <p:nvPr/>
        </p:nvSpPr>
        <p:spPr>
          <a:xfrm>
            <a:off x="7518400" y="4348480"/>
            <a:ext cx="4511100" cy="15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LEAVE THIS SPACE FOR YOUR GRAPHIC ARTIST RECORDING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9"/>
          <p:cNvSpPr txBox="1"/>
          <p:nvPr/>
        </p:nvSpPr>
        <p:spPr>
          <a:xfrm>
            <a:off x="243870" y="5831840"/>
            <a:ext cx="1513800" cy="646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9"/>
          <p:cNvSpPr txBox="1"/>
          <p:nvPr/>
        </p:nvSpPr>
        <p:spPr>
          <a:xfrm>
            <a:off x="396270" y="863600"/>
            <a:ext cx="6380400" cy="452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1" name="Google Shape;10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0060" y="5781040"/>
            <a:ext cx="1222100" cy="107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625" y="1480250"/>
            <a:ext cx="6325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