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g5gz3T3cJk2KqBCm4a3wqjyQr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5" name="Google Shape;10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4" name="Google Shape;104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3" name="Google Shape;105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2" name="Google Shape;106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3" name="Google Shape;9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2" name="Google Shape;9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1" name="Google Shape;9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0" name="Google Shape;9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9" name="Google Shape;9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8" name="Google Shape;10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7" name="Google Shape;10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6" name="Google Shape;10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89" name="Google Shape;89;p1"/>
            <p:cNvSpPr/>
            <p:nvPr/>
          </p:nvSpPr>
          <p:spPr>
            <a:xfrm>
              <a:off x="6590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590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590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590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707862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707862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707862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707862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590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590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590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707862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9707862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9707862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00739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500739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500739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6500739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620201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620201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620201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620201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938939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938939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938939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938939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500739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6500739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500739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620201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620201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620201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938939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938939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938939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25445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325445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325445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25445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295572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295572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295572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295572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25445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25445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325445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295572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295572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295572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545251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45251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545251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45251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024652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024652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024652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024652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45251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45251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45251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024652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024652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024652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703939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703939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703939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703939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674067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674067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674067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674067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992805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992805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992805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992805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703939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703939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703939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674067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674067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674067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992805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992805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992805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3793115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3793115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3793115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3793115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349438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349438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349438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349438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3793115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3793115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3793115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349438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349438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349438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08511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8511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08511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08511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78638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078638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078638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078638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08511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08511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08511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078638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078638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1078638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757925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757925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757925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757925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728053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728053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1728053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728053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2046791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2046791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2046791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2046791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757925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757925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757925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728053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728053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1728053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2046791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2046791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2046791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4332976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4332976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4332976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332976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403424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403424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403424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403424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4332976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4332976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332976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1403424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403424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1403424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1634076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1634076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1634076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1634076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133534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1133534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1133534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133534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34076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34076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1634076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1133534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1133534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1133534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812822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812822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812822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812822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1782949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1782949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782949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782949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101687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2101687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2101687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2101687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812822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812822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812822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782949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782949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782949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2101687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101687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2101687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488194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488194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488194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488194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4583213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4583213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4583213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4583213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88194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488194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488194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4583213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4583213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4583213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2172737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2172737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2172737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2172737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11874009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11874009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11874009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1874009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2172737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172737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2172737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1874009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11874009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11874009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8666886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8666886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8666886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8666886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836815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836815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1836815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1836815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2155553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2155553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2155553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2155553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8666886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8666886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8666886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836815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836815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836815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2155553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2155553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2155553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542060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542060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542060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542060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1512187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1512187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512187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1512187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542060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542060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542060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1512187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512187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512187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71259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71259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71259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71259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12413870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12413870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12413870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12413870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271259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271259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71259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12413870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12413870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2413870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9206747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9206747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9206747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9206747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890801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890801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890801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890801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9206747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9206747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9206747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1890801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890801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890801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596046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596046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596046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596046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5661734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5661734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5661734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5661734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596046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596046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596046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5661734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5661734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5661734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545144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7" name="Google Shape;377;p1"/>
            <p:cNvSpPr/>
            <p:nvPr/>
          </p:nvSpPr>
          <p:spPr>
            <a:xfrm>
              <a:off x="545144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8" name="Google Shape;378;p1"/>
            <p:cNvSpPr/>
            <p:nvPr/>
          </p:nvSpPr>
          <p:spPr>
            <a:xfrm>
              <a:off x="545144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9" name="Google Shape;379;p1"/>
            <p:cNvSpPr/>
            <p:nvPr/>
          </p:nvSpPr>
          <p:spPr>
            <a:xfrm>
              <a:off x="545144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0" name="Google Shape;380;p1"/>
            <p:cNvSpPr/>
            <p:nvPr/>
          </p:nvSpPr>
          <p:spPr>
            <a:xfrm>
              <a:off x="1024641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1" name="Google Shape;381;p1"/>
            <p:cNvSpPr/>
            <p:nvPr/>
          </p:nvSpPr>
          <p:spPr>
            <a:xfrm>
              <a:off x="1024641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2" name="Google Shape;382;p1"/>
            <p:cNvSpPr/>
            <p:nvPr/>
          </p:nvSpPr>
          <p:spPr>
            <a:xfrm>
              <a:off x="1024641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3" name="Google Shape;383;p1"/>
            <p:cNvSpPr/>
            <p:nvPr/>
          </p:nvSpPr>
          <p:spPr>
            <a:xfrm>
              <a:off x="1024641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4" name="Google Shape;384;p1"/>
            <p:cNvSpPr/>
            <p:nvPr/>
          </p:nvSpPr>
          <p:spPr>
            <a:xfrm>
              <a:off x="545144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5" name="Google Shape;385;p1"/>
            <p:cNvSpPr/>
            <p:nvPr/>
          </p:nvSpPr>
          <p:spPr>
            <a:xfrm>
              <a:off x="545144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6" name="Google Shape;386;p1"/>
            <p:cNvSpPr/>
            <p:nvPr/>
          </p:nvSpPr>
          <p:spPr>
            <a:xfrm>
              <a:off x="545144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7" name="Google Shape;387;p1"/>
            <p:cNvSpPr/>
            <p:nvPr/>
          </p:nvSpPr>
          <p:spPr>
            <a:xfrm>
              <a:off x="1024641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8" name="Google Shape;388;p1"/>
            <p:cNvSpPr/>
            <p:nvPr/>
          </p:nvSpPr>
          <p:spPr>
            <a:xfrm>
              <a:off x="1024641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9" name="Google Shape;389;p1"/>
            <p:cNvSpPr/>
            <p:nvPr/>
          </p:nvSpPr>
          <p:spPr>
            <a:xfrm>
              <a:off x="1024641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0" name="Google Shape;390;p1"/>
            <p:cNvSpPr/>
            <p:nvPr/>
          </p:nvSpPr>
          <p:spPr>
            <a:xfrm>
              <a:off x="703929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1" name="Google Shape;391;p1"/>
            <p:cNvSpPr/>
            <p:nvPr/>
          </p:nvSpPr>
          <p:spPr>
            <a:xfrm>
              <a:off x="703929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2" name="Google Shape;392;p1"/>
            <p:cNvSpPr/>
            <p:nvPr/>
          </p:nvSpPr>
          <p:spPr>
            <a:xfrm>
              <a:off x="703929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3" name="Google Shape;393;p1"/>
            <p:cNvSpPr/>
            <p:nvPr/>
          </p:nvSpPr>
          <p:spPr>
            <a:xfrm>
              <a:off x="703929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4" name="Google Shape;394;p1"/>
            <p:cNvSpPr/>
            <p:nvPr/>
          </p:nvSpPr>
          <p:spPr>
            <a:xfrm>
              <a:off x="1674056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5" name="Google Shape;395;p1"/>
            <p:cNvSpPr/>
            <p:nvPr/>
          </p:nvSpPr>
          <p:spPr>
            <a:xfrm>
              <a:off x="1674056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6" name="Google Shape;396;p1"/>
            <p:cNvSpPr/>
            <p:nvPr/>
          </p:nvSpPr>
          <p:spPr>
            <a:xfrm>
              <a:off x="1674056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7" name="Google Shape;397;p1"/>
            <p:cNvSpPr/>
            <p:nvPr/>
          </p:nvSpPr>
          <p:spPr>
            <a:xfrm>
              <a:off x="1674056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8" name="Google Shape;398;p1"/>
            <p:cNvSpPr/>
            <p:nvPr/>
          </p:nvSpPr>
          <p:spPr>
            <a:xfrm>
              <a:off x="1992794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9" name="Google Shape;399;p1"/>
            <p:cNvSpPr/>
            <p:nvPr/>
          </p:nvSpPr>
          <p:spPr>
            <a:xfrm>
              <a:off x="1992794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0" name="Google Shape;400;p1"/>
            <p:cNvSpPr/>
            <p:nvPr/>
          </p:nvSpPr>
          <p:spPr>
            <a:xfrm>
              <a:off x="1992794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1" name="Google Shape;401;p1"/>
            <p:cNvSpPr/>
            <p:nvPr/>
          </p:nvSpPr>
          <p:spPr>
            <a:xfrm>
              <a:off x="1992794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2" name="Google Shape;402;p1"/>
            <p:cNvSpPr/>
            <p:nvPr/>
          </p:nvSpPr>
          <p:spPr>
            <a:xfrm>
              <a:off x="703929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3" name="Google Shape;403;p1"/>
            <p:cNvSpPr/>
            <p:nvPr/>
          </p:nvSpPr>
          <p:spPr>
            <a:xfrm>
              <a:off x="703929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4" name="Google Shape;404;p1"/>
            <p:cNvSpPr/>
            <p:nvPr/>
          </p:nvSpPr>
          <p:spPr>
            <a:xfrm>
              <a:off x="703929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5" name="Google Shape;405;p1"/>
            <p:cNvSpPr/>
            <p:nvPr/>
          </p:nvSpPr>
          <p:spPr>
            <a:xfrm>
              <a:off x="1674056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6" name="Google Shape;406;p1"/>
            <p:cNvSpPr/>
            <p:nvPr/>
          </p:nvSpPr>
          <p:spPr>
            <a:xfrm>
              <a:off x="1674056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7" name="Google Shape;407;p1"/>
            <p:cNvSpPr/>
            <p:nvPr/>
          </p:nvSpPr>
          <p:spPr>
            <a:xfrm>
              <a:off x="1674056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8" name="Google Shape;408;p1"/>
            <p:cNvSpPr/>
            <p:nvPr/>
          </p:nvSpPr>
          <p:spPr>
            <a:xfrm>
              <a:off x="1992794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9" name="Google Shape;409;p1"/>
            <p:cNvSpPr/>
            <p:nvPr/>
          </p:nvSpPr>
          <p:spPr>
            <a:xfrm>
              <a:off x="1992794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0" name="Google Shape;410;p1"/>
            <p:cNvSpPr/>
            <p:nvPr/>
          </p:nvSpPr>
          <p:spPr>
            <a:xfrm>
              <a:off x="1992794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1" name="Google Shape;411;p1"/>
            <p:cNvSpPr/>
            <p:nvPr/>
          </p:nvSpPr>
          <p:spPr>
            <a:xfrm>
              <a:off x="379300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2" name="Google Shape;412;p1"/>
            <p:cNvSpPr/>
            <p:nvPr/>
          </p:nvSpPr>
          <p:spPr>
            <a:xfrm>
              <a:off x="379300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3" name="Google Shape;413;p1"/>
            <p:cNvSpPr/>
            <p:nvPr/>
          </p:nvSpPr>
          <p:spPr>
            <a:xfrm>
              <a:off x="379300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4" name="Google Shape;414;p1"/>
            <p:cNvSpPr/>
            <p:nvPr/>
          </p:nvSpPr>
          <p:spPr>
            <a:xfrm>
              <a:off x="379300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5" name="Google Shape;415;p1"/>
            <p:cNvSpPr/>
            <p:nvPr/>
          </p:nvSpPr>
          <p:spPr>
            <a:xfrm>
              <a:off x="1349428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6" name="Google Shape;416;p1"/>
            <p:cNvSpPr/>
            <p:nvPr/>
          </p:nvSpPr>
          <p:spPr>
            <a:xfrm>
              <a:off x="1349428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7" name="Google Shape;417;p1"/>
            <p:cNvSpPr/>
            <p:nvPr/>
          </p:nvSpPr>
          <p:spPr>
            <a:xfrm>
              <a:off x="1349428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8" name="Google Shape;418;p1"/>
            <p:cNvSpPr/>
            <p:nvPr/>
          </p:nvSpPr>
          <p:spPr>
            <a:xfrm>
              <a:off x="1349428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9" name="Google Shape;419;p1"/>
            <p:cNvSpPr/>
            <p:nvPr/>
          </p:nvSpPr>
          <p:spPr>
            <a:xfrm>
              <a:off x="379300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0" name="Google Shape;420;p1"/>
            <p:cNvSpPr/>
            <p:nvPr/>
          </p:nvSpPr>
          <p:spPr>
            <a:xfrm>
              <a:off x="379300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1" name="Google Shape;421;p1"/>
            <p:cNvSpPr/>
            <p:nvPr/>
          </p:nvSpPr>
          <p:spPr>
            <a:xfrm>
              <a:off x="379300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2" name="Google Shape;422;p1"/>
            <p:cNvSpPr/>
            <p:nvPr/>
          </p:nvSpPr>
          <p:spPr>
            <a:xfrm>
              <a:off x="1349428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3" name="Google Shape;423;p1"/>
            <p:cNvSpPr/>
            <p:nvPr/>
          </p:nvSpPr>
          <p:spPr>
            <a:xfrm>
              <a:off x="1349428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4" name="Google Shape;424;p1"/>
            <p:cNvSpPr/>
            <p:nvPr/>
          </p:nvSpPr>
          <p:spPr>
            <a:xfrm>
              <a:off x="1349428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5" name="Google Shape;425;p1"/>
            <p:cNvSpPr/>
            <p:nvPr/>
          </p:nvSpPr>
          <p:spPr>
            <a:xfrm>
              <a:off x="1083805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6" name="Google Shape;426;p1"/>
            <p:cNvSpPr/>
            <p:nvPr/>
          </p:nvSpPr>
          <p:spPr>
            <a:xfrm>
              <a:off x="1083805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7" name="Google Shape;427;p1"/>
            <p:cNvSpPr/>
            <p:nvPr/>
          </p:nvSpPr>
          <p:spPr>
            <a:xfrm>
              <a:off x="1083805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8" name="Google Shape;428;p1"/>
            <p:cNvSpPr/>
            <p:nvPr/>
          </p:nvSpPr>
          <p:spPr>
            <a:xfrm>
              <a:off x="1083805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9" name="Google Shape;429;p1"/>
            <p:cNvSpPr/>
            <p:nvPr/>
          </p:nvSpPr>
          <p:spPr>
            <a:xfrm>
              <a:off x="1078507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0" name="Google Shape;430;p1"/>
            <p:cNvSpPr/>
            <p:nvPr/>
          </p:nvSpPr>
          <p:spPr>
            <a:xfrm>
              <a:off x="1078507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1" name="Google Shape;431;p1"/>
            <p:cNvSpPr/>
            <p:nvPr/>
          </p:nvSpPr>
          <p:spPr>
            <a:xfrm>
              <a:off x="1078507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2" name="Google Shape;432;p1"/>
            <p:cNvSpPr/>
            <p:nvPr/>
          </p:nvSpPr>
          <p:spPr>
            <a:xfrm>
              <a:off x="1078507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3" name="Google Shape;433;p1"/>
            <p:cNvSpPr/>
            <p:nvPr/>
          </p:nvSpPr>
          <p:spPr>
            <a:xfrm>
              <a:off x="1083805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4" name="Google Shape;434;p1"/>
            <p:cNvSpPr/>
            <p:nvPr/>
          </p:nvSpPr>
          <p:spPr>
            <a:xfrm>
              <a:off x="1083805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5" name="Google Shape;435;p1"/>
            <p:cNvSpPr/>
            <p:nvPr/>
          </p:nvSpPr>
          <p:spPr>
            <a:xfrm>
              <a:off x="1083805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6" name="Google Shape;436;p1"/>
            <p:cNvSpPr/>
            <p:nvPr/>
          </p:nvSpPr>
          <p:spPr>
            <a:xfrm>
              <a:off x="1078507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7" name="Google Shape;437;p1"/>
            <p:cNvSpPr/>
            <p:nvPr/>
          </p:nvSpPr>
          <p:spPr>
            <a:xfrm>
              <a:off x="1078507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8" name="Google Shape;438;p1"/>
            <p:cNvSpPr/>
            <p:nvPr/>
          </p:nvSpPr>
          <p:spPr>
            <a:xfrm>
              <a:off x="1078507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9" name="Google Shape;439;p1"/>
            <p:cNvSpPr/>
            <p:nvPr/>
          </p:nvSpPr>
          <p:spPr>
            <a:xfrm>
              <a:off x="7577954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0" name="Google Shape;440;p1"/>
            <p:cNvSpPr/>
            <p:nvPr/>
          </p:nvSpPr>
          <p:spPr>
            <a:xfrm>
              <a:off x="7577954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1" name="Google Shape;441;p1"/>
            <p:cNvSpPr/>
            <p:nvPr/>
          </p:nvSpPr>
          <p:spPr>
            <a:xfrm>
              <a:off x="7577954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2" name="Google Shape;442;p1"/>
            <p:cNvSpPr/>
            <p:nvPr/>
          </p:nvSpPr>
          <p:spPr>
            <a:xfrm>
              <a:off x="7577954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3" name="Google Shape;443;p1"/>
            <p:cNvSpPr/>
            <p:nvPr/>
          </p:nvSpPr>
          <p:spPr>
            <a:xfrm>
              <a:off x="1727922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4" name="Google Shape;444;p1"/>
            <p:cNvSpPr/>
            <p:nvPr/>
          </p:nvSpPr>
          <p:spPr>
            <a:xfrm>
              <a:off x="1727922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5" name="Google Shape;445;p1"/>
            <p:cNvSpPr/>
            <p:nvPr/>
          </p:nvSpPr>
          <p:spPr>
            <a:xfrm>
              <a:off x="1727922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6" name="Google Shape;446;p1"/>
            <p:cNvSpPr/>
            <p:nvPr/>
          </p:nvSpPr>
          <p:spPr>
            <a:xfrm>
              <a:off x="1727922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7" name="Google Shape;447;p1"/>
            <p:cNvSpPr/>
            <p:nvPr/>
          </p:nvSpPr>
          <p:spPr>
            <a:xfrm>
              <a:off x="2046660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8" name="Google Shape;448;p1"/>
            <p:cNvSpPr/>
            <p:nvPr/>
          </p:nvSpPr>
          <p:spPr>
            <a:xfrm>
              <a:off x="2046660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9" name="Google Shape;449;p1"/>
            <p:cNvSpPr/>
            <p:nvPr/>
          </p:nvSpPr>
          <p:spPr>
            <a:xfrm>
              <a:off x="2046660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0" name="Google Shape;450;p1"/>
            <p:cNvSpPr/>
            <p:nvPr/>
          </p:nvSpPr>
          <p:spPr>
            <a:xfrm>
              <a:off x="2046660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1" name="Google Shape;451;p1"/>
            <p:cNvSpPr/>
            <p:nvPr/>
          </p:nvSpPr>
          <p:spPr>
            <a:xfrm>
              <a:off x="7577954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2" name="Google Shape;452;p1"/>
            <p:cNvSpPr/>
            <p:nvPr/>
          </p:nvSpPr>
          <p:spPr>
            <a:xfrm>
              <a:off x="7577954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3" name="Google Shape;453;p1"/>
            <p:cNvSpPr/>
            <p:nvPr/>
          </p:nvSpPr>
          <p:spPr>
            <a:xfrm>
              <a:off x="7577954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4" name="Google Shape;454;p1"/>
            <p:cNvSpPr/>
            <p:nvPr/>
          </p:nvSpPr>
          <p:spPr>
            <a:xfrm>
              <a:off x="1727922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5" name="Google Shape;455;p1"/>
            <p:cNvSpPr/>
            <p:nvPr/>
          </p:nvSpPr>
          <p:spPr>
            <a:xfrm>
              <a:off x="1727922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6" name="Google Shape;456;p1"/>
            <p:cNvSpPr/>
            <p:nvPr/>
          </p:nvSpPr>
          <p:spPr>
            <a:xfrm>
              <a:off x="1727922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7" name="Google Shape;457;p1"/>
            <p:cNvSpPr/>
            <p:nvPr/>
          </p:nvSpPr>
          <p:spPr>
            <a:xfrm>
              <a:off x="2046660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8" name="Google Shape;458;p1"/>
            <p:cNvSpPr/>
            <p:nvPr/>
          </p:nvSpPr>
          <p:spPr>
            <a:xfrm>
              <a:off x="2046660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9" name="Google Shape;459;p1"/>
            <p:cNvSpPr/>
            <p:nvPr/>
          </p:nvSpPr>
          <p:spPr>
            <a:xfrm>
              <a:off x="2046660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0" name="Google Shape;460;p1"/>
            <p:cNvSpPr/>
            <p:nvPr/>
          </p:nvSpPr>
          <p:spPr>
            <a:xfrm>
              <a:off x="433167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1" name="Google Shape;461;p1"/>
            <p:cNvSpPr/>
            <p:nvPr/>
          </p:nvSpPr>
          <p:spPr>
            <a:xfrm>
              <a:off x="433167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2" name="Google Shape;462;p1"/>
            <p:cNvSpPr/>
            <p:nvPr/>
          </p:nvSpPr>
          <p:spPr>
            <a:xfrm>
              <a:off x="433167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3" name="Google Shape;463;p1"/>
            <p:cNvSpPr/>
            <p:nvPr/>
          </p:nvSpPr>
          <p:spPr>
            <a:xfrm>
              <a:off x="433167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4" name="Google Shape;464;p1"/>
            <p:cNvSpPr/>
            <p:nvPr/>
          </p:nvSpPr>
          <p:spPr>
            <a:xfrm>
              <a:off x="14032942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5" name="Google Shape;465;p1"/>
            <p:cNvSpPr/>
            <p:nvPr/>
          </p:nvSpPr>
          <p:spPr>
            <a:xfrm>
              <a:off x="14032942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6" name="Google Shape;466;p1"/>
            <p:cNvSpPr/>
            <p:nvPr/>
          </p:nvSpPr>
          <p:spPr>
            <a:xfrm>
              <a:off x="14032942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7" name="Google Shape;467;p1"/>
            <p:cNvSpPr/>
            <p:nvPr/>
          </p:nvSpPr>
          <p:spPr>
            <a:xfrm>
              <a:off x="14032942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8" name="Google Shape;468;p1"/>
            <p:cNvSpPr/>
            <p:nvPr/>
          </p:nvSpPr>
          <p:spPr>
            <a:xfrm>
              <a:off x="433167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9" name="Google Shape;469;p1"/>
            <p:cNvSpPr/>
            <p:nvPr/>
          </p:nvSpPr>
          <p:spPr>
            <a:xfrm>
              <a:off x="433167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0" name="Google Shape;470;p1"/>
            <p:cNvSpPr/>
            <p:nvPr/>
          </p:nvSpPr>
          <p:spPr>
            <a:xfrm>
              <a:off x="433167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1" name="Google Shape;471;p1"/>
            <p:cNvSpPr/>
            <p:nvPr/>
          </p:nvSpPr>
          <p:spPr>
            <a:xfrm>
              <a:off x="14032942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2" name="Google Shape;472;p1"/>
            <p:cNvSpPr/>
            <p:nvPr/>
          </p:nvSpPr>
          <p:spPr>
            <a:xfrm>
              <a:off x="14032942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3" name="Google Shape;473;p1"/>
            <p:cNvSpPr/>
            <p:nvPr/>
          </p:nvSpPr>
          <p:spPr>
            <a:xfrm>
              <a:off x="14032942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4" name="Google Shape;474;p1"/>
            <p:cNvSpPr/>
            <p:nvPr/>
          </p:nvSpPr>
          <p:spPr>
            <a:xfrm>
              <a:off x="162366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5" name="Google Shape;475;p1"/>
            <p:cNvSpPr/>
            <p:nvPr/>
          </p:nvSpPr>
          <p:spPr>
            <a:xfrm>
              <a:off x="162366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6" name="Google Shape;476;p1"/>
            <p:cNvSpPr/>
            <p:nvPr/>
          </p:nvSpPr>
          <p:spPr>
            <a:xfrm>
              <a:off x="162366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7" name="Google Shape;477;p1"/>
            <p:cNvSpPr/>
            <p:nvPr/>
          </p:nvSpPr>
          <p:spPr>
            <a:xfrm>
              <a:off x="162366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8" name="Google Shape;478;p1"/>
            <p:cNvSpPr/>
            <p:nvPr/>
          </p:nvSpPr>
          <p:spPr>
            <a:xfrm>
              <a:off x="11324938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9" name="Google Shape;479;p1"/>
            <p:cNvSpPr/>
            <p:nvPr/>
          </p:nvSpPr>
          <p:spPr>
            <a:xfrm>
              <a:off x="11324938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0" name="Google Shape;480;p1"/>
            <p:cNvSpPr/>
            <p:nvPr/>
          </p:nvSpPr>
          <p:spPr>
            <a:xfrm>
              <a:off x="11324938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1" name="Google Shape;481;p1"/>
            <p:cNvSpPr/>
            <p:nvPr/>
          </p:nvSpPr>
          <p:spPr>
            <a:xfrm>
              <a:off x="11324938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2" name="Google Shape;482;p1"/>
            <p:cNvSpPr/>
            <p:nvPr/>
          </p:nvSpPr>
          <p:spPr>
            <a:xfrm>
              <a:off x="162366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483;p1"/>
            <p:cNvSpPr/>
            <p:nvPr/>
          </p:nvSpPr>
          <p:spPr>
            <a:xfrm>
              <a:off x="162366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484;p1"/>
            <p:cNvSpPr/>
            <p:nvPr/>
          </p:nvSpPr>
          <p:spPr>
            <a:xfrm>
              <a:off x="162366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485;p1"/>
            <p:cNvSpPr/>
            <p:nvPr/>
          </p:nvSpPr>
          <p:spPr>
            <a:xfrm>
              <a:off x="11324938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486;p1"/>
            <p:cNvSpPr/>
            <p:nvPr/>
          </p:nvSpPr>
          <p:spPr>
            <a:xfrm>
              <a:off x="11324938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487;p1"/>
            <p:cNvSpPr/>
            <p:nvPr/>
          </p:nvSpPr>
          <p:spPr>
            <a:xfrm>
              <a:off x="11324938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488;p1"/>
            <p:cNvSpPr/>
            <p:nvPr/>
          </p:nvSpPr>
          <p:spPr>
            <a:xfrm>
              <a:off x="811781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489;p1"/>
            <p:cNvSpPr/>
            <p:nvPr/>
          </p:nvSpPr>
          <p:spPr>
            <a:xfrm>
              <a:off x="811781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490;p1"/>
            <p:cNvSpPr/>
            <p:nvPr/>
          </p:nvSpPr>
          <p:spPr>
            <a:xfrm>
              <a:off x="811781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491;p1"/>
            <p:cNvSpPr/>
            <p:nvPr/>
          </p:nvSpPr>
          <p:spPr>
            <a:xfrm>
              <a:off x="811781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492;p1"/>
            <p:cNvSpPr/>
            <p:nvPr/>
          </p:nvSpPr>
          <p:spPr>
            <a:xfrm>
              <a:off x="1781908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493;p1"/>
            <p:cNvSpPr/>
            <p:nvPr/>
          </p:nvSpPr>
          <p:spPr>
            <a:xfrm>
              <a:off x="1781908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494;p1"/>
            <p:cNvSpPr/>
            <p:nvPr/>
          </p:nvSpPr>
          <p:spPr>
            <a:xfrm>
              <a:off x="1781908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495;p1"/>
            <p:cNvSpPr/>
            <p:nvPr/>
          </p:nvSpPr>
          <p:spPr>
            <a:xfrm>
              <a:off x="1781908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496;p1"/>
            <p:cNvSpPr/>
            <p:nvPr/>
          </p:nvSpPr>
          <p:spPr>
            <a:xfrm>
              <a:off x="2100646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497;p1"/>
            <p:cNvSpPr/>
            <p:nvPr/>
          </p:nvSpPr>
          <p:spPr>
            <a:xfrm>
              <a:off x="2100646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498;p1"/>
            <p:cNvSpPr/>
            <p:nvPr/>
          </p:nvSpPr>
          <p:spPr>
            <a:xfrm>
              <a:off x="2100646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499;p1"/>
            <p:cNvSpPr/>
            <p:nvPr/>
          </p:nvSpPr>
          <p:spPr>
            <a:xfrm>
              <a:off x="2100646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500;p1"/>
            <p:cNvSpPr/>
            <p:nvPr/>
          </p:nvSpPr>
          <p:spPr>
            <a:xfrm>
              <a:off x="811781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501;p1"/>
            <p:cNvSpPr/>
            <p:nvPr/>
          </p:nvSpPr>
          <p:spPr>
            <a:xfrm>
              <a:off x="811781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502;p1"/>
            <p:cNvSpPr/>
            <p:nvPr/>
          </p:nvSpPr>
          <p:spPr>
            <a:xfrm>
              <a:off x="811781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503;p1"/>
            <p:cNvSpPr/>
            <p:nvPr/>
          </p:nvSpPr>
          <p:spPr>
            <a:xfrm>
              <a:off x="1781908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504;p1"/>
            <p:cNvSpPr/>
            <p:nvPr/>
          </p:nvSpPr>
          <p:spPr>
            <a:xfrm>
              <a:off x="1781908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505;p1"/>
            <p:cNvSpPr/>
            <p:nvPr/>
          </p:nvSpPr>
          <p:spPr>
            <a:xfrm>
              <a:off x="1781908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506;p1"/>
            <p:cNvSpPr/>
            <p:nvPr/>
          </p:nvSpPr>
          <p:spPr>
            <a:xfrm>
              <a:off x="2100646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507;p1"/>
            <p:cNvSpPr/>
            <p:nvPr/>
          </p:nvSpPr>
          <p:spPr>
            <a:xfrm>
              <a:off x="2100646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508;p1"/>
            <p:cNvSpPr/>
            <p:nvPr/>
          </p:nvSpPr>
          <p:spPr>
            <a:xfrm>
              <a:off x="2100646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509;p1"/>
            <p:cNvSpPr/>
            <p:nvPr/>
          </p:nvSpPr>
          <p:spPr>
            <a:xfrm>
              <a:off x="487153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510;p1"/>
            <p:cNvSpPr/>
            <p:nvPr/>
          </p:nvSpPr>
          <p:spPr>
            <a:xfrm>
              <a:off x="487153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511;p1"/>
            <p:cNvSpPr/>
            <p:nvPr/>
          </p:nvSpPr>
          <p:spPr>
            <a:xfrm>
              <a:off x="487153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512;p1"/>
            <p:cNvSpPr/>
            <p:nvPr/>
          </p:nvSpPr>
          <p:spPr>
            <a:xfrm>
              <a:off x="487153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513;p1"/>
            <p:cNvSpPr/>
            <p:nvPr/>
          </p:nvSpPr>
          <p:spPr>
            <a:xfrm>
              <a:off x="14572803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514;p1"/>
            <p:cNvSpPr/>
            <p:nvPr/>
          </p:nvSpPr>
          <p:spPr>
            <a:xfrm>
              <a:off x="14572803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515;p1"/>
            <p:cNvSpPr/>
            <p:nvPr/>
          </p:nvSpPr>
          <p:spPr>
            <a:xfrm>
              <a:off x="14572803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516;p1"/>
            <p:cNvSpPr/>
            <p:nvPr/>
          </p:nvSpPr>
          <p:spPr>
            <a:xfrm>
              <a:off x="14572803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517;p1"/>
            <p:cNvSpPr/>
            <p:nvPr/>
          </p:nvSpPr>
          <p:spPr>
            <a:xfrm>
              <a:off x="487153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518;p1"/>
            <p:cNvSpPr/>
            <p:nvPr/>
          </p:nvSpPr>
          <p:spPr>
            <a:xfrm>
              <a:off x="487153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519;p1"/>
            <p:cNvSpPr/>
            <p:nvPr/>
          </p:nvSpPr>
          <p:spPr>
            <a:xfrm>
              <a:off x="487153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520;p1"/>
            <p:cNvSpPr/>
            <p:nvPr/>
          </p:nvSpPr>
          <p:spPr>
            <a:xfrm>
              <a:off x="14572803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521;p1"/>
            <p:cNvSpPr/>
            <p:nvPr/>
          </p:nvSpPr>
          <p:spPr>
            <a:xfrm>
              <a:off x="14572803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522;p1"/>
            <p:cNvSpPr/>
            <p:nvPr/>
          </p:nvSpPr>
          <p:spPr>
            <a:xfrm>
              <a:off x="14572803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523;p1"/>
            <p:cNvSpPr/>
            <p:nvPr/>
          </p:nvSpPr>
          <p:spPr>
            <a:xfrm>
              <a:off x="640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524;p1"/>
            <p:cNvSpPr/>
            <p:nvPr/>
          </p:nvSpPr>
          <p:spPr>
            <a:xfrm>
              <a:off x="640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525;p1"/>
            <p:cNvSpPr/>
            <p:nvPr/>
          </p:nvSpPr>
          <p:spPr>
            <a:xfrm>
              <a:off x="640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526;p1"/>
            <p:cNvSpPr/>
            <p:nvPr/>
          </p:nvSpPr>
          <p:spPr>
            <a:xfrm>
              <a:off x="640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527;p1"/>
            <p:cNvSpPr/>
            <p:nvPr/>
          </p:nvSpPr>
          <p:spPr>
            <a:xfrm>
              <a:off x="970767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528;p1"/>
            <p:cNvSpPr/>
            <p:nvPr/>
          </p:nvSpPr>
          <p:spPr>
            <a:xfrm>
              <a:off x="970767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529;p1"/>
            <p:cNvSpPr/>
            <p:nvPr/>
          </p:nvSpPr>
          <p:spPr>
            <a:xfrm>
              <a:off x="970767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530;p1"/>
            <p:cNvSpPr/>
            <p:nvPr/>
          </p:nvSpPr>
          <p:spPr>
            <a:xfrm>
              <a:off x="970767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531;p1"/>
            <p:cNvSpPr/>
            <p:nvPr/>
          </p:nvSpPr>
          <p:spPr>
            <a:xfrm>
              <a:off x="640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532;p1"/>
            <p:cNvSpPr/>
            <p:nvPr/>
          </p:nvSpPr>
          <p:spPr>
            <a:xfrm>
              <a:off x="640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533;p1"/>
            <p:cNvSpPr/>
            <p:nvPr/>
          </p:nvSpPr>
          <p:spPr>
            <a:xfrm>
              <a:off x="640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534;p1"/>
            <p:cNvSpPr/>
            <p:nvPr/>
          </p:nvSpPr>
          <p:spPr>
            <a:xfrm>
              <a:off x="970767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535;p1"/>
            <p:cNvSpPr/>
            <p:nvPr/>
          </p:nvSpPr>
          <p:spPr>
            <a:xfrm>
              <a:off x="970767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536;p1"/>
            <p:cNvSpPr/>
            <p:nvPr/>
          </p:nvSpPr>
          <p:spPr>
            <a:xfrm>
              <a:off x="970767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537;p1"/>
            <p:cNvSpPr/>
            <p:nvPr/>
          </p:nvSpPr>
          <p:spPr>
            <a:xfrm>
              <a:off x="650055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538;p1"/>
            <p:cNvSpPr/>
            <p:nvPr/>
          </p:nvSpPr>
          <p:spPr>
            <a:xfrm>
              <a:off x="650055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539;p1"/>
            <p:cNvSpPr/>
            <p:nvPr/>
          </p:nvSpPr>
          <p:spPr>
            <a:xfrm>
              <a:off x="650055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540;p1"/>
            <p:cNvSpPr/>
            <p:nvPr/>
          </p:nvSpPr>
          <p:spPr>
            <a:xfrm>
              <a:off x="650055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541;p1"/>
            <p:cNvSpPr/>
            <p:nvPr/>
          </p:nvSpPr>
          <p:spPr>
            <a:xfrm>
              <a:off x="1620182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542;p1"/>
            <p:cNvSpPr/>
            <p:nvPr/>
          </p:nvSpPr>
          <p:spPr>
            <a:xfrm>
              <a:off x="1620182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543;p1"/>
            <p:cNvSpPr/>
            <p:nvPr/>
          </p:nvSpPr>
          <p:spPr>
            <a:xfrm>
              <a:off x="1620182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544;p1"/>
            <p:cNvSpPr/>
            <p:nvPr/>
          </p:nvSpPr>
          <p:spPr>
            <a:xfrm>
              <a:off x="1620182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545;p1"/>
            <p:cNvSpPr/>
            <p:nvPr/>
          </p:nvSpPr>
          <p:spPr>
            <a:xfrm>
              <a:off x="1938920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546;p1"/>
            <p:cNvSpPr/>
            <p:nvPr/>
          </p:nvSpPr>
          <p:spPr>
            <a:xfrm>
              <a:off x="1938920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547;p1"/>
            <p:cNvSpPr/>
            <p:nvPr/>
          </p:nvSpPr>
          <p:spPr>
            <a:xfrm>
              <a:off x="1938920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548;p1"/>
            <p:cNvSpPr/>
            <p:nvPr/>
          </p:nvSpPr>
          <p:spPr>
            <a:xfrm>
              <a:off x="1938920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549;p1"/>
            <p:cNvSpPr/>
            <p:nvPr/>
          </p:nvSpPr>
          <p:spPr>
            <a:xfrm>
              <a:off x="650055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550;p1"/>
            <p:cNvSpPr/>
            <p:nvPr/>
          </p:nvSpPr>
          <p:spPr>
            <a:xfrm>
              <a:off x="650055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551;p1"/>
            <p:cNvSpPr/>
            <p:nvPr/>
          </p:nvSpPr>
          <p:spPr>
            <a:xfrm>
              <a:off x="650055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552;p1"/>
            <p:cNvSpPr/>
            <p:nvPr/>
          </p:nvSpPr>
          <p:spPr>
            <a:xfrm>
              <a:off x="1620182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553;p1"/>
            <p:cNvSpPr/>
            <p:nvPr/>
          </p:nvSpPr>
          <p:spPr>
            <a:xfrm>
              <a:off x="1620182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554;p1"/>
            <p:cNvSpPr/>
            <p:nvPr/>
          </p:nvSpPr>
          <p:spPr>
            <a:xfrm>
              <a:off x="1620182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555;p1"/>
            <p:cNvSpPr/>
            <p:nvPr/>
          </p:nvSpPr>
          <p:spPr>
            <a:xfrm>
              <a:off x="1938920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556;p1"/>
            <p:cNvSpPr/>
            <p:nvPr/>
          </p:nvSpPr>
          <p:spPr>
            <a:xfrm>
              <a:off x="1938920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557;p1"/>
            <p:cNvSpPr/>
            <p:nvPr/>
          </p:nvSpPr>
          <p:spPr>
            <a:xfrm>
              <a:off x="1938920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558;p1"/>
            <p:cNvSpPr/>
            <p:nvPr/>
          </p:nvSpPr>
          <p:spPr>
            <a:xfrm>
              <a:off x="325427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559;p1"/>
            <p:cNvSpPr/>
            <p:nvPr/>
          </p:nvSpPr>
          <p:spPr>
            <a:xfrm>
              <a:off x="325427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560;p1"/>
            <p:cNvSpPr/>
            <p:nvPr/>
          </p:nvSpPr>
          <p:spPr>
            <a:xfrm>
              <a:off x="325427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561;p1"/>
            <p:cNvSpPr/>
            <p:nvPr/>
          </p:nvSpPr>
          <p:spPr>
            <a:xfrm>
              <a:off x="325427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562;p1"/>
            <p:cNvSpPr/>
            <p:nvPr/>
          </p:nvSpPr>
          <p:spPr>
            <a:xfrm>
              <a:off x="12955542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563;p1"/>
            <p:cNvSpPr/>
            <p:nvPr/>
          </p:nvSpPr>
          <p:spPr>
            <a:xfrm>
              <a:off x="12955542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564;p1"/>
            <p:cNvSpPr/>
            <p:nvPr/>
          </p:nvSpPr>
          <p:spPr>
            <a:xfrm>
              <a:off x="12955542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565;p1"/>
            <p:cNvSpPr/>
            <p:nvPr/>
          </p:nvSpPr>
          <p:spPr>
            <a:xfrm>
              <a:off x="12955542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566;p1"/>
            <p:cNvSpPr/>
            <p:nvPr/>
          </p:nvSpPr>
          <p:spPr>
            <a:xfrm>
              <a:off x="325427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567;p1"/>
            <p:cNvSpPr/>
            <p:nvPr/>
          </p:nvSpPr>
          <p:spPr>
            <a:xfrm>
              <a:off x="325427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568;p1"/>
            <p:cNvSpPr/>
            <p:nvPr/>
          </p:nvSpPr>
          <p:spPr>
            <a:xfrm>
              <a:off x="325427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569;p1"/>
            <p:cNvSpPr/>
            <p:nvPr/>
          </p:nvSpPr>
          <p:spPr>
            <a:xfrm>
              <a:off x="12955542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570;p1"/>
            <p:cNvSpPr/>
            <p:nvPr/>
          </p:nvSpPr>
          <p:spPr>
            <a:xfrm>
              <a:off x="12955542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571;p1"/>
            <p:cNvSpPr/>
            <p:nvPr/>
          </p:nvSpPr>
          <p:spPr>
            <a:xfrm>
              <a:off x="12955542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572;p1"/>
            <p:cNvSpPr/>
            <p:nvPr/>
          </p:nvSpPr>
          <p:spPr>
            <a:xfrm>
              <a:off x="2172630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573;p1"/>
            <p:cNvSpPr/>
            <p:nvPr/>
          </p:nvSpPr>
          <p:spPr>
            <a:xfrm>
              <a:off x="2172630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574;p1"/>
            <p:cNvSpPr/>
            <p:nvPr/>
          </p:nvSpPr>
          <p:spPr>
            <a:xfrm>
              <a:off x="2172630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575;p1"/>
            <p:cNvSpPr/>
            <p:nvPr/>
          </p:nvSpPr>
          <p:spPr>
            <a:xfrm>
              <a:off x="2172630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576;p1"/>
            <p:cNvSpPr/>
            <p:nvPr/>
          </p:nvSpPr>
          <p:spPr>
            <a:xfrm>
              <a:off x="1187390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577;p1"/>
            <p:cNvSpPr/>
            <p:nvPr/>
          </p:nvSpPr>
          <p:spPr>
            <a:xfrm>
              <a:off x="1187390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578;p1"/>
            <p:cNvSpPr/>
            <p:nvPr/>
          </p:nvSpPr>
          <p:spPr>
            <a:xfrm>
              <a:off x="1187390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579;p1"/>
            <p:cNvSpPr/>
            <p:nvPr/>
          </p:nvSpPr>
          <p:spPr>
            <a:xfrm>
              <a:off x="1187390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580;p1"/>
            <p:cNvSpPr/>
            <p:nvPr/>
          </p:nvSpPr>
          <p:spPr>
            <a:xfrm>
              <a:off x="2172630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581;p1"/>
            <p:cNvSpPr/>
            <p:nvPr/>
          </p:nvSpPr>
          <p:spPr>
            <a:xfrm>
              <a:off x="2172630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582;p1"/>
            <p:cNvSpPr/>
            <p:nvPr/>
          </p:nvSpPr>
          <p:spPr>
            <a:xfrm>
              <a:off x="2172630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583;p1"/>
            <p:cNvSpPr/>
            <p:nvPr/>
          </p:nvSpPr>
          <p:spPr>
            <a:xfrm>
              <a:off x="1187390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584;p1"/>
            <p:cNvSpPr/>
            <p:nvPr/>
          </p:nvSpPr>
          <p:spPr>
            <a:xfrm>
              <a:off x="1187390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585;p1"/>
            <p:cNvSpPr/>
            <p:nvPr/>
          </p:nvSpPr>
          <p:spPr>
            <a:xfrm>
              <a:off x="1187390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586;p1"/>
            <p:cNvSpPr/>
            <p:nvPr/>
          </p:nvSpPr>
          <p:spPr>
            <a:xfrm>
              <a:off x="866677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587;p1"/>
            <p:cNvSpPr/>
            <p:nvPr/>
          </p:nvSpPr>
          <p:spPr>
            <a:xfrm>
              <a:off x="866677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588;p1"/>
            <p:cNvSpPr/>
            <p:nvPr/>
          </p:nvSpPr>
          <p:spPr>
            <a:xfrm>
              <a:off x="866677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589;p1"/>
            <p:cNvSpPr/>
            <p:nvPr/>
          </p:nvSpPr>
          <p:spPr>
            <a:xfrm>
              <a:off x="866677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590;p1"/>
            <p:cNvSpPr/>
            <p:nvPr/>
          </p:nvSpPr>
          <p:spPr>
            <a:xfrm>
              <a:off x="18368052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591;p1"/>
            <p:cNvSpPr/>
            <p:nvPr/>
          </p:nvSpPr>
          <p:spPr>
            <a:xfrm>
              <a:off x="18368052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592;p1"/>
            <p:cNvSpPr/>
            <p:nvPr/>
          </p:nvSpPr>
          <p:spPr>
            <a:xfrm>
              <a:off x="18368052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593;p1"/>
            <p:cNvSpPr/>
            <p:nvPr/>
          </p:nvSpPr>
          <p:spPr>
            <a:xfrm>
              <a:off x="18368052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594;p1"/>
            <p:cNvSpPr/>
            <p:nvPr/>
          </p:nvSpPr>
          <p:spPr>
            <a:xfrm>
              <a:off x="2155543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595;p1"/>
            <p:cNvSpPr/>
            <p:nvPr/>
          </p:nvSpPr>
          <p:spPr>
            <a:xfrm>
              <a:off x="2155543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596;p1"/>
            <p:cNvSpPr/>
            <p:nvPr/>
          </p:nvSpPr>
          <p:spPr>
            <a:xfrm>
              <a:off x="2155543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597;p1"/>
            <p:cNvSpPr/>
            <p:nvPr/>
          </p:nvSpPr>
          <p:spPr>
            <a:xfrm>
              <a:off x="2155543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598;p1"/>
            <p:cNvSpPr/>
            <p:nvPr/>
          </p:nvSpPr>
          <p:spPr>
            <a:xfrm>
              <a:off x="866677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599;p1"/>
            <p:cNvSpPr/>
            <p:nvPr/>
          </p:nvSpPr>
          <p:spPr>
            <a:xfrm>
              <a:off x="866677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600;p1"/>
            <p:cNvSpPr/>
            <p:nvPr/>
          </p:nvSpPr>
          <p:spPr>
            <a:xfrm>
              <a:off x="866677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601;p1"/>
            <p:cNvSpPr/>
            <p:nvPr/>
          </p:nvSpPr>
          <p:spPr>
            <a:xfrm>
              <a:off x="18368052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602;p1"/>
            <p:cNvSpPr/>
            <p:nvPr/>
          </p:nvSpPr>
          <p:spPr>
            <a:xfrm>
              <a:off x="18368052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603;p1"/>
            <p:cNvSpPr/>
            <p:nvPr/>
          </p:nvSpPr>
          <p:spPr>
            <a:xfrm>
              <a:off x="18368052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604;p1"/>
            <p:cNvSpPr/>
            <p:nvPr/>
          </p:nvSpPr>
          <p:spPr>
            <a:xfrm>
              <a:off x="2155543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605;p1"/>
            <p:cNvSpPr/>
            <p:nvPr/>
          </p:nvSpPr>
          <p:spPr>
            <a:xfrm>
              <a:off x="2155543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606;p1"/>
            <p:cNvSpPr/>
            <p:nvPr/>
          </p:nvSpPr>
          <p:spPr>
            <a:xfrm>
              <a:off x="2155543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607;p1"/>
            <p:cNvSpPr/>
            <p:nvPr/>
          </p:nvSpPr>
          <p:spPr>
            <a:xfrm>
              <a:off x="542049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608;p1"/>
            <p:cNvSpPr/>
            <p:nvPr/>
          </p:nvSpPr>
          <p:spPr>
            <a:xfrm>
              <a:off x="542049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609;p1"/>
            <p:cNvSpPr/>
            <p:nvPr/>
          </p:nvSpPr>
          <p:spPr>
            <a:xfrm>
              <a:off x="542049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610;p1"/>
            <p:cNvSpPr/>
            <p:nvPr/>
          </p:nvSpPr>
          <p:spPr>
            <a:xfrm>
              <a:off x="542049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611;p1"/>
            <p:cNvSpPr/>
            <p:nvPr/>
          </p:nvSpPr>
          <p:spPr>
            <a:xfrm>
              <a:off x="1512176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612;p1"/>
            <p:cNvSpPr/>
            <p:nvPr/>
          </p:nvSpPr>
          <p:spPr>
            <a:xfrm>
              <a:off x="1512176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613;p1"/>
            <p:cNvSpPr/>
            <p:nvPr/>
          </p:nvSpPr>
          <p:spPr>
            <a:xfrm>
              <a:off x="1512176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614;p1"/>
            <p:cNvSpPr/>
            <p:nvPr/>
          </p:nvSpPr>
          <p:spPr>
            <a:xfrm>
              <a:off x="1512176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615;p1"/>
            <p:cNvSpPr/>
            <p:nvPr/>
          </p:nvSpPr>
          <p:spPr>
            <a:xfrm>
              <a:off x="542049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616;p1"/>
            <p:cNvSpPr/>
            <p:nvPr/>
          </p:nvSpPr>
          <p:spPr>
            <a:xfrm>
              <a:off x="542049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617;p1"/>
            <p:cNvSpPr/>
            <p:nvPr/>
          </p:nvSpPr>
          <p:spPr>
            <a:xfrm>
              <a:off x="542049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618;p1"/>
            <p:cNvSpPr/>
            <p:nvPr/>
          </p:nvSpPr>
          <p:spPr>
            <a:xfrm>
              <a:off x="1512176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619;p1"/>
            <p:cNvSpPr/>
            <p:nvPr/>
          </p:nvSpPr>
          <p:spPr>
            <a:xfrm>
              <a:off x="1512176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620;p1"/>
            <p:cNvSpPr/>
            <p:nvPr/>
          </p:nvSpPr>
          <p:spPr>
            <a:xfrm>
              <a:off x="1512176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621;p1"/>
            <p:cNvSpPr/>
            <p:nvPr/>
          </p:nvSpPr>
          <p:spPr>
            <a:xfrm>
              <a:off x="2711291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622;p1"/>
            <p:cNvSpPr/>
            <p:nvPr/>
          </p:nvSpPr>
          <p:spPr>
            <a:xfrm>
              <a:off x="2711291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623;p1"/>
            <p:cNvSpPr/>
            <p:nvPr/>
          </p:nvSpPr>
          <p:spPr>
            <a:xfrm>
              <a:off x="2711291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624;p1"/>
            <p:cNvSpPr/>
            <p:nvPr/>
          </p:nvSpPr>
          <p:spPr>
            <a:xfrm>
              <a:off x="2711291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625;p1"/>
            <p:cNvSpPr/>
            <p:nvPr/>
          </p:nvSpPr>
          <p:spPr>
            <a:xfrm>
              <a:off x="1241256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626;p1"/>
            <p:cNvSpPr/>
            <p:nvPr/>
          </p:nvSpPr>
          <p:spPr>
            <a:xfrm>
              <a:off x="1241256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627;p1"/>
            <p:cNvSpPr/>
            <p:nvPr/>
          </p:nvSpPr>
          <p:spPr>
            <a:xfrm>
              <a:off x="1241256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628;p1"/>
            <p:cNvSpPr/>
            <p:nvPr/>
          </p:nvSpPr>
          <p:spPr>
            <a:xfrm>
              <a:off x="1241256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629;p1"/>
            <p:cNvSpPr/>
            <p:nvPr/>
          </p:nvSpPr>
          <p:spPr>
            <a:xfrm>
              <a:off x="2711291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630;p1"/>
            <p:cNvSpPr/>
            <p:nvPr/>
          </p:nvSpPr>
          <p:spPr>
            <a:xfrm>
              <a:off x="2711291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631;p1"/>
            <p:cNvSpPr/>
            <p:nvPr/>
          </p:nvSpPr>
          <p:spPr>
            <a:xfrm>
              <a:off x="2711291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632;p1"/>
            <p:cNvSpPr/>
            <p:nvPr/>
          </p:nvSpPr>
          <p:spPr>
            <a:xfrm>
              <a:off x="1241256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633;p1"/>
            <p:cNvSpPr/>
            <p:nvPr/>
          </p:nvSpPr>
          <p:spPr>
            <a:xfrm>
              <a:off x="1241256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634;p1"/>
            <p:cNvSpPr/>
            <p:nvPr/>
          </p:nvSpPr>
          <p:spPr>
            <a:xfrm>
              <a:off x="1241256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635;p1"/>
            <p:cNvSpPr/>
            <p:nvPr/>
          </p:nvSpPr>
          <p:spPr>
            <a:xfrm>
              <a:off x="920544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636;p1"/>
            <p:cNvSpPr/>
            <p:nvPr/>
          </p:nvSpPr>
          <p:spPr>
            <a:xfrm>
              <a:off x="920544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637;p1"/>
            <p:cNvSpPr/>
            <p:nvPr/>
          </p:nvSpPr>
          <p:spPr>
            <a:xfrm>
              <a:off x="920544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638;p1"/>
            <p:cNvSpPr/>
            <p:nvPr/>
          </p:nvSpPr>
          <p:spPr>
            <a:xfrm>
              <a:off x="920544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639;p1"/>
            <p:cNvSpPr/>
            <p:nvPr/>
          </p:nvSpPr>
          <p:spPr>
            <a:xfrm>
              <a:off x="1890671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640;p1"/>
            <p:cNvSpPr/>
            <p:nvPr/>
          </p:nvSpPr>
          <p:spPr>
            <a:xfrm>
              <a:off x="1890671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641;p1"/>
            <p:cNvSpPr/>
            <p:nvPr/>
          </p:nvSpPr>
          <p:spPr>
            <a:xfrm>
              <a:off x="1890671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642;p1"/>
            <p:cNvSpPr/>
            <p:nvPr/>
          </p:nvSpPr>
          <p:spPr>
            <a:xfrm>
              <a:off x="1890671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643;p1"/>
            <p:cNvSpPr/>
            <p:nvPr/>
          </p:nvSpPr>
          <p:spPr>
            <a:xfrm>
              <a:off x="920544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644;p1"/>
            <p:cNvSpPr/>
            <p:nvPr/>
          </p:nvSpPr>
          <p:spPr>
            <a:xfrm>
              <a:off x="920544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645;p1"/>
            <p:cNvSpPr/>
            <p:nvPr/>
          </p:nvSpPr>
          <p:spPr>
            <a:xfrm>
              <a:off x="920544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646;p1"/>
            <p:cNvSpPr/>
            <p:nvPr/>
          </p:nvSpPr>
          <p:spPr>
            <a:xfrm>
              <a:off x="1890671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647;p1"/>
            <p:cNvSpPr/>
            <p:nvPr/>
          </p:nvSpPr>
          <p:spPr>
            <a:xfrm>
              <a:off x="1890671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648;p1"/>
            <p:cNvSpPr/>
            <p:nvPr/>
          </p:nvSpPr>
          <p:spPr>
            <a:xfrm>
              <a:off x="1890671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649;p1"/>
            <p:cNvSpPr/>
            <p:nvPr/>
          </p:nvSpPr>
          <p:spPr>
            <a:xfrm>
              <a:off x="595915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650;p1"/>
            <p:cNvSpPr/>
            <p:nvPr/>
          </p:nvSpPr>
          <p:spPr>
            <a:xfrm>
              <a:off x="595915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651;p1"/>
            <p:cNvSpPr/>
            <p:nvPr/>
          </p:nvSpPr>
          <p:spPr>
            <a:xfrm>
              <a:off x="595915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652;p1"/>
            <p:cNvSpPr/>
            <p:nvPr/>
          </p:nvSpPr>
          <p:spPr>
            <a:xfrm>
              <a:off x="595915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653;p1"/>
            <p:cNvSpPr/>
            <p:nvPr/>
          </p:nvSpPr>
          <p:spPr>
            <a:xfrm>
              <a:off x="15660428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654;p1"/>
            <p:cNvSpPr/>
            <p:nvPr/>
          </p:nvSpPr>
          <p:spPr>
            <a:xfrm>
              <a:off x="15660428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655;p1"/>
            <p:cNvSpPr/>
            <p:nvPr/>
          </p:nvSpPr>
          <p:spPr>
            <a:xfrm>
              <a:off x="15660428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656;p1"/>
            <p:cNvSpPr/>
            <p:nvPr/>
          </p:nvSpPr>
          <p:spPr>
            <a:xfrm>
              <a:off x="15660428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657;p1"/>
            <p:cNvSpPr/>
            <p:nvPr/>
          </p:nvSpPr>
          <p:spPr>
            <a:xfrm>
              <a:off x="595915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658;p1"/>
            <p:cNvSpPr/>
            <p:nvPr/>
          </p:nvSpPr>
          <p:spPr>
            <a:xfrm>
              <a:off x="595915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659;p1"/>
            <p:cNvSpPr/>
            <p:nvPr/>
          </p:nvSpPr>
          <p:spPr>
            <a:xfrm>
              <a:off x="595915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660;p1"/>
            <p:cNvSpPr/>
            <p:nvPr/>
          </p:nvSpPr>
          <p:spPr>
            <a:xfrm>
              <a:off x="15660428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661;p1"/>
            <p:cNvSpPr/>
            <p:nvPr/>
          </p:nvSpPr>
          <p:spPr>
            <a:xfrm>
              <a:off x="15660428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662;p1"/>
            <p:cNvSpPr/>
            <p:nvPr/>
          </p:nvSpPr>
          <p:spPr>
            <a:xfrm>
              <a:off x="15660428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663;p1"/>
            <p:cNvSpPr/>
            <p:nvPr/>
          </p:nvSpPr>
          <p:spPr>
            <a:xfrm>
              <a:off x="1083883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664;p1"/>
            <p:cNvSpPr/>
            <p:nvPr/>
          </p:nvSpPr>
          <p:spPr>
            <a:xfrm>
              <a:off x="1083883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665;p1"/>
            <p:cNvSpPr/>
            <p:nvPr/>
          </p:nvSpPr>
          <p:spPr>
            <a:xfrm>
              <a:off x="1083883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666;p1"/>
            <p:cNvSpPr/>
            <p:nvPr/>
          </p:nvSpPr>
          <p:spPr>
            <a:xfrm>
              <a:off x="1083883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667;p1"/>
            <p:cNvSpPr/>
            <p:nvPr/>
          </p:nvSpPr>
          <p:spPr>
            <a:xfrm>
              <a:off x="1078515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668;p1"/>
            <p:cNvSpPr/>
            <p:nvPr/>
          </p:nvSpPr>
          <p:spPr>
            <a:xfrm>
              <a:off x="1078515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669;p1"/>
            <p:cNvSpPr/>
            <p:nvPr/>
          </p:nvSpPr>
          <p:spPr>
            <a:xfrm>
              <a:off x="1078515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670;p1"/>
            <p:cNvSpPr/>
            <p:nvPr/>
          </p:nvSpPr>
          <p:spPr>
            <a:xfrm>
              <a:off x="1078515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671;p1"/>
            <p:cNvSpPr/>
            <p:nvPr/>
          </p:nvSpPr>
          <p:spPr>
            <a:xfrm>
              <a:off x="1083883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672;p1"/>
            <p:cNvSpPr/>
            <p:nvPr/>
          </p:nvSpPr>
          <p:spPr>
            <a:xfrm>
              <a:off x="1083883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673;p1"/>
            <p:cNvSpPr/>
            <p:nvPr/>
          </p:nvSpPr>
          <p:spPr>
            <a:xfrm>
              <a:off x="1083883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674;p1"/>
            <p:cNvSpPr/>
            <p:nvPr/>
          </p:nvSpPr>
          <p:spPr>
            <a:xfrm>
              <a:off x="1078515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675;p1"/>
            <p:cNvSpPr/>
            <p:nvPr/>
          </p:nvSpPr>
          <p:spPr>
            <a:xfrm>
              <a:off x="1078515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676;p1"/>
            <p:cNvSpPr/>
            <p:nvPr/>
          </p:nvSpPr>
          <p:spPr>
            <a:xfrm>
              <a:off x="1078515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677;p1"/>
            <p:cNvSpPr/>
            <p:nvPr/>
          </p:nvSpPr>
          <p:spPr>
            <a:xfrm>
              <a:off x="757803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678;p1"/>
            <p:cNvSpPr/>
            <p:nvPr/>
          </p:nvSpPr>
          <p:spPr>
            <a:xfrm>
              <a:off x="757803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679;p1"/>
            <p:cNvSpPr/>
            <p:nvPr/>
          </p:nvSpPr>
          <p:spPr>
            <a:xfrm>
              <a:off x="757803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680;p1"/>
            <p:cNvSpPr/>
            <p:nvPr/>
          </p:nvSpPr>
          <p:spPr>
            <a:xfrm>
              <a:off x="757803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681;p1"/>
            <p:cNvSpPr/>
            <p:nvPr/>
          </p:nvSpPr>
          <p:spPr>
            <a:xfrm>
              <a:off x="1727930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682;p1"/>
            <p:cNvSpPr/>
            <p:nvPr/>
          </p:nvSpPr>
          <p:spPr>
            <a:xfrm>
              <a:off x="1727930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683;p1"/>
            <p:cNvSpPr/>
            <p:nvPr/>
          </p:nvSpPr>
          <p:spPr>
            <a:xfrm>
              <a:off x="1727930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684;p1"/>
            <p:cNvSpPr/>
            <p:nvPr/>
          </p:nvSpPr>
          <p:spPr>
            <a:xfrm>
              <a:off x="1727930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685;p1"/>
            <p:cNvSpPr/>
            <p:nvPr/>
          </p:nvSpPr>
          <p:spPr>
            <a:xfrm>
              <a:off x="20466684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686;p1"/>
            <p:cNvSpPr/>
            <p:nvPr/>
          </p:nvSpPr>
          <p:spPr>
            <a:xfrm>
              <a:off x="20466684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687;p1"/>
            <p:cNvSpPr/>
            <p:nvPr/>
          </p:nvSpPr>
          <p:spPr>
            <a:xfrm>
              <a:off x="20466684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688;p1"/>
            <p:cNvSpPr/>
            <p:nvPr/>
          </p:nvSpPr>
          <p:spPr>
            <a:xfrm>
              <a:off x="20466684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689;p1"/>
            <p:cNvSpPr/>
            <p:nvPr/>
          </p:nvSpPr>
          <p:spPr>
            <a:xfrm>
              <a:off x="757803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690;p1"/>
            <p:cNvSpPr/>
            <p:nvPr/>
          </p:nvSpPr>
          <p:spPr>
            <a:xfrm>
              <a:off x="757803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691;p1"/>
            <p:cNvSpPr/>
            <p:nvPr/>
          </p:nvSpPr>
          <p:spPr>
            <a:xfrm>
              <a:off x="757803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692;p1"/>
            <p:cNvSpPr/>
            <p:nvPr/>
          </p:nvSpPr>
          <p:spPr>
            <a:xfrm>
              <a:off x="1727930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693;p1"/>
            <p:cNvSpPr/>
            <p:nvPr/>
          </p:nvSpPr>
          <p:spPr>
            <a:xfrm>
              <a:off x="1727930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694;p1"/>
            <p:cNvSpPr/>
            <p:nvPr/>
          </p:nvSpPr>
          <p:spPr>
            <a:xfrm>
              <a:off x="1727930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695;p1"/>
            <p:cNvSpPr/>
            <p:nvPr/>
          </p:nvSpPr>
          <p:spPr>
            <a:xfrm>
              <a:off x="20466684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696;p1"/>
            <p:cNvSpPr/>
            <p:nvPr/>
          </p:nvSpPr>
          <p:spPr>
            <a:xfrm>
              <a:off x="20466684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697;p1"/>
            <p:cNvSpPr/>
            <p:nvPr/>
          </p:nvSpPr>
          <p:spPr>
            <a:xfrm>
              <a:off x="20466684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698;p1"/>
            <p:cNvSpPr/>
            <p:nvPr/>
          </p:nvSpPr>
          <p:spPr>
            <a:xfrm>
              <a:off x="433174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699;p1"/>
            <p:cNvSpPr/>
            <p:nvPr/>
          </p:nvSpPr>
          <p:spPr>
            <a:xfrm>
              <a:off x="433174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700;p1"/>
            <p:cNvSpPr/>
            <p:nvPr/>
          </p:nvSpPr>
          <p:spPr>
            <a:xfrm>
              <a:off x="433174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701;p1"/>
            <p:cNvSpPr/>
            <p:nvPr/>
          </p:nvSpPr>
          <p:spPr>
            <a:xfrm>
              <a:off x="433174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702;p1"/>
            <p:cNvSpPr/>
            <p:nvPr/>
          </p:nvSpPr>
          <p:spPr>
            <a:xfrm>
              <a:off x="1403302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703;p1"/>
            <p:cNvSpPr/>
            <p:nvPr/>
          </p:nvSpPr>
          <p:spPr>
            <a:xfrm>
              <a:off x="1403302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704;p1"/>
            <p:cNvSpPr/>
            <p:nvPr/>
          </p:nvSpPr>
          <p:spPr>
            <a:xfrm>
              <a:off x="1403302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705;p1"/>
            <p:cNvSpPr/>
            <p:nvPr/>
          </p:nvSpPr>
          <p:spPr>
            <a:xfrm>
              <a:off x="1403302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706;p1"/>
            <p:cNvSpPr/>
            <p:nvPr/>
          </p:nvSpPr>
          <p:spPr>
            <a:xfrm>
              <a:off x="433174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707;p1"/>
            <p:cNvSpPr/>
            <p:nvPr/>
          </p:nvSpPr>
          <p:spPr>
            <a:xfrm>
              <a:off x="433174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708;p1"/>
            <p:cNvSpPr/>
            <p:nvPr/>
          </p:nvSpPr>
          <p:spPr>
            <a:xfrm>
              <a:off x="433174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709;p1"/>
            <p:cNvSpPr/>
            <p:nvPr/>
          </p:nvSpPr>
          <p:spPr>
            <a:xfrm>
              <a:off x="1403302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710;p1"/>
            <p:cNvSpPr/>
            <p:nvPr/>
          </p:nvSpPr>
          <p:spPr>
            <a:xfrm>
              <a:off x="1403302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711;p1"/>
            <p:cNvSpPr/>
            <p:nvPr/>
          </p:nvSpPr>
          <p:spPr>
            <a:xfrm>
              <a:off x="1403302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712;p1"/>
            <p:cNvSpPr/>
            <p:nvPr/>
          </p:nvSpPr>
          <p:spPr>
            <a:xfrm>
              <a:off x="1622544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713;p1"/>
            <p:cNvSpPr/>
            <p:nvPr/>
          </p:nvSpPr>
          <p:spPr>
            <a:xfrm>
              <a:off x="1622544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714;p1"/>
            <p:cNvSpPr/>
            <p:nvPr/>
          </p:nvSpPr>
          <p:spPr>
            <a:xfrm>
              <a:off x="1622544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715;p1"/>
            <p:cNvSpPr/>
            <p:nvPr/>
          </p:nvSpPr>
          <p:spPr>
            <a:xfrm>
              <a:off x="1622544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716;p1"/>
            <p:cNvSpPr/>
            <p:nvPr/>
          </p:nvSpPr>
          <p:spPr>
            <a:xfrm>
              <a:off x="1132381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717;p1"/>
            <p:cNvSpPr/>
            <p:nvPr/>
          </p:nvSpPr>
          <p:spPr>
            <a:xfrm>
              <a:off x="1132381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718;p1"/>
            <p:cNvSpPr/>
            <p:nvPr/>
          </p:nvSpPr>
          <p:spPr>
            <a:xfrm>
              <a:off x="1132381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719;p1"/>
            <p:cNvSpPr/>
            <p:nvPr/>
          </p:nvSpPr>
          <p:spPr>
            <a:xfrm>
              <a:off x="1132381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720;p1"/>
            <p:cNvSpPr/>
            <p:nvPr/>
          </p:nvSpPr>
          <p:spPr>
            <a:xfrm>
              <a:off x="1622544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721;p1"/>
            <p:cNvSpPr/>
            <p:nvPr/>
          </p:nvSpPr>
          <p:spPr>
            <a:xfrm>
              <a:off x="1622544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722;p1"/>
            <p:cNvSpPr/>
            <p:nvPr/>
          </p:nvSpPr>
          <p:spPr>
            <a:xfrm>
              <a:off x="1622544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723;p1"/>
            <p:cNvSpPr/>
            <p:nvPr/>
          </p:nvSpPr>
          <p:spPr>
            <a:xfrm>
              <a:off x="1132381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724;p1"/>
            <p:cNvSpPr/>
            <p:nvPr/>
          </p:nvSpPr>
          <p:spPr>
            <a:xfrm>
              <a:off x="1132381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725;p1"/>
            <p:cNvSpPr/>
            <p:nvPr/>
          </p:nvSpPr>
          <p:spPr>
            <a:xfrm>
              <a:off x="1132381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726;p1"/>
            <p:cNvSpPr/>
            <p:nvPr/>
          </p:nvSpPr>
          <p:spPr>
            <a:xfrm>
              <a:off x="8116693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727;p1"/>
            <p:cNvSpPr/>
            <p:nvPr/>
          </p:nvSpPr>
          <p:spPr>
            <a:xfrm>
              <a:off x="8116693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728;p1"/>
            <p:cNvSpPr/>
            <p:nvPr/>
          </p:nvSpPr>
          <p:spPr>
            <a:xfrm>
              <a:off x="8116693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729;p1"/>
            <p:cNvSpPr/>
            <p:nvPr/>
          </p:nvSpPr>
          <p:spPr>
            <a:xfrm>
              <a:off x="8116693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730;p1"/>
            <p:cNvSpPr/>
            <p:nvPr/>
          </p:nvSpPr>
          <p:spPr>
            <a:xfrm>
              <a:off x="1781796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731;p1"/>
            <p:cNvSpPr/>
            <p:nvPr/>
          </p:nvSpPr>
          <p:spPr>
            <a:xfrm>
              <a:off x="1781796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732;p1"/>
            <p:cNvSpPr/>
            <p:nvPr/>
          </p:nvSpPr>
          <p:spPr>
            <a:xfrm>
              <a:off x="1781796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733;p1"/>
            <p:cNvSpPr/>
            <p:nvPr/>
          </p:nvSpPr>
          <p:spPr>
            <a:xfrm>
              <a:off x="1781796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734;p1"/>
            <p:cNvSpPr/>
            <p:nvPr/>
          </p:nvSpPr>
          <p:spPr>
            <a:xfrm>
              <a:off x="2100534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735;p1"/>
            <p:cNvSpPr/>
            <p:nvPr/>
          </p:nvSpPr>
          <p:spPr>
            <a:xfrm>
              <a:off x="2100534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736;p1"/>
            <p:cNvSpPr/>
            <p:nvPr/>
          </p:nvSpPr>
          <p:spPr>
            <a:xfrm>
              <a:off x="2100534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737;p1"/>
            <p:cNvSpPr/>
            <p:nvPr/>
          </p:nvSpPr>
          <p:spPr>
            <a:xfrm>
              <a:off x="2100534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738;p1"/>
            <p:cNvSpPr/>
            <p:nvPr/>
          </p:nvSpPr>
          <p:spPr>
            <a:xfrm>
              <a:off x="8116693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739;p1"/>
            <p:cNvSpPr/>
            <p:nvPr/>
          </p:nvSpPr>
          <p:spPr>
            <a:xfrm>
              <a:off x="8116693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740;p1"/>
            <p:cNvSpPr/>
            <p:nvPr/>
          </p:nvSpPr>
          <p:spPr>
            <a:xfrm>
              <a:off x="8116693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741;p1"/>
            <p:cNvSpPr/>
            <p:nvPr/>
          </p:nvSpPr>
          <p:spPr>
            <a:xfrm>
              <a:off x="1781796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742;p1"/>
            <p:cNvSpPr/>
            <p:nvPr/>
          </p:nvSpPr>
          <p:spPr>
            <a:xfrm>
              <a:off x="1781796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743;p1"/>
            <p:cNvSpPr/>
            <p:nvPr/>
          </p:nvSpPr>
          <p:spPr>
            <a:xfrm>
              <a:off x="1781796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744;p1"/>
            <p:cNvSpPr/>
            <p:nvPr/>
          </p:nvSpPr>
          <p:spPr>
            <a:xfrm>
              <a:off x="2100534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745;p1"/>
            <p:cNvSpPr/>
            <p:nvPr/>
          </p:nvSpPr>
          <p:spPr>
            <a:xfrm>
              <a:off x="2100534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746;p1"/>
            <p:cNvSpPr/>
            <p:nvPr/>
          </p:nvSpPr>
          <p:spPr>
            <a:xfrm>
              <a:off x="2100534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747;p1"/>
            <p:cNvSpPr/>
            <p:nvPr/>
          </p:nvSpPr>
          <p:spPr>
            <a:xfrm>
              <a:off x="487040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748;p1"/>
            <p:cNvSpPr/>
            <p:nvPr/>
          </p:nvSpPr>
          <p:spPr>
            <a:xfrm>
              <a:off x="487040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749;p1"/>
            <p:cNvSpPr/>
            <p:nvPr/>
          </p:nvSpPr>
          <p:spPr>
            <a:xfrm>
              <a:off x="487040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750;p1"/>
            <p:cNvSpPr/>
            <p:nvPr/>
          </p:nvSpPr>
          <p:spPr>
            <a:xfrm>
              <a:off x="487040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751;p1"/>
            <p:cNvSpPr/>
            <p:nvPr/>
          </p:nvSpPr>
          <p:spPr>
            <a:xfrm>
              <a:off x="14571681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752;p1"/>
            <p:cNvSpPr/>
            <p:nvPr/>
          </p:nvSpPr>
          <p:spPr>
            <a:xfrm>
              <a:off x="14571681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753;p1"/>
            <p:cNvSpPr/>
            <p:nvPr/>
          </p:nvSpPr>
          <p:spPr>
            <a:xfrm>
              <a:off x="14571681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754;p1"/>
            <p:cNvSpPr/>
            <p:nvPr/>
          </p:nvSpPr>
          <p:spPr>
            <a:xfrm>
              <a:off x="14571681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755;p1"/>
            <p:cNvSpPr/>
            <p:nvPr/>
          </p:nvSpPr>
          <p:spPr>
            <a:xfrm>
              <a:off x="487040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756;p1"/>
            <p:cNvSpPr/>
            <p:nvPr/>
          </p:nvSpPr>
          <p:spPr>
            <a:xfrm>
              <a:off x="487040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757;p1"/>
            <p:cNvSpPr/>
            <p:nvPr/>
          </p:nvSpPr>
          <p:spPr>
            <a:xfrm>
              <a:off x="487040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758;p1"/>
            <p:cNvSpPr/>
            <p:nvPr/>
          </p:nvSpPr>
          <p:spPr>
            <a:xfrm>
              <a:off x="14571681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759;p1"/>
            <p:cNvSpPr/>
            <p:nvPr/>
          </p:nvSpPr>
          <p:spPr>
            <a:xfrm>
              <a:off x="14571681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760;p1"/>
            <p:cNvSpPr/>
            <p:nvPr/>
          </p:nvSpPr>
          <p:spPr>
            <a:xfrm>
              <a:off x="14571681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761;p1"/>
            <p:cNvSpPr/>
            <p:nvPr/>
          </p:nvSpPr>
          <p:spPr>
            <a:xfrm>
              <a:off x="216240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762;p1"/>
            <p:cNvSpPr/>
            <p:nvPr/>
          </p:nvSpPr>
          <p:spPr>
            <a:xfrm>
              <a:off x="216240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763;p1"/>
            <p:cNvSpPr/>
            <p:nvPr/>
          </p:nvSpPr>
          <p:spPr>
            <a:xfrm>
              <a:off x="216240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764;p1"/>
            <p:cNvSpPr/>
            <p:nvPr/>
          </p:nvSpPr>
          <p:spPr>
            <a:xfrm>
              <a:off x="216240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765;p1"/>
            <p:cNvSpPr/>
            <p:nvPr/>
          </p:nvSpPr>
          <p:spPr>
            <a:xfrm>
              <a:off x="1186367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766;p1"/>
            <p:cNvSpPr/>
            <p:nvPr/>
          </p:nvSpPr>
          <p:spPr>
            <a:xfrm>
              <a:off x="1186367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767;p1"/>
            <p:cNvSpPr/>
            <p:nvPr/>
          </p:nvSpPr>
          <p:spPr>
            <a:xfrm>
              <a:off x="1186367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768;p1"/>
            <p:cNvSpPr/>
            <p:nvPr/>
          </p:nvSpPr>
          <p:spPr>
            <a:xfrm>
              <a:off x="1186367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769;p1"/>
            <p:cNvSpPr/>
            <p:nvPr/>
          </p:nvSpPr>
          <p:spPr>
            <a:xfrm>
              <a:off x="216240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770;p1"/>
            <p:cNvSpPr/>
            <p:nvPr/>
          </p:nvSpPr>
          <p:spPr>
            <a:xfrm>
              <a:off x="216240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771;p1"/>
            <p:cNvSpPr/>
            <p:nvPr/>
          </p:nvSpPr>
          <p:spPr>
            <a:xfrm>
              <a:off x="216240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772;p1"/>
            <p:cNvSpPr/>
            <p:nvPr/>
          </p:nvSpPr>
          <p:spPr>
            <a:xfrm>
              <a:off x="1186367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773;p1"/>
            <p:cNvSpPr/>
            <p:nvPr/>
          </p:nvSpPr>
          <p:spPr>
            <a:xfrm>
              <a:off x="1186367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774;p1"/>
            <p:cNvSpPr/>
            <p:nvPr/>
          </p:nvSpPr>
          <p:spPr>
            <a:xfrm>
              <a:off x="1186367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775;p1"/>
            <p:cNvSpPr/>
            <p:nvPr/>
          </p:nvSpPr>
          <p:spPr>
            <a:xfrm>
              <a:off x="865655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776;p1"/>
            <p:cNvSpPr/>
            <p:nvPr/>
          </p:nvSpPr>
          <p:spPr>
            <a:xfrm>
              <a:off x="865655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777;p1"/>
            <p:cNvSpPr/>
            <p:nvPr/>
          </p:nvSpPr>
          <p:spPr>
            <a:xfrm>
              <a:off x="865655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778;p1"/>
            <p:cNvSpPr/>
            <p:nvPr/>
          </p:nvSpPr>
          <p:spPr>
            <a:xfrm>
              <a:off x="865655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779;p1"/>
            <p:cNvSpPr/>
            <p:nvPr/>
          </p:nvSpPr>
          <p:spPr>
            <a:xfrm>
              <a:off x="1835782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780;p1"/>
            <p:cNvSpPr/>
            <p:nvPr/>
          </p:nvSpPr>
          <p:spPr>
            <a:xfrm>
              <a:off x="1835782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781;p1"/>
            <p:cNvSpPr/>
            <p:nvPr/>
          </p:nvSpPr>
          <p:spPr>
            <a:xfrm>
              <a:off x="1835782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782;p1"/>
            <p:cNvSpPr/>
            <p:nvPr/>
          </p:nvSpPr>
          <p:spPr>
            <a:xfrm>
              <a:off x="1835782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783;p1"/>
            <p:cNvSpPr/>
            <p:nvPr/>
          </p:nvSpPr>
          <p:spPr>
            <a:xfrm>
              <a:off x="2154520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784;p1"/>
            <p:cNvSpPr/>
            <p:nvPr/>
          </p:nvSpPr>
          <p:spPr>
            <a:xfrm>
              <a:off x="2154520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785;p1"/>
            <p:cNvSpPr/>
            <p:nvPr/>
          </p:nvSpPr>
          <p:spPr>
            <a:xfrm>
              <a:off x="2154520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786;p1"/>
            <p:cNvSpPr/>
            <p:nvPr/>
          </p:nvSpPr>
          <p:spPr>
            <a:xfrm>
              <a:off x="2154520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787;p1"/>
            <p:cNvSpPr/>
            <p:nvPr/>
          </p:nvSpPr>
          <p:spPr>
            <a:xfrm>
              <a:off x="865655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788;p1"/>
            <p:cNvSpPr/>
            <p:nvPr/>
          </p:nvSpPr>
          <p:spPr>
            <a:xfrm>
              <a:off x="865655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789;p1"/>
            <p:cNvSpPr/>
            <p:nvPr/>
          </p:nvSpPr>
          <p:spPr>
            <a:xfrm>
              <a:off x="865655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790;p1"/>
            <p:cNvSpPr/>
            <p:nvPr/>
          </p:nvSpPr>
          <p:spPr>
            <a:xfrm>
              <a:off x="1835782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791;p1"/>
            <p:cNvSpPr/>
            <p:nvPr/>
          </p:nvSpPr>
          <p:spPr>
            <a:xfrm>
              <a:off x="1835782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792;p1"/>
            <p:cNvSpPr/>
            <p:nvPr/>
          </p:nvSpPr>
          <p:spPr>
            <a:xfrm>
              <a:off x="1835782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793;p1"/>
            <p:cNvSpPr/>
            <p:nvPr/>
          </p:nvSpPr>
          <p:spPr>
            <a:xfrm>
              <a:off x="2154520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794;p1"/>
            <p:cNvSpPr/>
            <p:nvPr/>
          </p:nvSpPr>
          <p:spPr>
            <a:xfrm>
              <a:off x="2154520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795;p1"/>
            <p:cNvSpPr/>
            <p:nvPr/>
          </p:nvSpPr>
          <p:spPr>
            <a:xfrm>
              <a:off x="2154520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796;p1"/>
            <p:cNvSpPr/>
            <p:nvPr/>
          </p:nvSpPr>
          <p:spPr>
            <a:xfrm>
              <a:off x="541026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797;p1"/>
            <p:cNvSpPr/>
            <p:nvPr/>
          </p:nvSpPr>
          <p:spPr>
            <a:xfrm>
              <a:off x="541026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798;p1"/>
            <p:cNvSpPr/>
            <p:nvPr/>
          </p:nvSpPr>
          <p:spPr>
            <a:xfrm>
              <a:off x="541026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799;p1"/>
            <p:cNvSpPr/>
            <p:nvPr/>
          </p:nvSpPr>
          <p:spPr>
            <a:xfrm>
              <a:off x="541026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800;p1"/>
            <p:cNvSpPr/>
            <p:nvPr/>
          </p:nvSpPr>
          <p:spPr>
            <a:xfrm>
              <a:off x="15111542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801;p1"/>
            <p:cNvSpPr/>
            <p:nvPr/>
          </p:nvSpPr>
          <p:spPr>
            <a:xfrm>
              <a:off x="15111542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802;p1"/>
            <p:cNvSpPr/>
            <p:nvPr/>
          </p:nvSpPr>
          <p:spPr>
            <a:xfrm>
              <a:off x="15111542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803;p1"/>
            <p:cNvSpPr/>
            <p:nvPr/>
          </p:nvSpPr>
          <p:spPr>
            <a:xfrm>
              <a:off x="15111542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804;p1"/>
            <p:cNvSpPr/>
            <p:nvPr/>
          </p:nvSpPr>
          <p:spPr>
            <a:xfrm>
              <a:off x="541026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805;p1"/>
            <p:cNvSpPr/>
            <p:nvPr/>
          </p:nvSpPr>
          <p:spPr>
            <a:xfrm>
              <a:off x="541026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806;p1"/>
            <p:cNvSpPr/>
            <p:nvPr/>
          </p:nvSpPr>
          <p:spPr>
            <a:xfrm>
              <a:off x="541026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807;p1"/>
            <p:cNvSpPr/>
            <p:nvPr/>
          </p:nvSpPr>
          <p:spPr>
            <a:xfrm>
              <a:off x="15111542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808;p1"/>
            <p:cNvSpPr/>
            <p:nvPr/>
          </p:nvSpPr>
          <p:spPr>
            <a:xfrm>
              <a:off x="15111542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809;p1"/>
            <p:cNvSpPr/>
            <p:nvPr/>
          </p:nvSpPr>
          <p:spPr>
            <a:xfrm>
              <a:off x="15111542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810;p1"/>
            <p:cNvSpPr/>
            <p:nvPr/>
          </p:nvSpPr>
          <p:spPr>
            <a:xfrm>
              <a:off x="545144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811;p1"/>
            <p:cNvSpPr/>
            <p:nvPr/>
          </p:nvSpPr>
          <p:spPr>
            <a:xfrm>
              <a:off x="545144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812;p1"/>
            <p:cNvSpPr/>
            <p:nvPr/>
          </p:nvSpPr>
          <p:spPr>
            <a:xfrm>
              <a:off x="545144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813;p1"/>
            <p:cNvSpPr/>
            <p:nvPr/>
          </p:nvSpPr>
          <p:spPr>
            <a:xfrm>
              <a:off x="545144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814;p1"/>
            <p:cNvSpPr/>
            <p:nvPr/>
          </p:nvSpPr>
          <p:spPr>
            <a:xfrm>
              <a:off x="1024641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815;p1"/>
            <p:cNvSpPr/>
            <p:nvPr/>
          </p:nvSpPr>
          <p:spPr>
            <a:xfrm>
              <a:off x="1024641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816;p1"/>
            <p:cNvSpPr/>
            <p:nvPr/>
          </p:nvSpPr>
          <p:spPr>
            <a:xfrm>
              <a:off x="1024641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817;p1"/>
            <p:cNvSpPr/>
            <p:nvPr/>
          </p:nvSpPr>
          <p:spPr>
            <a:xfrm>
              <a:off x="1024641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818;p1"/>
            <p:cNvSpPr/>
            <p:nvPr/>
          </p:nvSpPr>
          <p:spPr>
            <a:xfrm>
              <a:off x="545144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819;p1"/>
            <p:cNvSpPr/>
            <p:nvPr/>
          </p:nvSpPr>
          <p:spPr>
            <a:xfrm>
              <a:off x="545144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820;p1"/>
            <p:cNvSpPr/>
            <p:nvPr/>
          </p:nvSpPr>
          <p:spPr>
            <a:xfrm>
              <a:off x="545144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821;p1"/>
            <p:cNvSpPr/>
            <p:nvPr/>
          </p:nvSpPr>
          <p:spPr>
            <a:xfrm>
              <a:off x="1024641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822;p1"/>
            <p:cNvSpPr/>
            <p:nvPr/>
          </p:nvSpPr>
          <p:spPr>
            <a:xfrm>
              <a:off x="1024641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823;p1"/>
            <p:cNvSpPr/>
            <p:nvPr/>
          </p:nvSpPr>
          <p:spPr>
            <a:xfrm>
              <a:off x="1024641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824;p1"/>
            <p:cNvSpPr/>
            <p:nvPr/>
          </p:nvSpPr>
          <p:spPr>
            <a:xfrm>
              <a:off x="703929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825;p1"/>
            <p:cNvSpPr/>
            <p:nvPr/>
          </p:nvSpPr>
          <p:spPr>
            <a:xfrm>
              <a:off x="703929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826;p1"/>
            <p:cNvSpPr/>
            <p:nvPr/>
          </p:nvSpPr>
          <p:spPr>
            <a:xfrm>
              <a:off x="703929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827;p1"/>
            <p:cNvSpPr/>
            <p:nvPr/>
          </p:nvSpPr>
          <p:spPr>
            <a:xfrm>
              <a:off x="703929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828;p1"/>
            <p:cNvSpPr/>
            <p:nvPr/>
          </p:nvSpPr>
          <p:spPr>
            <a:xfrm>
              <a:off x="1674056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829;p1"/>
            <p:cNvSpPr/>
            <p:nvPr/>
          </p:nvSpPr>
          <p:spPr>
            <a:xfrm>
              <a:off x="1674056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830;p1"/>
            <p:cNvSpPr/>
            <p:nvPr/>
          </p:nvSpPr>
          <p:spPr>
            <a:xfrm>
              <a:off x="1674056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831;p1"/>
            <p:cNvSpPr/>
            <p:nvPr/>
          </p:nvSpPr>
          <p:spPr>
            <a:xfrm>
              <a:off x="1674056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832;p1"/>
            <p:cNvSpPr/>
            <p:nvPr/>
          </p:nvSpPr>
          <p:spPr>
            <a:xfrm>
              <a:off x="1992794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833;p1"/>
            <p:cNvSpPr/>
            <p:nvPr/>
          </p:nvSpPr>
          <p:spPr>
            <a:xfrm>
              <a:off x="1992794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834;p1"/>
            <p:cNvSpPr/>
            <p:nvPr/>
          </p:nvSpPr>
          <p:spPr>
            <a:xfrm>
              <a:off x="1992794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835;p1"/>
            <p:cNvSpPr/>
            <p:nvPr/>
          </p:nvSpPr>
          <p:spPr>
            <a:xfrm>
              <a:off x="1992794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836;p1"/>
            <p:cNvSpPr/>
            <p:nvPr/>
          </p:nvSpPr>
          <p:spPr>
            <a:xfrm>
              <a:off x="703929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837;p1"/>
            <p:cNvSpPr/>
            <p:nvPr/>
          </p:nvSpPr>
          <p:spPr>
            <a:xfrm>
              <a:off x="703929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838;p1"/>
            <p:cNvSpPr/>
            <p:nvPr/>
          </p:nvSpPr>
          <p:spPr>
            <a:xfrm>
              <a:off x="703929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839;p1"/>
            <p:cNvSpPr/>
            <p:nvPr/>
          </p:nvSpPr>
          <p:spPr>
            <a:xfrm>
              <a:off x="1674056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840;p1"/>
            <p:cNvSpPr/>
            <p:nvPr/>
          </p:nvSpPr>
          <p:spPr>
            <a:xfrm>
              <a:off x="1674056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841;p1"/>
            <p:cNvSpPr/>
            <p:nvPr/>
          </p:nvSpPr>
          <p:spPr>
            <a:xfrm>
              <a:off x="1674056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842;p1"/>
            <p:cNvSpPr/>
            <p:nvPr/>
          </p:nvSpPr>
          <p:spPr>
            <a:xfrm>
              <a:off x="1992794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843;p1"/>
            <p:cNvSpPr/>
            <p:nvPr/>
          </p:nvSpPr>
          <p:spPr>
            <a:xfrm>
              <a:off x="1992794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844;p1"/>
            <p:cNvSpPr/>
            <p:nvPr/>
          </p:nvSpPr>
          <p:spPr>
            <a:xfrm>
              <a:off x="1992794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845;p1"/>
            <p:cNvSpPr/>
            <p:nvPr/>
          </p:nvSpPr>
          <p:spPr>
            <a:xfrm>
              <a:off x="379300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846;p1"/>
            <p:cNvSpPr/>
            <p:nvPr/>
          </p:nvSpPr>
          <p:spPr>
            <a:xfrm>
              <a:off x="379300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847;p1"/>
            <p:cNvSpPr/>
            <p:nvPr/>
          </p:nvSpPr>
          <p:spPr>
            <a:xfrm>
              <a:off x="379300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848;p1"/>
            <p:cNvSpPr/>
            <p:nvPr/>
          </p:nvSpPr>
          <p:spPr>
            <a:xfrm>
              <a:off x="379300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849;p1"/>
            <p:cNvSpPr/>
            <p:nvPr/>
          </p:nvSpPr>
          <p:spPr>
            <a:xfrm>
              <a:off x="13494281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850;p1"/>
            <p:cNvSpPr/>
            <p:nvPr/>
          </p:nvSpPr>
          <p:spPr>
            <a:xfrm>
              <a:off x="13494281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851;p1"/>
            <p:cNvSpPr/>
            <p:nvPr/>
          </p:nvSpPr>
          <p:spPr>
            <a:xfrm>
              <a:off x="13494281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852;p1"/>
            <p:cNvSpPr/>
            <p:nvPr/>
          </p:nvSpPr>
          <p:spPr>
            <a:xfrm>
              <a:off x="13494281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853;p1"/>
            <p:cNvSpPr/>
            <p:nvPr/>
          </p:nvSpPr>
          <p:spPr>
            <a:xfrm>
              <a:off x="379300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854;p1"/>
            <p:cNvSpPr/>
            <p:nvPr/>
          </p:nvSpPr>
          <p:spPr>
            <a:xfrm>
              <a:off x="379300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855;p1"/>
            <p:cNvSpPr/>
            <p:nvPr/>
          </p:nvSpPr>
          <p:spPr>
            <a:xfrm>
              <a:off x="379300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856;p1"/>
            <p:cNvSpPr/>
            <p:nvPr/>
          </p:nvSpPr>
          <p:spPr>
            <a:xfrm>
              <a:off x="13494281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857;p1"/>
            <p:cNvSpPr/>
            <p:nvPr/>
          </p:nvSpPr>
          <p:spPr>
            <a:xfrm>
              <a:off x="13494281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858;p1"/>
            <p:cNvSpPr/>
            <p:nvPr/>
          </p:nvSpPr>
          <p:spPr>
            <a:xfrm>
              <a:off x="13494281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859;p1"/>
            <p:cNvSpPr/>
            <p:nvPr/>
          </p:nvSpPr>
          <p:spPr>
            <a:xfrm>
              <a:off x="271137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860;p1"/>
            <p:cNvSpPr/>
            <p:nvPr/>
          </p:nvSpPr>
          <p:spPr>
            <a:xfrm>
              <a:off x="271137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861;p1"/>
            <p:cNvSpPr/>
            <p:nvPr/>
          </p:nvSpPr>
          <p:spPr>
            <a:xfrm>
              <a:off x="271137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862;p1"/>
            <p:cNvSpPr/>
            <p:nvPr/>
          </p:nvSpPr>
          <p:spPr>
            <a:xfrm>
              <a:off x="271137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863;p1"/>
            <p:cNvSpPr/>
            <p:nvPr/>
          </p:nvSpPr>
          <p:spPr>
            <a:xfrm>
              <a:off x="1241264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864;p1"/>
            <p:cNvSpPr/>
            <p:nvPr/>
          </p:nvSpPr>
          <p:spPr>
            <a:xfrm>
              <a:off x="1241264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865;p1"/>
            <p:cNvSpPr/>
            <p:nvPr/>
          </p:nvSpPr>
          <p:spPr>
            <a:xfrm>
              <a:off x="1241264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6" name="Google Shape;866;p1"/>
            <p:cNvSpPr/>
            <p:nvPr/>
          </p:nvSpPr>
          <p:spPr>
            <a:xfrm>
              <a:off x="1241264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7" name="Google Shape;867;p1"/>
            <p:cNvSpPr/>
            <p:nvPr/>
          </p:nvSpPr>
          <p:spPr>
            <a:xfrm>
              <a:off x="271137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8" name="Google Shape;868;p1"/>
            <p:cNvSpPr/>
            <p:nvPr/>
          </p:nvSpPr>
          <p:spPr>
            <a:xfrm>
              <a:off x="271137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9" name="Google Shape;869;p1"/>
            <p:cNvSpPr/>
            <p:nvPr/>
          </p:nvSpPr>
          <p:spPr>
            <a:xfrm>
              <a:off x="271137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0" name="Google Shape;870;p1"/>
            <p:cNvSpPr/>
            <p:nvPr/>
          </p:nvSpPr>
          <p:spPr>
            <a:xfrm>
              <a:off x="1241264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1" name="Google Shape;871;p1"/>
            <p:cNvSpPr/>
            <p:nvPr/>
          </p:nvSpPr>
          <p:spPr>
            <a:xfrm>
              <a:off x="1241264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2" name="Google Shape;872;p1"/>
            <p:cNvSpPr/>
            <p:nvPr/>
          </p:nvSpPr>
          <p:spPr>
            <a:xfrm>
              <a:off x="1241264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3" name="Google Shape;873;p1"/>
            <p:cNvSpPr/>
            <p:nvPr/>
          </p:nvSpPr>
          <p:spPr>
            <a:xfrm>
              <a:off x="920551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4" name="Google Shape;874;p1"/>
            <p:cNvSpPr/>
            <p:nvPr/>
          </p:nvSpPr>
          <p:spPr>
            <a:xfrm>
              <a:off x="920551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5" name="Google Shape;875;p1"/>
            <p:cNvSpPr/>
            <p:nvPr/>
          </p:nvSpPr>
          <p:spPr>
            <a:xfrm>
              <a:off x="920551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6" name="Google Shape;876;p1"/>
            <p:cNvSpPr/>
            <p:nvPr/>
          </p:nvSpPr>
          <p:spPr>
            <a:xfrm>
              <a:off x="920551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7" name="Google Shape;877;p1"/>
            <p:cNvSpPr/>
            <p:nvPr/>
          </p:nvSpPr>
          <p:spPr>
            <a:xfrm>
              <a:off x="18906791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8" name="Google Shape;878;p1"/>
            <p:cNvSpPr/>
            <p:nvPr/>
          </p:nvSpPr>
          <p:spPr>
            <a:xfrm>
              <a:off x="18906791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9" name="Google Shape;879;p1"/>
            <p:cNvSpPr/>
            <p:nvPr/>
          </p:nvSpPr>
          <p:spPr>
            <a:xfrm>
              <a:off x="18906791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0" name="Google Shape;880;p1"/>
            <p:cNvSpPr/>
            <p:nvPr/>
          </p:nvSpPr>
          <p:spPr>
            <a:xfrm>
              <a:off x="18906791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1" name="Google Shape;881;p1"/>
            <p:cNvSpPr/>
            <p:nvPr/>
          </p:nvSpPr>
          <p:spPr>
            <a:xfrm>
              <a:off x="920551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2" name="Google Shape;882;p1"/>
            <p:cNvSpPr/>
            <p:nvPr/>
          </p:nvSpPr>
          <p:spPr>
            <a:xfrm>
              <a:off x="920551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3" name="Google Shape;883;p1"/>
            <p:cNvSpPr/>
            <p:nvPr/>
          </p:nvSpPr>
          <p:spPr>
            <a:xfrm>
              <a:off x="920551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4" name="Google Shape;884;p1"/>
            <p:cNvSpPr/>
            <p:nvPr/>
          </p:nvSpPr>
          <p:spPr>
            <a:xfrm>
              <a:off x="18906791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5" name="Google Shape;885;p1"/>
            <p:cNvSpPr/>
            <p:nvPr/>
          </p:nvSpPr>
          <p:spPr>
            <a:xfrm>
              <a:off x="18906791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6" name="Google Shape;886;p1"/>
            <p:cNvSpPr/>
            <p:nvPr/>
          </p:nvSpPr>
          <p:spPr>
            <a:xfrm>
              <a:off x="18906791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7" name="Google Shape;887;p1"/>
            <p:cNvSpPr/>
            <p:nvPr/>
          </p:nvSpPr>
          <p:spPr>
            <a:xfrm>
              <a:off x="595923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8" name="Google Shape;888;p1"/>
            <p:cNvSpPr/>
            <p:nvPr/>
          </p:nvSpPr>
          <p:spPr>
            <a:xfrm>
              <a:off x="595923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9" name="Google Shape;889;p1"/>
            <p:cNvSpPr/>
            <p:nvPr/>
          </p:nvSpPr>
          <p:spPr>
            <a:xfrm>
              <a:off x="595923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0" name="Google Shape;890;p1"/>
            <p:cNvSpPr/>
            <p:nvPr/>
          </p:nvSpPr>
          <p:spPr>
            <a:xfrm>
              <a:off x="595923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1" name="Google Shape;891;p1"/>
            <p:cNvSpPr/>
            <p:nvPr/>
          </p:nvSpPr>
          <p:spPr>
            <a:xfrm>
              <a:off x="15660506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2" name="Google Shape;892;p1"/>
            <p:cNvSpPr/>
            <p:nvPr/>
          </p:nvSpPr>
          <p:spPr>
            <a:xfrm>
              <a:off x="15660506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3" name="Google Shape;893;p1"/>
            <p:cNvSpPr/>
            <p:nvPr/>
          </p:nvSpPr>
          <p:spPr>
            <a:xfrm>
              <a:off x="15660506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4" name="Google Shape;894;p1"/>
            <p:cNvSpPr/>
            <p:nvPr/>
          </p:nvSpPr>
          <p:spPr>
            <a:xfrm>
              <a:off x="15660506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5" name="Google Shape;895;p1"/>
            <p:cNvSpPr/>
            <p:nvPr/>
          </p:nvSpPr>
          <p:spPr>
            <a:xfrm>
              <a:off x="595923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6" name="Google Shape;896;p1"/>
            <p:cNvSpPr/>
            <p:nvPr/>
          </p:nvSpPr>
          <p:spPr>
            <a:xfrm>
              <a:off x="595923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7" name="Google Shape;897;p1"/>
            <p:cNvSpPr/>
            <p:nvPr/>
          </p:nvSpPr>
          <p:spPr>
            <a:xfrm>
              <a:off x="595923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8" name="Google Shape;898;p1"/>
            <p:cNvSpPr/>
            <p:nvPr/>
          </p:nvSpPr>
          <p:spPr>
            <a:xfrm>
              <a:off x="15660506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9" name="Google Shape;899;p1"/>
            <p:cNvSpPr/>
            <p:nvPr/>
          </p:nvSpPr>
          <p:spPr>
            <a:xfrm>
              <a:off x="15660506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0" name="Google Shape;900;p1"/>
            <p:cNvSpPr/>
            <p:nvPr/>
          </p:nvSpPr>
          <p:spPr>
            <a:xfrm>
              <a:off x="15660506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1" name="Google Shape;901;p1"/>
            <p:cNvSpPr/>
            <p:nvPr/>
          </p:nvSpPr>
          <p:spPr>
            <a:xfrm>
              <a:off x="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2" name="Google Shape;902;p1"/>
            <p:cNvSpPr/>
            <p:nvPr/>
          </p:nvSpPr>
          <p:spPr>
            <a:xfrm>
              <a:off x="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3" name="Google Shape;903;p1"/>
            <p:cNvSpPr/>
            <p:nvPr/>
          </p:nvSpPr>
          <p:spPr>
            <a:xfrm>
              <a:off x="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4" name="Google Shape;904;p1"/>
            <p:cNvSpPr/>
            <p:nvPr/>
          </p:nvSpPr>
          <p:spPr>
            <a:xfrm>
              <a:off x="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5" name="Google Shape;905;p1"/>
            <p:cNvSpPr/>
            <p:nvPr/>
          </p:nvSpPr>
          <p:spPr>
            <a:xfrm>
              <a:off x="970127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6" name="Google Shape;906;p1"/>
            <p:cNvSpPr/>
            <p:nvPr/>
          </p:nvSpPr>
          <p:spPr>
            <a:xfrm>
              <a:off x="970127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7" name="Google Shape;907;p1"/>
            <p:cNvSpPr/>
            <p:nvPr/>
          </p:nvSpPr>
          <p:spPr>
            <a:xfrm>
              <a:off x="970127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8" name="Google Shape;908;p1"/>
            <p:cNvSpPr/>
            <p:nvPr/>
          </p:nvSpPr>
          <p:spPr>
            <a:xfrm>
              <a:off x="970127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9" name="Google Shape;909;p1"/>
            <p:cNvSpPr/>
            <p:nvPr/>
          </p:nvSpPr>
          <p:spPr>
            <a:xfrm>
              <a:off x="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0" name="Google Shape;910;p1"/>
            <p:cNvSpPr/>
            <p:nvPr/>
          </p:nvSpPr>
          <p:spPr>
            <a:xfrm>
              <a:off x="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1" name="Google Shape;911;p1"/>
            <p:cNvSpPr/>
            <p:nvPr/>
          </p:nvSpPr>
          <p:spPr>
            <a:xfrm>
              <a:off x="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2" name="Google Shape;912;p1"/>
            <p:cNvSpPr/>
            <p:nvPr/>
          </p:nvSpPr>
          <p:spPr>
            <a:xfrm>
              <a:off x="970127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3" name="Google Shape;913;p1"/>
            <p:cNvSpPr/>
            <p:nvPr/>
          </p:nvSpPr>
          <p:spPr>
            <a:xfrm>
              <a:off x="970127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4" name="Google Shape;914;p1"/>
            <p:cNvSpPr/>
            <p:nvPr/>
          </p:nvSpPr>
          <p:spPr>
            <a:xfrm>
              <a:off x="970127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5" name="Google Shape;915;p1"/>
            <p:cNvSpPr/>
            <p:nvPr/>
          </p:nvSpPr>
          <p:spPr>
            <a:xfrm>
              <a:off x="649414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6" name="Google Shape;916;p1"/>
            <p:cNvSpPr/>
            <p:nvPr/>
          </p:nvSpPr>
          <p:spPr>
            <a:xfrm>
              <a:off x="649414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7" name="Google Shape;917;p1"/>
            <p:cNvSpPr/>
            <p:nvPr/>
          </p:nvSpPr>
          <p:spPr>
            <a:xfrm>
              <a:off x="649414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8" name="Google Shape;918;p1"/>
            <p:cNvSpPr/>
            <p:nvPr/>
          </p:nvSpPr>
          <p:spPr>
            <a:xfrm>
              <a:off x="649414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9" name="Google Shape;919;p1"/>
            <p:cNvSpPr/>
            <p:nvPr/>
          </p:nvSpPr>
          <p:spPr>
            <a:xfrm>
              <a:off x="1619542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0" name="Google Shape;920;p1"/>
            <p:cNvSpPr/>
            <p:nvPr/>
          </p:nvSpPr>
          <p:spPr>
            <a:xfrm>
              <a:off x="1619542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1" name="Google Shape;921;p1"/>
            <p:cNvSpPr/>
            <p:nvPr/>
          </p:nvSpPr>
          <p:spPr>
            <a:xfrm>
              <a:off x="1619542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2" name="Google Shape;922;p1"/>
            <p:cNvSpPr/>
            <p:nvPr/>
          </p:nvSpPr>
          <p:spPr>
            <a:xfrm>
              <a:off x="1619542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3" name="Google Shape;923;p1"/>
            <p:cNvSpPr/>
            <p:nvPr/>
          </p:nvSpPr>
          <p:spPr>
            <a:xfrm>
              <a:off x="1938280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4" name="Google Shape;924;p1"/>
            <p:cNvSpPr/>
            <p:nvPr/>
          </p:nvSpPr>
          <p:spPr>
            <a:xfrm>
              <a:off x="1938280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5" name="Google Shape;925;p1"/>
            <p:cNvSpPr/>
            <p:nvPr/>
          </p:nvSpPr>
          <p:spPr>
            <a:xfrm>
              <a:off x="1938280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6" name="Google Shape;926;p1"/>
            <p:cNvSpPr/>
            <p:nvPr/>
          </p:nvSpPr>
          <p:spPr>
            <a:xfrm>
              <a:off x="1938280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7" name="Google Shape;927;p1"/>
            <p:cNvSpPr/>
            <p:nvPr/>
          </p:nvSpPr>
          <p:spPr>
            <a:xfrm>
              <a:off x="649414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8" name="Google Shape;928;p1"/>
            <p:cNvSpPr/>
            <p:nvPr/>
          </p:nvSpPr>
          <p:spPr>
            <a:xfrm>
              <a:off x="649414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9" name="Google Shape;929;p1"/>
            <p:cNvSpPr/>
            <p:nvPr/>
          </p:nvSpPr>
          <p:spPr>
            <a:xfrm>
              <a:off x="649414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0" name="Google Shape;930;p1"/>
            <p:cNvSpPr/>
            <p:nvPr/>
          </p:nvSpPr>
          <p:spPr>
            <a:xfrm>
              <a:off x="1619542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1" name="Google Shape;931;p1"/>
            <p:cNvSpPr/>
            <p:nvPr/>
          </p:nvSpPr>
          <p:spPr>
            <a:xfrm>
              <a:off x="1619542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2" name="Google Shape;932;p1"/>
            <p:cNvSpPr/>
            <p:nvPr/>
          </p:nvSpPr>
          <p:spPr>
            <a:xfrm>
              <a:off x="1619542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3" name="Google Shape;933;p1"/>
            <p:cNvSpPr/>
            <p:nvPr/>
          </p:nvSpPr>
          <p:spPr>
            <a:xfrm>
              <a:off x="1938280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4" name="Google Shape;934;p1"/>
            <p:cNvSpPr/>
            <p:nvPr/>
          </p:nvSpPr>
          <p:spPr>
            <a:xfrm>
              <a:off x="1938280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5" name="Google Shape;935;p1"/>
            <p:cNvSpPr/>
            <p:nvPr/>
          </p:nvSpPr>
          <p:spPr>
            <a:xfrm>
              <a:off x="1938280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6" name="Google Shape;936;p1"/>
            <p:cNvSpPr/>
            <p:nvPr/>
          </p:nvSpPr>
          <p:spPr>
            <a:xfrm>
              <a:off x="324786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7" name="Google Shape;937;p1"/>
            <p:cNvSpPr/>
            <p:nvPr/>
          </p:nvSpPr>
          <p:spPr>
            <a:xfrm>
              <a:off x="324786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8" name="Google Shape;938;p1"/>
            <p:cNvSpPr/>
            <p:nvPr/>
          </p:nvSpPr>
          <p:spPr>
            <a:xfrm>
              <a:off x="324786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9" name="Google Shape;939;p1"/>
            <p:cNvSpPr/>
            <p:nvPr/>
          </p:nvSpPr>
          <p:spPr>
            <a:xfrm>
              <a:off x="324786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0" name="Google Shape;940;p1"/>
            <p:cNvSpPr/>
            <p:nvPr/>
          </p:nvSpPr>
          <p:spPr>
            <a:xfrm>
              <a:off x="12949137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1" name="Google Shape;941;p1"/>
            <p:cNvSpPr/>
            <p:nvPr/>
          </p:nvSpPr>
          <p:spPr>
            <a:xfrm>
              <a:off x="12949137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2" name="Google Shape;942;p1"/>
            <p:cNvSpPr/>
            <p:nvPr/>
          </p:nvSpPr>
          <p:spPr>
            <a:xfrm>
              <a:off x="12949137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3" name="Google Shape;943;p1"/>
            <p:cNvSpPr/>
            <p:nvPr/>
          </p:nvSpPr>
          <p:spPr>
            <a:xfrm>
              <a:off x="12949137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4" name="Google Shape;944;p1"/>
            <p:cNvSpPr/>
            <p:nvPr/>
          </p:nvSpPr>
          <p:spPr>
            <a:xfrm>
              <a:off x="324786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5" name="Google Shape;945;p1"/>
            <p:cNvSpPr/>
            <p:nvPr/>
          </p:nvSpPr>
          <p:spPr>
            <a:xfrm>
              <a:off x="324786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6" name="Google Shape;946;p1"/>
            <p:cNvSpPr/>
            <p:nvPr/>
          </p:nvSpPr>
          <p:spPr>
            <a:xfrm>
              <a:off x="324786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7" name="Google Shape;947;p1"/>
            <p:cNvSpPr/>
            <p:nvPr/>
          </p:nvSpPr>
          <p:spPr>
            <a:xfrm>
              <a:off x="12949137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8" name="Google Shape;948;p1"/>
            <p:cNvSpPr/>
            <p:nvPr/>
          </p:nvSpPr>
          <p:spPr>
            <a:xfrm>
              <a:off x="12949137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9" name="Google Shape;949;p1"/>
            <p:cNvSpPr/>
            <p:nvPr/>
          </p:nvSpPr>
          <p:spPr>
            <a:xfrm>
              <a:off x="12949137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950" name="Google Shape;950;p1"/>
          <p:cNvGrpSpPr/>
          <p:nvPr/>
        </p:nvGrpSpPr>
        <p:grpSpPr>
          <a:xfrm>
            <a:off x="10040459" y="685800"/>
            <a:ext cx="1465742" cy="1215900"/>
            <a:chOff x="0" y="0"/>
            <a:chExt cx="2931484" cy="2431800"/>
          </a:xfrm>
        </p:grpSpPr>
        <p:sp>
          <p:nvSpPr>
            <p:cNvPr id="951" name="Google Shape;951;p1"/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"/>
            <p:cNvSpPr txBox="1"/>
            <p:nvPr/>
          </p:nvSpPr>
          <p:spPr>
            <a:xfrm>
              <a:off x="491748" y="836212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1"/>
          <p:cNvGrpSpPr/>
          <p:nvPr/>
        </p:nvGrpSpPr>
        <p:grpSpPr>
          <a:xfrm>
            <a:off x="62727" y="2539193"/>
            <a:ext cx="5024083" cy="3633009"/>
            <a:chOff x="0" y="0"/>
            <a:chExt cx="8891134" cy="7266019"/>
          </a:xfrm>
        </p:grpSpPr>
        <p:sp>
          <p:nvSpPr>
            <p:cNvPr id="954" name="Google Shape;954;p1"/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"/>
            <p:cNvSpPr txBox="1"/>
            <p:nvPr/>
          </p:nvSpPr>
          <p:spPr>
            <a:xfrm>
              <a:off x="379109" y="557798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"/>
            <p:cNvSpPr txBox="1"/>
            <p:nvPr/>
          </p:nvSpPr>
          <p:spPr>
            <a:xfrm>
              <a:off x="274543" y="5349803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7" name="Google Shape;9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0767" y="753717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"/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959" name="Google Shape;9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79" y="2512032"/>
            <a:ext cx="4614333" cy="1369088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"/>
          <p:cNvSpPr txBox="1"/>
          <p:nvPr/>
        </p:nvSpPr>
        <p:spPr>
          <a:xfrm>
            <a:off x="637540" y="4179223"/>
            <a:ext cx="373126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Martyn Coupland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Technical Consultant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Ensono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@mrcoups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martyn@devopsdevops.com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0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39" name="Google Shape;10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601" y="1128511"/>
            <a:ext cx="6388480" cy="35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11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48" name="Google Shape;10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169" y="1027499"/>
            <a:ext cx="6388480" cy="35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12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57" name="Google Shape;10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898" y="1287244"/>
            <a:ext cx="6388480" cy="35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13"/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1065" name="Google Shape;1065;p13"/>
            <p:cNvSpPr/>
            <p:nvPr/>
          </p:nvSpPr>
          <p:spPr>
            <a:xfrm>
              <a:off x="6590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6590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6590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6590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9707862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9707862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9707862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9707862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6590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6590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6590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9707862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9707862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9707862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6500739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00739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00739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00739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620201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20201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20201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620201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938939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38939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38939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938939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6500739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6500739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6500739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1620201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620201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620201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1938939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938939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1938939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325445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325445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325445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325445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1295572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1295572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1295572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1295572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25445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25445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325445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295572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295572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1295572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545251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545251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545251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545251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024652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024652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024652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024652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545251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545251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545251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1024652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024652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024652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703939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703939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703939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703939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674067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674067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674067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674067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992805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992805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992805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1992805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703939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703939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703939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674067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1674067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674067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992805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992805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992805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793115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3793115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793115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793115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349438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349438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349438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1349438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3793115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3793115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3793115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1349438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1349438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349438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08511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108511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108511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108511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1078638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1078638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1078638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1078638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108511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108511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108511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078638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078638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078638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757925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757925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757925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757925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1728053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1728053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1728053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1728053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2046791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2046791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2046791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2046791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757925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757925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757925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728053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728053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1728053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2046791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2046791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2046791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4332976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4332976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4332976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4332976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403424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403424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1403424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403424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4332976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4332976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4332976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403424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1403424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403424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634076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634076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634076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634076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133534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133534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133534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133534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634076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634076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1634076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1133534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1133534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1133534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812822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812822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812822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812822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1782949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782949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782949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782949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2101687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101687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2101687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2101687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812822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812822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812822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1782949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1782949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1782949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2101687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2101687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2101687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488194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488194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488194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488194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14583213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14583213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4583213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4583213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488194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488194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488194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14583213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14583213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14583213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2172737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2172737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2172737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2172737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11874009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11874009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11874009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11874009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2172737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2172737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2172737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11874009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1874009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1874009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8666886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8666886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8666886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8666886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836815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836815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836815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836815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2155553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2155553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2155553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2155553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8666886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8666886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8666886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1836815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1836815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1836815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2155553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2155553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2155553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542060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542060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542060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542060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512187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1512187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1512187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1512187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542060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542060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542060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512187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1512187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512187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271259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271259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271259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271259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2413870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2413870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2413870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2413870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271259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271259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271259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2413870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12413870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2413870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9206747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9206747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9206747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9206747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890801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890801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890801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890801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9206747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9206747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9206747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890801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890801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890801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596046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596046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596046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596046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5661734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5661734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5661734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5661734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596046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596046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596046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5661734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5661734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5661734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545144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3" name="Google Shape;1353;p13"/>
            <p:cNvSpPr/>
            <p:nvPr/>
          </p:nvSpPr>
          <p:spPr>
            <a:xfrm>
              <a:off x="545144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4" name="Google Shape;1354;p13"/>
            <p:cNvSpPr/>
            <p:nvPr/>
          </p:nvSpPr>
          <p:spPr>
            <a:xfrm>
              <a:off x="545144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5" name="Google Shape;1355;p13"/>
            <p:cNvSpPr/>
            <p:nvPr/>
          </p:nvSpPr>
          <p:spPr>
            <a:xfrm>
              <a:off x="545144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6" name="Google Shape;1356;p13"/>
            <p:cNvSpPr/>
            <p:nvPr/>
          </p:nvSpPr>
          <p:spPr>
            <a:xfrm>
              <a:off x="1024641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7" name="Google Shape;1357;p13"/>
            <p:cNvSpPr/>
            <p:nvPr/>
          </p:nvSpPr>
          <p:spPr>
            <a:xfrm>
              <a:off x="1024641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8" name="Google Shape;1358;p13"/>
            <p:cNvSpPr/>
            <p:nvPr/>
          </p:nvSpPr>
          <p:spPr>
            <a:xfrm>
              <a:off x="1024641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9" name="Google Shape;1359;p13"/>
            <p:cNvSpPr/>
            <p:nvPr/>
          </p:nvSpPr>
          <p:spPr>
            <a:xfrm>
              <a:off x="1024641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0" name="Google Shape;1360;p13"/>
            <p:cNvSpPr/>
            <p:nvPr/>
          </p:nvSpPr>
          <p:spPr>
            <a:xfrm>
              <a:off x="545144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1" name="Google Shape;1361;p13"/>
            <p:cNvSpPr/>
            <p:nvPr/>
          </p:nvSpPr>
          <p:spPr>
            <a:xfrm>
              <a:off x="545144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2" name="Google Shape;1362;p13"/>
            <p:cNvSpPr/>
            <p:nvPr/>
          </p:nvSpPr>
          <p:spPr>
            <a:xfrm>
              <a:off x="545144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3" name="Google Shape;1363;p13"/>
            <p:cNvSpPr/>
            <p:nvPr/>
          </p:nvSpPr>
          <p:spPr>
            <a:xfrm>
              <a:off x="1024641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4" name="Google Shape;1364;p13"/>
            <p:cNvSpPr/>
            <p:nvPr/>
          </p:nvSpPr>
          <p:spPr>
            <a:xfrm>
              <a:off x="1024641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5" name="Google Shape;1365;p13"/>
            <p:cNvSpPr/>
            <p:nvPr/>
          </p:nvSpPr>
          <p:spPr>
            <a:xfrm>
              <a:off x="1024641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6" name="Google Shape;1366;p13"/>
            <p:cNvSpPr/>
            <p:nvPr/>
          </p:nvSpPr>
          <p:spPr>
            <a:xfrm>
              <a:off x="703929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7" name="Google Shape;1367;p13"/>
            <p:cNvSpPr/>
            <p:nvPr/>
          </p:nvSpPr>
          <p:spPr>
            <a:xfrm>
              <a:off x="703929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8" name="Google Shape;1368;p13"/>
            <p:cNvSpPr/>
            <p:nvPr/>
          </p:nvSpPr>
          <p:spPr>
            <a:xfrm>
              <a:off x="703929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9" name="Google Shape;1369;p13"/>
            <p:cNvSpPr/>
            <p:nvPr/>
          </p:nvSpPr>
          <p:spPr>
            <a:xfrm>
              <a:off x="703929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0" name="Google Shape;1370;p13"/>
            <p:cNvSpPr/>
            <p:nvPr/>
          </p:nvSpPr>
          <p:spPr>
            <a:xfrm>
              <a:off x="1674056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1" name="Google Shape;1371;p13"/>
            <p:cNvSpPr/>
            <p:nvPr/>
          </p:nvSpPr>
          <p:spPr>
            <a:xfrm>
              <a:off x="1674056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2" name="Google Shape;1372;p13"/>
            <p:cNvSpPr/>
            <p:nvPr/>
          </p:nvSpPr>
          <p:spPr>
            <a:xfrm>
              <a:off x="1674056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3" name="Google Shape;1373;p13"/>
            <p:cNvSpPr/>
            <p:nvPr/>
          </p:nvSpPr>
          <p:spPr>
            <a:xfrm>
              <a:off x="1674056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4" name="Google Shape;1374;p13"/>
            <p:cNvSpPr/>
            <p:nvPr/>
          </p:nvSpPr>
          <p:spPr>
            <a:xfrm>
              <a:off x="1992794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5" name="Google Shape;1375;p13"/>
            <p:cNvSpPr/>
            <p:nvPr/>
          </p:nvSpPr>
          <p:spPr>
            <a:xfrm>
              <a:off x="1992794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6" name="Google Shape;1376;p13"/>
            <p:cNvSpPr/>
            <p:nvPr/>
          </p:nvSpPr>
          <p:spPr>
            <a:xfrm>
              <a:off x="1992794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7" name="Google Shape;1377;p13"/>
            <p:cNvSpPr/>
            <p:nvPr/>
          </p:nvSpPr>
          <p:spPr>
            <a:xfrm>
              <a:off x="1992794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8" name="Google Shape;1378;p13"/>
            <p:cNvSpPr/>
            <p:nvPr/>
          </p:nvSpPr>
          <p:spPr>
            <a:xfrm>
              <a:off x="703929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9" name="Google Shape;1379;p13"/>
            <p:cNvSpPr/>
            <p:nvPr/>
          </p:nvSpPr>
          <p:spPr>
            <a:xfrm>
              <a:off x="703929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0" name="Google Shape;1380;p13"/>
            <p:cNvSpPr/>
            <p:nvPr/>
          </p:nvSpPr>
          <p:spPr>
            <a:xfrm>
              <a:off x="703929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1" name="Google Shape;1381;p13"/>
            <p:cNvSpPr/>
            <p:nvPr/>
          </p:nvSpPr>
          <p:spPr>
            <a:xfrm>
              <a:off x="1674056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2" name="Google Shape;1382;p13"/>
            <p:cNvSpPr/>
            <p:nvPr/>
          </p:nvSpPr>
          <p:spPr>
            <a:xfrm>
              <a:off x="1674056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3" name="Google Shape;1383;p13"/>
            <p:cNvSpPr/>
            <p:nvPr/>
          </p:nvSpPr>
          <p:spPr>
            <a:xfrm>
              <a:off x="1674056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4" name="Google Shape;1384;p13"/>
            <p:cNvSpPr/>
            <p:nvPr/>
          </p:nvSpPr>
          <p:spPr>
            <a:xfrm>
              <a:off x="1992794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5" name="Google Shape;1385;p13"/>
            <p:cNvSpPr/>
            <p:nvPr/>
          </p:nvSpPr>
          <p:spPr>
            <a:xfrm>
              <a:off x="1992794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6" name="Google Shape;1386;p13"/>
            <p:cNvSpPr/>
            <p:nvPr/>
          </p:nvSpPr>
          <p:spPr>
            <a:xfrm>
              <a:off x="1992794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7" name="Google Shape;1387;p13"/>
            <p:cNvSpPr/>
            <p:nvPr/>
          </p:nvSpPr>
          <p:spPr>
            <a:xfrm>
              <a:off x="379300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8" name="Google Shape;1388;p13"/>
            <p:cNvSpPr/>
            <p:nvPr/>
          </p:nvSpPr>
          <p:spPr>
            <a:xfrm>
              <a:off x="379300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9" name="Google Shape;1389;p13"/>
            <p:cNvSpPr/>
            <p:nvPr/>
          </p:nvSpPr>
          <p:spPr>
            <a:xfrm>
              <a:off x="379300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0" name="Google Shape;1390;p13"/>
            <p:cNvSpPr/>
            <p:nvPr/>
          </p:nvSpPr>
          <p:spPr>
            <a:xfrm>
              <a:off x="379300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1" name="Google Shape;1391;p13"/>
            <p:cNvSpPr/>
            <p:nvPr/>
          </p:nvSpPr>
          <p:spPr>
            <a:xfrm>
              <a:off x="1349428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2" name="Google Shape;1392;p13"/>
            <p:cNvSpPr/>
            <p:nvPr/>
          </p:nvSpPr>
          <p:spPr>
            <a:xfrm>
              <a:off x="1349428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3" name="Google Shape;1393;p13"/>
            <p:cNvSpPr/>
            <p:nvPr/>
          </p:nvSpPr>
          <p:spPr>
            <a:xfrm>
              <a:off x="1349428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4" name="Google Shape;1394;p13"/>
            <p:cNvSpPr/>
            <p:nvPr/>
          </p:nvSpPr>
          <p:spPr>
            <a:xfrm>
              <a:off x="1349428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5" name="Google Shape;1395;p13"/>
            <p:cNvSpPr/>
            <p:nvPr/>
          </p:nvSpPr>
          <p:spPr>
            <a:xfrm>
              <a:off x="379300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6" name="Google Shape;1396;p13"/>
            <p:cNvSpPr/>
            <p:nvPr/>
          </p:nvSpPr>
          <p:spPr>
            <a:xfrm>
              <a:off x="379300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7" name="Google Shape;1397;p13"/>
            <p:cNvSpPr/>
            <p:nvPr/>
          </p:nvSpPr>
          <p:spPr>
            <a:xfrm>
              <a:off x="379300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8" name="Google Shape;1398;p13"/>
            <p:cNvSpPr/>
            <p:nvPr/>
          </p:nvSpPr>
          <p:spPr>
            <a:xfrm>
              <a:off x="1349428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9" name="Google Shape;1399;p13"/>
            <p:cNvSpPr/>
            <p:nvPr/>
          </p:nvSpPr>
          <p:spPr>
            <a:xfrm>
              <a:off x="1349428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0" name="Google Shape;1400;p13"/>
            <p:cNvSpPr/>
            <p:nvPr/>
          </p:nvSpPr>
          <p:spPr>
            <a:xfrm>
              <a:off x="1349428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1" name="Google Shape;1401;p13"/>
            <p:cNvSpPr/>
            <p:nvPr/>
          </p:nvSpPr>
          <p:spPr>
            <a:xfrm>
              <a:off x="1083805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2" name="Google Shape;1402;p13"/>
            <p:cNvSpPr/>
            <p:nvPr/>
          </p:nvSpPr>
          <p:spPr>
            <a:xfrm>
              <a:off x="1083805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3" name="Google Shape;1403;p13"/>
            <p:cNvSpPr/>
            <p:nvPr/>
          </p:nvSpPr>
          <p:spPr>
            <a:xfrm>
              <a:off x="1083805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4" name="Google Shape;1404;p13"/>
            <p:cNvSpPr/>
            <p:nvPr/>
          </p:nvSpPr>
          <p:spPr>
            <a:xfrm>
              <a:off x="1083805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5" name="Google Shape;1405;p13"/>
            <p:cNvSpPr/>
            <p:nvPr/>
          </p:nvSpPr>
          <p:spPr>
            <a:xfrm>
              <a:off x="1078507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6" name="Google Shape;1406;p13"/>
            <p:cNvSpPr/>
            <p:nvPr/>
          </p:nvSpPr>
          <p:spPr>
            <a:xfrm>
              <a:off x="1078507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7" name="Google Shape;1407;p13"/>
            <p:cNvSpPr/>
            <p:nvPr/>
          </p:nvSpPr>
          <p:spPr>
            <a:xfrm>
              <a:off x="1078507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8" name="Google Shape;1408;p13"/>
            <p:cNvSpPr/>
            <p:nvPr/>
          </p:nvSpPr>
          <p:spPr>
            <a:xfrm>
              <a:off x="1078507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9" name="Google Shape;1409;p13"/>
            <p:cNvSpPr/>
            <p:nvPr/>
          </p:nvSpPr>
          <p:spPr>
            <a:xfrm>
              <a:off x="1083805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0" name="Google Shape;1410;p13"/>
            <p:cNvSpPr/>
            <p:nvPr/>
          </p:nvSpPr>
          <p:spPr>
            <a:xfrm>
              <a:off x="1083805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1" name="Google Shape;1411;p13"/>
            <p:cNvSpPr/>
            <p:nvPr/>
          </p:nvSpPr>
          <p:spPr>
            <a:xfrm>
              <a:off x="1083805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2" name="Google Shape;1412;p13"/>
            <p:cNvSpPr/>
            <p:nvPr/>
          </p:nvSpPr>
          <p:spPr>
            <a:xfrm>
              <a:off x="1078507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3" name="Google Shape;1413;p13"/>
            <p:cNvSpPr/>
            <p:nvPr/>
          </p:nvSpPr>
          <p:spPr>
            <a:xfrm>
              <a:off x="1078507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4" name="Google Shape;1414;p13"/>
            <p:cNvSpPr/>
            <p:nvPr/>
          </p:nvSpPr>
          <p:spPr>
            <a:xfrm>
              <a:off x="1078507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5" name="Google Shape;1415;p13"/>
            <p:cNvSpPr/>
            <p:nvPr/>
          </p:nvSpPr>
          <p:spPr>
            <a:xfrm>
              <a:off x="7577954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6" name="Google Shape;1416;p13"/>
            <p:cNvSpPr/>
            <p:nvPr/>
          </p:nvSpPr>
          <p:spPr>
            <a:xfrm>
              <a:off x="7577954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7" name="Google Shape;1417;p13"/>
            <p:cNvSpPr/>
            <p:nvPr/>
          </p:nvSpPr>
          <p:spPr>
            <a:xfrm>
              <a:off x="7577954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8" name="Google Shape;1418;p13"/>
            <p:cNvSpPr/>
            <p:nvPr/>
          </p:nvSpPr>
          <p:spPr>
            <a:xfrm>
              <a:off x="7577954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9" name="Google Shape;1419;p13"/>
            <p:cNvSpPr/>
            <p:nvPr/>
          </p:nvSpPr>
          <p:spPr>
            <a:xfrm>
              <a:off x="1727922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0" name="Google Shape;1420;p13"/>
            <p:cNvSpPr/>
            <p:nvPr/>
          </p:nvSpPr>
          <p:spPr>
            <a:xfrm>
              <a:off x="1727922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1" name="Google Shape;1421;p13"/>
            <p:cNvSpPr/>
            <p:nvPr/>
          </p:nvSpPr>
          <p:spPr>
            <a:xfrm>
              <a:off x="1727922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2" name="Google Shape;1422;p13"/>
            <p:cNvSpPr/>
            <p:nvPr/>
          </p:nvSpPr>
          <p:spPr>
            <a:xfrm>
              <a:off x="1727922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3" name="Google Shape;1423;p13"/>
            <p:cNvSpPr/>
            <p:nvPr/>
          </p:nvSpPr>
          <p:spPr>
            <a:xfrm>
              <a:off x="2046660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4" name="Google Shape;1424;p13"/>
            <p:cNvSpPr/>
            <p:nvPr/>
          </p:nvSpPr>
          <p:spPr>
            <a:xfrm>
              <a:off x="2046660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5" name="Google Shape;1425;p13"/>
            <p:cNvSpPr/>
            <p:nvPr/>
          </p:nvSpPr>
          <p:spPr>
            <a:xfrm>
              <a:off x="2046660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6" name="Google Shape;1426;p13"/>
            <p:cNvSpPr/>
            <p:nvPr/>
          </p:nvSpPr>
          <p:spPr>
            <a:xfrm>
              <a:off x="2046660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7" name="Google Shape;1427;p13"/>
            <p:cNvSpPr/>
            <p:nvPr/>
          </p:nvSpPr>
          <p:spPr>
            <a:xfrm>
              <a:off x="7577954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8" name="Google Shape;1428;p13"/>
            <p:cNvSpPr/>
            <p:nvPr/>
          </p:nvSpPr>
          <p:spPr>
            <a:xfrm>
              <a:off x="7577954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9" name="Google Shape;1429;p13"/>
            <p:cNvSpPr/>
            <p:nvPr/>
          </p:nvSpPr>
          <p:spPr>
            <a:xfrm>
              <a:off x="7577954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0" name="Google Shape;1430;p13"/>
            <p:cNvSpPr/>
            <p:nvPr/>
          </p:nvSpPr>
          <p:spPr>
            <a:xfrm>
              <a:off x="1727922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1" name="Google Shape;1431;p13"/>
            <p:cNvSpPr/>
            <p:nvPr/>
          </p:nvSpPr>
          <p:spPr>
            <a:xfrm>
              <a:off x="1727922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2" name="Google Shape;1432;p13"/>
            <p:cNvSpPr/>
            <p:nvPr/>
          </p:nvSpPr>
          <p:spPr>
            <a:xfrm>
              <a:off x="1727922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3" name="Google Shape;1433;p13"/>
            <p:cNvSpPr/>
            <p:nvPr/>
          </p:nvSpPr>
          <p:spPr>
            <a:xfrm>
              <a:off x="2046660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4" name="Google Shape;1434;p13"/>
            <p:cNvSpPr/>
            <p:nvPr/>
          </p:nvSpPr>
          <p:spPr>
            <a:xfrm>
              <a:off x="2046660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5" name="Google Shape;1435;p13"/>
            <p:cNvSpPr/>
            <p:nvPr/>
          </p:nvSpPr>
          <p:spPr>
            <a:xfrm>
              <a:off x="2046660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6" name="Google Shape;1436;p13"/>
            <p:cNvSpPr/>
            <p:nvPr/>
          </p:nvSpPr>
          <p:spPr>
            <a:xfrm>
              <a:off x="433167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7" name="Google Shape;1437;p13"/>
            <p:cNvSpPr/>
            <p:nvPr/>
          </p:nvSpPr>
          <p:spPr>
            <a:xfrm>
              <a:off x="433167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8" name="Google Shape;1438;p13"/>
            <p:cNvSpPr/>
            <p:nvPr/>
          </p:nvSpPr>
          <p:spPr>
            <a:xfrm>
              <a:off x="433167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9" name="Google Shape;1439;p13"/>
            <p:cNvSpPr/>
            <p:nvPr/>
          </p:nvSpPr>
          <p:spPr>
            <a:xfrm>
              <a:off x="433167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0" name="Google Shape;1440;p13"/>
            <p:cNvSpPr/>
            <p:nvPr/>
          </p:nvSpPr>
          <p:spPr>
            <a:xfrm>
              <a:off x="14032942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1" name="Google Shape;1441;p13"/>
            <p:cNvSpPr/>
            <p:nvPr/>
          </p:nvSpPr>
          <p:spPr>
            <a:xfrm>
              <a:off x="14032942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2" name="Google Shape;1442;p13"/>
            <p:cNvSpPr/>
            <p:nvPr/>
          </p:nvSpPr>
          <p:spPr>
            <a:xfrm>
              <a:off x="14032942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3" name="Google Shape;1443;p13"/>
            <p:cNvSpPr/>
            <p:nvPr/>
          </p:nvSpPr>
          <p:spPr>
            <a:xfrm>
              <a:off x="14032942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4" name="Google Shape;1444;p13"/>
            <p:cNvSpPr/>
            <p:nvPr/>
          </p:nvSpPr>
          <p:spPr>
            <a:xfrm>
              <a:off x="433167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5" name="Google Shape;1445;p13"/>
            <p:cNvSpPr/>
            <p:nvPr/>
          </p:nvSpPr>
          <p:spPr>
            <a:xfrm>
              <a:off x="433167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6" name="Google Shape;1446;p13"/>
            <p:cNvSpPr/>
            <p:nvPr/>
          </p:nvSpPr>
          <p:spPr>
            <a:xfrm>
              <a:off x="433167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7" name="Google Shape;1447;p13"/>
            <p:cNvSpPr/>
            <p:nvPr/>
          </p:nvSpPr>
          <p:spPr>
            <a:xfrm>
              <a:off x="14032942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8" name="Google Shape;1448;p13"/>
            <p:cNvSpPr/>
            <p:nvPr/>
          </p:nvSpPr>
          <p:spPr>
            <a:xfrm>
              <a:off x="14032942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9" name="Google Shape;1449;p13"/>
            <p:cNvSpPr/>
            <p:nvPr/>
          </p:nvSpPr>
          <p:spPr>
            <a:xfrm>
              <a:off x="14032942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0" name="Google Shape;1450;p13"/>
            <p:cNvSpPr/>
            <p:nvPr/>
          </p:nvSpPr>
          <p:spPr>
            <a:xfrm>
              <a:off x="162366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1" name="Google Shape;1451;p13"/>
            <p:cNvSpPr/>
            <p:nvPr/>
          </p:nvSpPr>
          <p:spPr>
            <a:xfrm>
              <a:off x="162366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2" name="Google Shape;1452;p13"/>
            <p:cNvSpPr/>
            <p:nvPr/>
          </p:nvSpPr>
          <p:spPr>
            <a:xfrm>
              <a:off x="162366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3" name="Google Shape;1453;p13"/>
            <p:cNvSpPr/>
            <p:nvPr/>
          </p:nvSpPr>
          <p:spPr>
            <a:xfrm>
              <a:off x="162366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4" name="Google Shape;1454;p13"/>
            <p:cNvSpPr/>
            <p:nvPr/>
          </p:nvSpPr>
          <p:spPr>
            <a:xfrm>
              <a:off x="11324938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5" name="Google Shape;1455;p13"/>
            <p:cNvSpPr/>
            <p:nvPr/>
          </p:nvSpPr>
          <p:spPr>
            <a:xfrm>
              <a:off x="11324938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6" name="Google Shape;1456;p13"/>
            <p:cNvSpPr/>
            <p:nvPr/>
          </p:nvSpPr>
          <p:spPr>
            <a:xfrm>
              <a:off x="11324938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7" name="Google Shape;1457;p13"/>
            <p:cNvSpPr/>
            <p:nvPr/>
          </p:nvSpPr>
          <p:spPr>
            <a:xfrm>
              <a:off x="11324938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8" name="Google Shape;1458;p13"/>
            <p:cNvSpPr/>
            <p:nvPr/>
          </p:nvSpPr>
          <p:spPr>
            <a:xfrm>
              <a:off x="162366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9" name="Google Shape;1459;p13"/>
            <p:cNvSpPr/>
            <p:nvPr/>
          </p:nvSpPr>
          <p:spPr>
            <a:xfrm>
              <a:off x="162366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0" name="Google Shape;1460;p13"/>
            <p:cNvSpPr/>
            <p:nvPr/>
          </p:nvSpPr>
          <p:spPr>
            <a:xfrm>
              <a:off x="162366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1" name="Google Shape;1461;p13"/>
            <p:cNvSpPr/>
            <p:nvPr/>
          </p:nvSpPr>
          <p:spPr>
            <a:xfrm>
              <a:off x="11324938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2" name="Google Shape;1462;p13"/>
            <p:cNvSpPr/>
            <p:nvPr/>
          </p:nvSpPr>
          <p:spPr>
            <a:xfrm>
              <a:off x="11324938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3" name="Google Shape;1463;p13"/>
            <p:cNvSpPr/>
            <p:nvPr/>
          </p:nvSpPr>
          <p:spPr>
            <a:xfrm>
              <a:off x="11324938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4" name="Google Shape;1464;p13"/>
            <p:cNvSpPr/>
            <p:nvPr/>
          </p:nvSpPr>
          <p:spPr>
            <a:xfrm>
              <a:off x="811781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5" name="Google Shape;1465;p13"/>
            <p:cNvSpPr/>
            <p:nvPr/>
          </p:nvSpPr>
          <p:spPr>
            <a:xfrm>
              <a:off x="811781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6" name="Google Shape;1466;p13"/>
            <p:cNvSpPr/>
            <p:nvPr/>
          </p:nvSpPr>
          <p:spPr>
            <a:xfrm>
              <a:off x="811781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7" name="Google Shape;1467;p13"/>
            <p:cNvSpPr/>
            <p:nvPr/>
          </p:nvSpPr>
          <p:spPr>
            <a:xfrm>
              <a:off x="811781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8" name="Google Shape;1468;p13"/>
            <p:cNvSpPr/>
            <p:nvPr/>
          </p:nvSpPr>
          <p:spPr>
            <a:xfrm>
              <a:off x="1781908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9" name="Google Shape;1469;p13"/>
            <p:cNvSpPr/>
            <p:nvPr/>
          </p:nvSpPr>
          <p:spPr>
            <a:xfrm>
              <a:off x="1781908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0" name="Google Shape;1470;p13"/>
            <p:cNvSpPr/>
            <p:nvPr/>
          </p:nvSpPr>
          <p:spPr>
            <a:xfrm>
              <a:off x="1781908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1" name="Google Shape;1471;p13"/>
            <p:cNvSpPr/>
            <p:nvPr/>
          </p:nvSpPr>
          <p:spPr>
            <a:xfrm>
              <a:off x="1781908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2" name="Google Shape;1472;p13"/>
            <p:cNvSpPr/>
            <p:nvPr/>
          </p:nvSpPr>
          <p:spPr>
            <a:xfrm>
              <a:off x="2100646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3" name="Google Shape;1473;p13"/>
            <p:cNvSpPr/>
            <p:nvPr/>
          </p:nvSpPr>
          <p:spPr>
            <a:xfrm>
              <a:off x="2100646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4" name="Google Shape;1474;p13"/>
            <p:cNvSpPr/>
            <p:nvPr/>
          </p:nvSpPr>
          <p:spPr>
            <a:xfrm>
              <a:off x="2100646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5" name="Google Shape;1475;p13"/>
            <p:cNvSpPr/>
            <p:nvPr/>
          </p:nvSpPr>
          <p:spPr>
            <a:xfrm>
              <a:off x="2100646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6" name="Google Shape;1476;p13"/>
            <p:cNvSpPr/>
            <p:nvPr/>
          </p:nvSpPr>
          <p:spPr>
            <a:xfrm>
              <a:off x="811781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7" name="Google Shape;1477;p13"/>
            <p:cNvSpPr/>
            <p:nvPr/>
          </p:nvSpPr>
          <p:spPr>
            <a:xfrm>
              <a:off x="811781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8" name="Google Shape;1478;p13"/>
            <p:cNvSpPr/>
            <p:nvPr/>
          </p:nvSpPr>
          <p:spPr>
            <a:xfrm>
              <a:off x="811781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9" name="Google Shape;1479;p13"/>
            <p:cNvSpPr/>
            <p:nvPr/>
          </p:nvSpPr>
          <p:spPr>
            <a:xfrm>
              <a:off x="1781908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0" name="Google Shape;1480;p13"/>
            <p:cNvSpPr/>
            <p:nvPr/>
          </p:nvSpPr>
          <p:spPr>
            <a:xfrm>
              <a:off x="1781908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1" name="Google Shape;1481;p13"/>
            <p:cNvSpPr/>
            <p:nvPr/>
          </p:nvSpPr>
          <p:spPr>
            <a:xfrm>
              <a:off x="1781908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2" name="Google Shape;1482;p13"/>
            <p:cNvSpPr/>
            <p:nvPr/>
          </p:nvSpPr>
          <p:spPr>
            <a:xfrm>
              <a:off x="2100646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3" name="Google Shape;1483;p13"/>
            <p:cNvSpPr/>
            <p:nvPr/>
          </p:nvSpPr>
          <p:spPr>
            <a:xfrm>
              <a:off x="2100646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4" name="Google Shape;1484;p13"/>
            <p:cNvSpPr/>
            <p:nvPr/>
          </p:nvSpPr>
          <p:spPr>
            <a:xfrm>
              <a:off x="2100646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5" name="Google Shape;1485;p13"/>
            <p:cNvSpPr/>
            <p:nvPr/>
          </p:nvSpPr>
          <p:spPr>
            <a:xfrm>
              <a:off x="487153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6" name="Google Shape;1486;p13"/>
            <p:cNvSpPr/>
            <p:nvPr/>
          </p:nvSpPr>
          <p:spPr>
            <a:xfrm>
              <a:off x="487153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7" name="Google Shape;1487;p13"/>
            <p:cNvSpPr/>
            <p:nvPr/>
          </p:nvSpPr>
          <p:spPr>
            <a:xfrm>
              <a:off x="487153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8" name="Google Shape;1488;p13"/>
            <p:cNvSpPr/>
            <p:nvPr/>
          </p:nvSpPr>
          <p:spPr>
            <a:xfrm>
              <a:off x="487153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9" name="Google Shape;1489;p13"/>
            <p:cNvSpPr/>
            <p:nvPr/>
          </p:nvSpPr>
          <p:spPr>
            <a:xfrm>
              <a:off x="14572803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0" name="Google Shape;1490;p13"/>
            <p:cNvSpPr/>
            <p:nvPr/>
          </p:nvSpPr>
          <p:spPr>
            <a:xfrm>
              <a:off x="14572803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1" name="Google Shape;1491;p13"/>
            <p:cNvSpPr/>
            <p:nvPr/>
          </p:nvSpPr>
          <p:spPr>
            <a:xfrm>
              <a:off x="14572803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2" name="Google Shape;1492;p13"/>
            <p:cNvSpPr/>
            <p:nvPr/>
          </p:nvSpPr>
          <p:spPr>
            <a:xfrm>
              <a:off x="14572803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3" name="Google Shape;1493;p13"/>
            <p:cNvSpPr/>
            <p:nvPr/>
          </p:nvSpPr>
          <p:spPr>
            <a:xfrm>
              <a:off x="487153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4" name="Google Shape;1494;p13"/>
            <p:cNvSpPr/>
            <p:nvPr/>
          </p:nvSpPr>
          <p:spPr>
            <a:xfrm>
              <a:off x="487153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5" name="Google Shape;1495;p13"/>
            <p:cNvSpPr/>
            <p:nvPr/>
          </p:nvSpPr>
          <p:spPr>
            <a:xfrm>
              <a:off x="487153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6" name="Google Shape;1496;p13"/>
            <p:cNvSpPr/>
            <p:nvPr/>
          </p:nvSpPr>
          <p:spPr>
            <a:xfrm>
              <a:off x="14572803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7" name="Google Shape;1497;p13"/>
            <p:cNvSpPr/>
            <p:nvPr/>
          </p:nvSpPr>
          <p:spPr>
            <a:xfrm>
              <a:off x="14572803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8" name="Google Shape;1498;p13"/>
            <p:cNvSpPr/>
            <p:nvPr/>
          </p:nvSpPr>
          <p:spPr>
            <a:xfrm>
              <a:off x="14572803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9" name="Google Shape;1499;p13"/>
            <p:cNvSpPr/>
            <p:nvPr/>
          </p:nvSpPr>
          <p:spPr>
            <a:xfrm>
              <a:off x="640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0" name="Google Shape;1500;p13"/>
            <p:cNvSpPr/>
            <p:nvPr/>
          </p:nvSpPr>
          <p:spPr>
            <a:xfrm>
              <a:off x="640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1" name="Google Shape;1501;p13"/>
            <p:cNvSpPr/>
            <p:nvPr/>
          </p:nvSpPr>
          <p:spPr>
            <a:xfrm>
              <a:off x="640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2" name="Google Shape;1502;p13"/>
            <p:cNvSpPr/>
            <p:nvPr/>
          </p:nvSpPr>
          <p:spPr>
            <a:xfrm>
              <a:off x="640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3" name="Google Shape;1503;p13"/>
            <p:cNvSpPr/>
            <p:nvPr/>
          </p:nvSpPr>
          <p:spPr>
            <a:xfrm>
              <a:off x="970767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4" name="Google Shape;1504;p13"/>
            <p:cNvSpPr/>
            <p:nvPr/>
          </p:nvSpPr>
          <p:spPr>
            <a:xfrm>
              <a:off x="970767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5" name="Google Shape;1505;p13"/>
            <p:cNvSpPr/>
            <p:nvPr/>
          </p:nvSpPr>
          <p:spPr>
            <a:xfrm>
              <a:off x="970767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6" name="Google Shape;1506;p13"/>
            <p:cNvSpPr/>
            <p:nvPr/>
          </p:nvSpPr>
          <p:spPr>
            <a:xfrm>
              <a:off x="970767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7" name="Google Shape;1507;p13"/>
            <p:cNvSpPr/>
            <p:nvPr/>
          </p:nvSpPr>
          <p:spPr>
            <a:xfrm>
              <a:off x="640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8" name="Google Shape;1508;p13"/>
            <p:cNvSpPr/>
            <p:nvPr/>
          </p:nvSpPr>
          <p:spPr>
            <a:xfrm>
              <a:off x="640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9" name="Google Shape;1509;p13"/>
            <p:cNvSpPr/>
            <p:nvPr/>
          </p:nvSpPr>
          <p:spPr>
            <a:xfrm>
              <a:off x="640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0" name="Google Shape;1510;p13"/>
            <p:cNvSpPr/>
            <p:nvPr/>
          </p:nvSpPr>
          <p:spPr>
            <a:xfrm>
              <a:off x="970767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1" name="Google Shape;1511;p13"/>
            <p:cNvSpPr/>
            <p:nvPr/>
          </p:nvSpPr>
          <p:spPr>
            <a:xfrm>
              <a:off x="970767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2" name="Google Shape;1512;p13"/>
            <p:cNvSpPr/>
            <p:nvPr/>
          </p:nvSpPr>
          <p:spPr>
            <a:xfrm>
              <a:off x="970767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3" name="Google Shape;1513;p13"/>
            <p:cNvSpPr/>
            <p:nvPr/>
          </p:nvSpPr>
          <p:spPr>
            <a:xfrm>
              <a:off x="650055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4" name="Google Shape;1514;p13"/>
            <p:cNvSpPr/>
            <p:nvPr/>
          </p:nvSpPr>
          <p:spPr>
            <a:xfrm>
              <a:off x="650055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5" name="Google Shape;1515;p13"/>
            <p:cNvSpPr/>
            <p:nvPr/>
          </p:nvSpPr>
          <p:spPr>
            <a:xfrm>
              <a:off x="650055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6" name="Google Shape;1516;p13"/>
            <p:cNvSpPr/>
            <p:nvPr/>
          </p:nvSpPr>
          <p:spPr>
            <a:xfrm>
              <a:off x="650055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7" name="Google Shape;1517;p13"/>
            <p:cNvSpPr/>
            <p:nvPr/>
          </p:nvSpPr>
          <p:spPr>
            <a:xfrm>
              <a:off x="1620182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8" name="Google Shape;1518;p13"/>
            <p:cNvSpPr/>
            <p:nvPr/>
          </p:nvSpPr>
          <p:spPr>
            <a:xfrm>
              <a:off x="1620182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9" name="Google Shape;1519;p13"/>
            <p:cNvSpPr/>
            <p:nvPr/>
          </p:nvSpPr>
          <p:spPr>
            <a:xfrm>
              <a:off x="1620182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0" name="Google Shape;1520;p13"/>
            <p:cNvSpPr/>
            <p:nvPr/>
          </p:nvSpPr>
          <p:spPr>
            <a:xfrm>
              <a:off x="1620182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1" name="Google Shape;1521;p13"/>
            <p:cNvSpPr/>
            <p:nvPr/>
          </p:nvSpPr>
          <p:spPr>
            <a:xfrm>
              <a:off x="1938920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2" name="Google Shape;1522;p13"/>
            <p:cNvSpPr/>
            <p:nvPr/>
          </p:nvSpPr>
          <p:spPr>
            <a:xfrm>
              <a:off x="1938920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3" name="Google Shape;1523;p13"/>
            <p:cNvSpPr/>
            <p:nvPr/>
          </p:nvSpPr>
          <p:spPr>
            <a:xfrm>
              <a:off x="1938920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4" name="Google Shape;1524;p13"/>
            <p:cNvSpPr/>
            <p:nvPr/>
          </p:nvSpPr>
          <p:spPr>
            <a:xfrm>
              <a:off x="1938920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5" name="Google Shape;1525;p13"/>
            <p:cNvSpPr/>
            <p:nvPr/>
          </p:nvSpPr>
          <p:spPr>
            <a:xfrm>
              <a:off x="650055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6" name="Google Shape;1526;p13"/>
            <p:cNvSpPr/>
            <p:nvPr/>
          </p:nvSpPr>
          <p:spPr>
            <a:xfrm>
              <a:off x="650055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7" name="Google Shape;1527;p13"/>
            <p:cNvSpPr/>
            <p:nvPr/>
          </p:nvSpPr>
          <p:spPr>
            <a:xfrm>
              <a:off x="650055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8" name="Google Shape;1528;p13"/>
            <p:cNvSpPr/>
            <p:nvPr/>
          </p:nvSpPr>
          <p:spPr>
            <a:xfrm>
              <a:off x="1620182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9" name="Google Shape;1529;p13"/>
            <p:cNvSpPr/>
            <p:nvPr/>
          </p:nvSpPr>
          <p:spPr>
            <a:xfrm>
              <a:off x="1620182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0" name="Google Shape;1530;p13"/>
            <p:cNvSpPr/>
            <p:nvPr/>
          </p:nvSpPr>
          <p:spPr>
            <a:xfrm>
              <a:off x="1620182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1" name="Google Shape;1531;p13"/>
            <p:cNvSpPr/>
            <p:nvPr/>
          </p:nvSpPr>
          <p:spPr>
            <a:xfrm>
              <a:off x="1938920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2" name="Google Shape;1532;p13"/>
            <p:cNvSpPr/>
            <p:nvPr/>
          </p:nvSpPr>
          <p:spPr>
            <a:xfrm>
              <a:off x="1938920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3" name="Google Shape;1533;p13"/>
            <p:cNvSpPr/>
            <p:nvPr/>
          </p:nvSpPr>
          <p:spPr>
            <a:xfrm>
              <a:off x="1938920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4" name="Google Shape;1534;p13"/>
            <p:cNvSpPr/>
            <p:nvPr/>
          </p:nvSpPr>
          <p:spPr>
            <a:xfrm>
              <a:off x="325427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5" name="Google Shape;1535;p13"/>
            <p:cNvSpPr/>
            <p:nvPr/>
          </p:nvSpPr>
          <p:spPr>
            <a:xfrm>
              <a:off x="325427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6" name="Google Shape;1536;p13"/>
            <p:cNvSpPr/>
            <p:nvPr/>
          </p:nvSpPr>
          <p:spPr>
            <a:xfrm>
              <a:off x="325427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7" name="Google Shape;1537;p13"/>
            <p:cNvSpPr/>
            <p:nvPr/>
          </p:nvSpPr>
          <p:spPr>
            <a:xfrm>
              <a:off x="325427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8" name="Google Shape;1538;p13"/>
            <p:cNvSpPr/>
            <p:nvPr/>
          </p:nvSpPr>
          <p:spPr>
            <a:xfrm>
              <a:off x="12955542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9" name="Google Shape;1539;p13"/>
            <p:cNvSpPr/>
            <p:nvPr/>
          </p:nvSpPr>
          <p:spPr>
            <a:xfrm>
              <a:off x="12955542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0" name="Google Shape;1540;p13"/>
            <p:cNvSpPr/>
            <p:nvPr/>
          </p:nvSpPr>
          <p:spPr>
            <a:xfrm>
              <a:off x="12955542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1" name="Google Shape;1541;p13"/>
            <p:cNvSpPr/>
            <p:nvPr/>
          </p:nvSpPr>
          <p:spPr>
            <a:xfrm>
              <a:off x="12955542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2" name="Google Shape;1542;p13"/>
            <p:cNvSpPr/>
            <p:nvPr/>
          </p:nvSpPr>
          <p:spPr>
            <a:xfrm>
              <a:off x="325427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3" name="Google Shape;1543;p13"/>
            <p:cNvSpPr/>
            <p:nvPr/>
          </p:nvSpPr>
          <p:spPr>
            <a:xfrm>
              <a:off x="325427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4" name="Google Shape;1544;p13"/>
            <p:cNvSpPr/>
            <p:nvPr/>
          </p:nvSpPr>
          <p:spPr>
            <a:xfrm>
              <a:off x="325427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5" name="Google Shape;1545;p13"/>
            <p:cNvSpPr/>
            <p:nvPr/>
          </p:nvSpPr>
          <p:spPr>
            <a:xfrm>
              <a:off x="12955542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6" name="Google Shape;1546;p13"/>
            <p:cNvSpPr/>
            <p:nvPr/>
          </p:nvSpPr>
          <p:spPr>
            <a:xfrm>
              <a:off x="12955542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7" name="Google Shape;1547;p13"/>
            <p:cNvSpPr/>
            <p:nvPr/>
          </p:nvSpPr>
          <p:spPr>
            <a:xfrm>
              <a:off x="12955542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8" name="Google Shape;1548;p13"/>
            <p:cNvSpPr/>
            <p:nvPr/>
          </p:nvSpPr>
          <p:spPr>
            <a:xfrm>
              <a:off x="2172630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9" name="Google Shape;1549;p13"/>
            <p:cNvSpPr/>
            <p:nvPr/>
          </p:nvSpPr>
          <p:spPr>
            <a:xfrm>
              <a:off x="2172630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0" name="Google Shape;1550;p13"/>
            <p:cNvSpPr/>
            <p:nvPr/>
          </p:nvSpPr>
          <p:spPr>
            <a:xfrm>
              <a:off x="2172630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1" name="Google Shape;1551;p13"/>
            <p:cNvSpPr/>
            <p:nvPr/>
          </p:nvSpPr>
          <p:spPr>
            <a:xfrm>
              <a:off x="2172630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2" name="Google Shape;1552;p13"/>
            <p:cNvSpPr/>
            <p:nvPr/>
          </p:nvSpPr>
          <p:spPr>
            <a:xfrm>
              <a:off x="1187390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3" name="Google Shape;1553;p13"/>
            <p:cNvSpPr/>
            <p:nvPr/>
          </p:nvSpPr>
          <p:spPr>
            <a:xfrm>
              <a:off x="1187390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4" name="Google Shape;1554;p13"/>
            <p:cNvSpPr/>
            <p:nvPr/>
          </p:nvSpPr>
          <p:spPr>
            <a:xfrm>
              <a:off x="1187390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5" name="Google Shape;1555;p13"/>
            <p:cNvSpPr/>
            <p:nvPr/>
          </p:nvSpPr>
          <p:spPr>
            <a:xfrm>
              <a:off x="1187390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6" name="Google Shape;1556;p13"/>
            <p:cNvSpPr/>
            <p:nvPr/>
          </p:nvSpPr>
          <p:spPr>
            <a:xfrm>
              <a:off x="2172630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7" name="Google Shape;1557;p13"/>
            <p:cNvSpPr/>
            <p:nvPr/>
          </p:nvSpPr>
          <p:spPr>
            <a:xfrm>
              <a:off x="2172630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8" name="Google Shape;1558;p13"/>
            <p:cNvSpPr/>
            <p:nvPr/>
          </p:nvSpPr>
          <p:spPr>
            <a:xfrm>
              <a:off x="2172630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9" name="Google Shape;1559;p13"/>
            <p:cNvSpPr/>
            <p:nvPr/>
          </p:nvSpPr>
          <p:spPr>
            <a:xfrm>
              <a:off x="1187390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0" name="Google Shape;1560;p13"/>
            <p:cNvSpPr/>
            <p:nvPr/>
          </p:nvSpPr>
          <p:spPr>
            <a:xfrm>
              <a:off x="1187390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1" name="Google Shape;1561;p13"/>
            <p:cNvSpPr/>
            <p:nvPr/>
          </p:nvSpPr>
          <p:spPr>
            <a:xfrm>
              <a:off x="1187390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2" name="Google Shape;1562;p13"/>
            <p:cNvSpPr/>
            <p:nvPr/>
          </p:nvSpPr>
          <p:spPr>
            <a:xfrm>
              <a:off x="866677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3" name="Google Shape;1563;p13"/>
            <p:cNvSpPr/>
            <p:nvPr/>
          </p:nvSpPr>
          <p:spPr>
            <a:xfrm>
              <a:off x="866677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4" name="Google Shape;1564;p13"/>
            <p:cNvSpPr/>
            <p:nvPr/>
          </p:nvSpPr>
          <p:spPr>
            <a:xfrm>
              <a:off x="866677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5" name="Google Shape;1565;p13"/>
            <p:cNvSpPr/>
            <p:nvPr/>
          </p:nvSpPr>
          <p:spPr>
            <a:xfrm>
              <a:off x="866677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6" name="Google Shape;1566;p13"/>
            <p:cNvSpPr/>
            <p:nvPr/>
          </p:nvSpPr>
          <p:spPr>
            <a:xfrm>
              <a:off x="18368052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7" name="Google Shape;1567;p13"/>
            <p:cNvSpPr/>
            <p:nvPr/>
          </p:nvSpPr>
          <p:spPr>
            <a:xfrm>
              <a:off x="18368052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8" name="Google Shape;1568;p13"/>
            <p:cNvSpPr/>
            <p:nvPr/>
          </p:nvSpPr>
          <p:spPr>
            <a:xfrm>
              <a:off x="18368052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9" name="Google Shape;1569;p13"/>
            <p:cNvSpPr/>
            <p:nvPr/>
          </p:nvSpPr>
          <p:spPr>
            <a:xfrm>
              <a:off x="18368052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0" name="Google Shape;1570;p13"/>
            <p:cNvSpPr/>
            <p:nvPr/>
          </p:nvSpPr>
          <p:spPr>
            <a:xfrm>
              <a:off x="2155543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1" name="Google Shape;1571;p13"/>
            <p:cNvSpPr/>
            <p:nvPr/>
          </p:nvSpPr>
          <p:spPr>
            <a:xfrm>
              <a:off x="2155543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2" name="Google Shape;1572;p13"/>
            <p:cNvSpPr/>
            <p:nvPr/>
          </p:nvSpPr>
          <p:spPr>
            <a:xfrm>
              <a:off x="2155543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3" name="Google Shape;1573;p13"/>
            <p:cNvSpPr/>
            <p:nvPr/>
          </p:nvSpPr>
          <p:spPr>
            <a:xfrm>
              <a:off x="2155543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4" name="Google Shape;1574;p13"/>
            <p:cNvSpPr/>
            <p:nvPr/>
          </p:nvSpPr>
          <p:spPr>
            <a:xfrm>
              <a:off x="866677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5" name="Google Shape;1575;p13"/>
            <p:cNvSpPr/>
            <p:nvPr/>
          </p:nvSpPr>
          <p:spPr>
            <a:xfrm>
              <a:off x="866677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6" name="Google Shape;1576;p13"/>
            <p:cNvSpPr/>
            <p:nvPr/>
          </p:nvSpPr>
          <p:spPr>
            <a:xfrm>
              <a:off x="866677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7" name="Google Shape;1577;p13"/>
            <p:cNvSpPr/>
            <p:nvPr/>
          </p:nvSpPr>
          <p:spPr>
            <a:xfrm>
              <a:off x="18368052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8" name="Google Shape;1578;p13"/>
            <p:cNvSpPr/>
            <p:nvPr/>
          </p:nvSpPr>
          <p:spPr>
            <a:xfrm>
              <a:off x="18368052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9" name="Google Shape;1579;p13"/>
            <p:cNvSpPr/>
            <p:nvPr/>
          </p:nvSpPr>
          <p:spPr>
            <a:xfrm>
              <a:off x="18368052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0" name="Google Shape;1580;p13"/>
            <p:cNvSpPr/>
            <p:nvPr/>
          </p:nvSpPr>
          <p:spPr>
            <a:xfrm>
              <a:off x="2155543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1" name="Google Shape;1581;p13"/>
            <p:cNvSpPr/>
            <p:nvPr/>
          </p:nvSpPr>
          <p:spPr>
            <a:xfrm>
              <a:off x="2155543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2" name="Google Shape;1582;p13"/>
            <p:cNvSpPr/>
            <p:nvPr/>
          </p:nvSpPr>
          <p:spPr>
            <a:xfrm>
              <a:off x="2155543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3" name="Google Shape;1583;p13"/>
            <p:cNvSpPr/>
            <p:nvPr/>
          </p:nvSpPr>
          <p:spPr>
            <a:xfrm>
              <a:off x="542049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4" name="Google Shape;1584;p13"/>
            <p:cNvSpPr/>
            <p:nvPr/>
          </p:nvSpPr>
          <p:spPr>
            <a:xfrm>
              <a:off x="542049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5" name="Google Shape;1585;p13"/>
            <p:cNvSpPr/>
            <p:nvPr/>
          </p:nvSpPr>
          <p:spPr>
            <a:xfrm>
              <a:off x="542049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6" name="Google Shape;1586;p13"/>
            <p:cNvSpPr/>
            <p:nvPr/>
          </p:nvSpPr>
          <p:spPr>
            <a:xfrm>
              <a:off x="542049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7" name="Google Shape;1587;p13"/>
            <p:cNvSpPr/>
            <p:nvPr/>
          </p:nvSpPr>
          <p:spPr>
            <a:xfrm>
              <a:off x="1512176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8" name="Google Shape;1588;p13"/>
            <p:cNvSpPr/>
            <p:nvPr/>
          </p:nvSpPr>
          <p:spPr>
            <a:xfrm>
              <a:off x="1512176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9" name="Google Shape;1589;p13"/>
            <p:cNvSpPr/>
            <p:nvPr/>
          </p:nvSpPr>
          <p:spPr>
            <a:xfrm>
              <a:off x="1512176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0" name="Google Shape;1590;p13"/>
            <p:cNvSpPr/>
            <p:nvPr/>
          </p:nvSpPr>
          <p:spPr>
            <a:xfrm>
              <a:off x="1512176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1" name="Google Shape;1591;p13"/>
            <p:cNvSpPr/>
            <p:nvPr/>
          </p:nvSpPr>
          <p:spPr>
            <a:xfrm>
              <a:off x="542049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2" name="Google Shape;1592;p13"/>
            <p:cNvSpPr/>
            <p:nvPr/>
          </p:nvSpPr>
          <p:spPr>
            <a:xfrm>
              <a:off x="542049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3" name="Google Shape;1593;p13"/>
            <p:cNvSpPr/>
            <p:nvPr/>
          </p:nvSpPr>
          <p:spPr>
            <a:xfrm>
              <a:off x="542049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4" name="Google Shape;1594;p13"/>
            <p:cNvSpPr/>
            <p:nvPr/>
          </p:nvSpPr>
          <p:spPr>
            <a:xfrm>
              <a:off x="1512176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5" name="Google Shape;1595;p13"/>
            <p:cNvSpPr/>
            <p:nvPr/>
          </p:nvSpPr>
          <p:spPr>
            <a:xfrm>
              <a:off x="1512176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6" name="Google Shape;1596;p13"/>
            <p:cNvSpPr/>
            <p:nvPr/>
          </p:nvSpPr>
          <p:spPr>
            <a:xfrm>
              <a:off x="1512176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7" name="Google Shape;1597;p13"/>
            <p:cNvSpPr/>
            <p:nvPr/>
          </p:nvSpPr>
          <p:spPr>
            <a:xfrm>
              <a:off x="2711291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8" name="Google Shape;1598;p13"/>
            <p:cNvSpPr/>
            <p:nvPr/>
          </p:nvSpPr>
          <p:spPr>
            <a:xfrm>
              <a:off x="2711291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9" name="Google Shape;1599;p13"/>
            <p:cNvSpPr/>
            <p:nvPr/>
          </p:nvSpPr>
          <p:spPr>
            <a:xfrm>
              <a:off x="2711291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0" name="Google Shape;1600;p13"/>
            <p:cNvSpPr/>
            <p:nvPr/>
          </p:nvSpPr>
          <p:spPr>
            <a:xfrm>
              <a:off x="2711291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1" name="Google Shape;1601;p13"/>
            <p:cNvSpPr/>
            <p:nvPr/>
          </p:nvSpPr>
          <p:spPr>
            <a:xfrm>
              <a:off x="1241256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2" name="Google Shape;1602;p13"/>
            <p:cNvSpPr/>
            <p:nvPr/>
          </p:nvSpPr>
          <p:spPr>
            <a:xfrm>
              <a:off x="1241256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3" name="Google Shape;1603;p13"/>
            <p:cNvSpPr/>
            <p:nvPr/>
          </p:nvSpPr>
          <p:spPr>
            <a:xfrm>
              <a:off x="1241256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4" name="Google Shape;1604;p13"/>
            <p:cNvSpPr/>
            <p:nvPr/>
          </p:nvSpPr>
          <p:spPr>
            <a:xfrm>
              <a:off x="1241256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5" name="Google Shape;1605;p13"/>
            <p:cNvSpPr/>
            <p:nvPr/>
          </p:nvSpPr>
          <p:spPr>
            <a:xfrm>
              <a:off x="2711291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6" name="Google Shape;1606;p13"/>
            <p:cNvSpPr/>
            <p:nvPr/>
          </p:nvSpPr>
          <p:spPr>
            <a:xfrm>
              <a:off x="2711291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7" name="Google Shape;1607;p13"/>
            <p:cNvSpPr/>
            <p:nvPr/>
          </p:nvSpPr>
          <p:spPr>
            <a:xfrm>
              <a:off x="2711291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8" name="Google Shape;1608;p13"/>
            <p:cNvSpPr/>
            <p:nvPr/>
          </p:nvSpPr>
          <p:spPr>
            <a:xfrm>
              <a:off x="1241256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9" name="Google Shape;1609;p13"/>
            <p:cNvSpPr/>
            <p:nvPr/>
          </p:nvSpPr>
          <p:spPr>
            <a:xfrm>
              <a:off x="1241256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0" name="Google Shape;1610;p13"/>
            <p:cNvSpPr/>
            <p:nvPr/>
          </p:nvSpPr>
          <p:spPr>
            <a:xfrm>
              <a:off x="1241256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1" name="Google Shape;1611;p13"/>
            <p:cNvSpPr/>
            <p:nvPr/>
          </p:nvSpPr>
          <p:spPr>
            <a:xfrm>
              <a:off x="920544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2" name="Google Shape;1612;p13"/>
            <p:cNvSpPr/>
            <p:nvPr/>
          </p:nvSpPr>
          <p:spPr>
            <a:xfrm>
              <a:off x="920544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3" name="Google Shape;1613;p13"/>
            <p:cNvSpPr/>
            <p:nvPr/>
          </p:nvSpPr>
          <p:spPr>
            <a:xfrm>
              <a:off x="920544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4" name="Google Shape;1614;p13"/>
            <p:cNvSpPr/>
            <p:nvPr/>
          </p:nvSpPr>
          <p:spPr>
            <a:xfrm>
              <a:off x="920544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5" name="Google Shape;1615;p13"/>
            <p:cNvSpPr/>
            <p:nvPr/>
          </p:nvSpPr>
          <p:spPr>
            <a:xfrm>
              <a:off x="1890671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6" name="Google Shape;1616;p13"/>
            <p:cNvSpPr/>
            <p:nvPr/>
          </p:nvSpPr>
          <p:spPr>
            <a:xfrm>
              <a:off x="1890671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7" name="Google Shape;1617;p13"/>
            <p:cNvSpPr/>
            <p:nvPr/>
          </p:nvSpPr>
          <p:spPr>
            <a:xfrm>
              <a:off x="1890671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8" name="Google Shape;1618;p13"/>
            <p:cNvSpPr/>
            <p:nvPr/>
          </p:nvSpPr>
          <p:spPr>
            <a:xfrm>
              <a:off x="1890671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9" name="Google Shape;1619;p13"/>
            <p:cNvSpPr/>
            <p:nvPr/>
          </p:nvSpPr>
          <p:spPr>
            <a:xfrm>
              <a:off x="920544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0" name="Google Shape;1620;p13"/>
            <p:cNvSpPr/>
            <p:nvPr/>
          </p:nvSpPr>
          <p:spPr>
            <a:xfrm>
              <a:off x="920544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1" name="Google Shape;1621;p13"/>
            <p:cNvSpPr/>
            <p:nvPr/>
          </p:nvSpPr>
          <p:spPr>
            <a:xfrm>
              <a:off x="920544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2" name="Google Shape;1622;p13"/>
            <p:cNvSpPr/>
            <p:nvPr/>
          </p:nvSpPr>
          <p:spPr>
            <a:xfrm>
              <a:off x="1890671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3" name="Google Shape;1623;p13"/>
            <p:cNvSpPr/>
            <p:nvPr/>
          </p:nvSpPr>
          <p:spPr>
            <a:xfrm>
              <a:off x="1890671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4" name="Google Shape;1624;p13"/>
            <p:cNvSpPr/>
            <p:nvPr/>
          </p:nvSpPr>
          <p:spPr>
            <a:xfrm>
              <a:off x="1890671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5" name="Google Shape;1625;p13"/>
            <p:cNvSpPr/>
            <p:nvPr/>
          </p:nvSpPr>
          <p:spPr>
            <a:xfrm>
              <a:off x="595915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6" name="Google Shape;1626;p13"/>
            <p:cNvSpPr/>
            <p:nvPr/>
          </p:nvSpPr>
          <p:spPr>
            <a:xfrm>
              <a:off x="595915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7" name="Google Shape;1627;p13"/>
            <p:cNvSpPr/>
            <p:nvPr/>
          </p:nvSpPr>
          <p:spPr>
            <a:xfrm>
              <a:off x="595915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8" name="Google Shape;1628;p13"/>
            <p:cNvSpPr/>
            <p:nvPr/>
          </p:nvSpPr>
          <p:spPr>
            <a:xfrm>
              <a:off x="595915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9" name="Google Shape;1629;p13"/>
            <p:cNvSpPr/>
            <p:nvPr/>
          </p:nvSpPr>
          <p:spPr>
            <a:xfrm>
              <a:off x="15660428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0" name="Google Shape;1630;p13"/>
            <p:cNvSpPr/>
            <p:nvPr/>
          </p:nvSpPr>
          <p:spPr>
            <a:xfrm>
              <a:off x="15660428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1" name="Google Shape;1631;p13"/>
            <p:cNvSpPr/>
            <p:nvPr/>
          </p:nvSpPr>
          <p:spPr>
            <a:xfrm>
              <a:off x="15660428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2" name="Google Shape;1632;p13"/>
            <p:cNvSpPr/>
            <p:nvPr/>
          </p:nvSpPr>
          <p:spPr>
            <a:xfrm>
              <a:off x="15660428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3" name="Google Shape;1633;p13"/>
            <p:cNvSpPr/>
            <p:nvPr/>
          </p:nvSpPr>
          <p:spPr>
            <a:xfrm>
              <a:off x="595915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4" name="Google Shape;1634;p13"/>
            <p:cNvSpPr/>
            <p:nvPr/>
          </p:nvSpPr>
          <p:spPr>
            <a:xfrm>
              <a:off x="595915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5" name="Google Shape;1635;p13"/>
            <p:cNvSpPr/>
            <p:nvPr/>
          </p:nvSpPr>
          <p:spPr>
            <a:xfrm>
              <a:off x="595915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6" name="Google Shape;1636;p13"/>
            <p:cNvSpPr/>
            <p:nvPr/>
          </p:nvSpPr>
          <p:spPr>
            <a:xfrm>
              <a:off x="15660428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7" name="Google Shape;1637;p13"/>
            <p:cNvSpPr/>
            <p:nvPr/>
          </p:nvSpPr>
          <p:spPr>
            <a:xfrm>
              <a:off x="15660428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8" name="Google Shape;1638;p13"/>
            <p:cNvSpPr/>
            <p:nvPr/>
          </p:nvSpPr>
          <p:spPr>
            <a:xfrm>
              <a:off x="15660428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9" name="Google Shape;1639;p13"/>
            <p:cNvSpPr/>
            <p:nvPr/>
          </p:nvSpPr>
          <p:spPr>
            <a:xfrm>
              <a:off x="1083883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0" name="Google Shape;1640;p13"/>
            <p:cNvSpPr/>
            <p:nvPr/>
          </p:nvSpPr>
          <p:spPr>
            <a:xfrm>
              <a:off x="1083883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1" name="Google Shape;1641;p13"/>
            <p:cNvSpPr/>
            <p:nvPr/>
          </p:nvSpPr>
          <p:spPr>
            <a:xfrm>
              <a:off x="1083883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2" name="Google Shape;1642;p13"/>
            <p:cNvSpPr/>
            <p:nvPr/>
          </p:nvSpPr>
          <p:spPr>
            <a:xfrm>
              <a:off x="1083883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3" name="Google Shape;1643;p13"/>
            <p:cNvSpPr/>
            <p:nvPr/>
          </p:nvSpPr>
          <p:spPr>
            <a:xfrm>
              <a:off x="1078515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4" name="Google Shape;1644;p13"/>
            <p:cNvSpPr/>
            <p:nvPr/>
          </p:nvSpPr>
          <p:spPr>
            <a:xfrm>
              <a:off x="1078515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5" name="Google Shape;1645;p13"/>
            <p:cNvSpPr/>
            <p:nvPr/>
          </p:nvSpPr>
          <p:spPr>
            <a:xfrm>
              <a:off x="1078515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6" name="Google Shape;1646;p13"/>
            <p:cNvSpPr/>
            <p:nvPr/>
          </p:nvSpPr>
          <p:spPr>
            <a:xfrm>
              <a:off x="1078515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7" name="Google Shape;1647;p13"/>
            <p:cNvSpPr/>
            <p:nvPr/>
          </p:nvSpPr>
          <p:spPr>
            <a:xfrm>
              <a:off x="1083883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8" name="Google Shape;1648;p13"/>
            <p:cNvSpPr/>
            <p:nvPr/>
          </p:nvSpPr>
          <p:spPr>
            <a:xfrm>
              <a:off x="1083883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9" name="Google Shape;1649;p13"/>
            <p:cNvSpPr/>
            <p:nvPr/>
          </p:nvSpPr>
          <p:spPr>
            <a:xfrm>
              <a:off x="1083883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0" name="Google Shape;1650;p13"/>
            <p:cNvSpPr/>
            <p:nvPr/>
          </p:nvSpPr>
          <p:spPr>
            <a:xfrm>
              <a:off x="1078515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1" name="Google Shape;1651;p13"/>
            <p:cNvSpPr/>
            <p:nvPr/>
          </p:nvSpPr>
          <p:spPr>
            <a:xfrm>
              <a:off x="1078515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2" name="Google Shape;1652;p13"/>
            <p:cNvSpPr/>
            <p:nvPr/>
          </p:nvSpPr>
          <p:spPr>
            <a:xfrm>
              <a:off x="1078515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3" name="Google Shape;1653;p13"/>
            <p:cNvSpPr/>
            <p:nvPr/>
          </p:nvSpPr>
          <p:spPr>
            <a:xfrm>
              <a:off x="757803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4" name="Google Shape;1654;p13"/>
            <p:cNvSpPr/>
            <p:nvPr/>
          </p:nvSpPr>
          <p:spPr>
            <a:xfrm>
              <a:off x="757803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5" name="Google Shape;1655;p13"/>
            <p:cNvSpPr/>
            <p:nvPr/>
          </p:nvSpPr>
          <p:spPr>
            <a:xfrm>
              <a:off x="757803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6" name="Google Shape;1656;p13"/>
            <p:cNvSpPr/>
            <p:nvPr/>
          </p:nvSpPr>
          <p:spPr>
            <a:xfrm>
              <a:off x="757803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7" name="Google Shape;1657;p13"/>
            <p:cNvSpPr/>
            <p:nvPr/>
          </p:nvSpPr>
          <p:spPr>
            <a:xfrm>
              <a:off x="1727930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8" name="Google Shape;1658;p13"/>
            <p:cNvSpPr/>
            <p:nvPr/>
          </p:nvSpPr>
          <p:spPr>
            <a:xfrm>
              <a:off x="1727930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9" name="Google Shape;1659;p13"/>
            <p:cNvSpPr/>
            <p:nvPr/>
          </p:nvSpPr>
          <p:spPr>
            <a:xfrm>
              <a:off x="1727930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0" name="Google Shape;1660;p13"/>
            <p:cNvSpPr/>
            <p:nvPr/>
          </p:nvSpPr>
          <p:spPr>
            <a:xfrm>
              <a:off x="1727930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1" name="Google Shape;1661;p13"/>
            <p:cNvSpPr/>
            <p:nvPr/>
          </p:nvSpPr>
          <p:spPr>
            <a:xfrm>
              <a:off x="20466684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2" name="Google Shape;1662;p13"/>
            <p:cNvSpPr/>
            <p:nvPr/>
          </p:nvSpPr>
          <p:spPr>
            <a:xfrm>
              <a:off x="20466684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3" name="Google Shape;1663;p13"/>
            <p:cNvSpPr/>
            <p:nvPr/>
          </p:nvSpPr>
          <p:spPr>
            <a:xfrm>
              <a:off x="20466684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4" name="Google Shape;1664;p13"/>
            <p:cNvSpPr/>
            <p:nvPr/>
          </p:nvSpPr>
          <p:spPr>
            <a:xfrm>
              <a:off x="20466684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5" name="Google Shape;1665;p13"/>
            <p:cNvSpPr/>
            <p:nvPr/>
          </p:nvSpPr>
          <p:spPr>
            <a:xfrm>
              <a:off x="757803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6" name="Google Shape;1666;p13"/>
            <p:cNvSpPr/>
            <p:nvPr/>
          </p:nvSpPr>
          <p:spPr>
            <a:xfrm>
              <a:off x="757803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7" name="Google Shape;1667;p13"/>
            <p:cNvSpPr/>
            <p:nvPr/>
          </p:nvSpPr>
          <p:spPr>
            <a:xfrm>
              <a:off x="757803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8" name="Google Shape;1668;p13"/>
            <p:cNvSpPr/>
            <p:nvPr/>
          </p:nvSpPr>
          <p:spPr>
            <a:xfrm>
              <a:off x="1727930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9" name="Google Shape;1669;p13"/>
            <p:cNvSpPr/>
            <p:nvPr/>
          </p:nvSpPr>
          <p:spPr>
            <a:xfrm>
              <a:off x="1727930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0" name="Google Shape;1670;p13"/>
            <p:cNvSpPr/>
            <p:nvPr/>
          </p:nvSpPr>
          <p:spPr>
            <a:xfrm>
              <a:off x="1727930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1" name="Google Shape;1671;p13"/>
            <p:cNvSpPr/>
            <p:nvPr/>
          </p:nvSpPr>
          <p:spPr>
            <a:xfrm>
              <a:off x="20466684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2" name="Google Shape;1672;p13"/>
            <p:cNvSpPr/>
            <p:nvPr/>
          </p:nvSpPr>
          <p:spPr>
            <a:xfrm>
              <a:off x="20466684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3" name="Google Shape;1673;p13"/>
            <p:cNvSpPr/>
            <p:nvPr/>
          </p:nvSpPr>
          <p:spPr>
            <a:xfrm>
              <a:off x="20466684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4" name="Google Shape;1674;p13"/>
            <p:cNvSpPr/>
            <p:nvPr/>
          </p:nvSpPr>
          <p:spPr>
            <a:xfrm>
              <a:off x="433174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5" name="Google Shape;1675;p13"/>
            <p:cNvSpPr/>
            <p:nvPr/>
          </p:nvSpPr>
          <p:spPr>
            <a:xfrm>
              <a:off x="433174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6" name="Google Shape;1676;p13"/>
            <p:cNvSpPr/>
            <p:nvPr/>
          </p:nvSpPr>
          <p:spPr>
            <a:xfrm>
              <a:off x="433174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7" name="Google Shape;1677;p13"/>
            <p:cNvSpPr/>
            <p:nvPr/>
          </p:nvSpPr>
          <p:spPr>
            <a:xfrm>
              <a:off x="433174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8" name="Google Shape;1678;p13"/>
            <p:cNvSpPr/>
            <p:nvPr/>
          </p:nvSpPr>
          <p:spPr>
            <a:xfrm>
              <a:off x="1403302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9" name="Google Shape;1679;p13"/>
            <p:cNvSpPr/>
            <p:nvPr/>
          </p:nvSpPr>
          <p:spPr>
            <a:xfrm>
              <a:off x="1403302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0" name="Google Shape;1680;p13"/>
            <p:cNvSpPr/>
            <p:nvPr/>
          </p:nvSpPr>
          <p:spPr>
            <a:xfrm>
              <a:off x="1403302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1" name="Google Shape;1681;p13"/>
            <p:cNvSpPr/>
            <p:nvPr/>
          </p:nvSpPr>
          <p:spPr>
            <a:xfrm>
              <a:off x="1403302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2" name="Google Shape;1682;p13"/>
            <p:cNvSpPr/>
            <p:nvPr/>
          </p:nvSpPr>
          <p:spPr>
            <a:xfrm>
              <a:off x="433174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3" name="Google Shape;1683;p13"/>
            <p:cNvSpPr/>
            <p:nvPr/>
          </p:nvSpPr>
          <p:spPr>
            <a:xfrm>
              <a:off x="433174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4" name="Google Shape;1684;p13"/>
            <p:cNvSpPr/>
            <p:nvPr/>
          </p:nvSpPr>
          <p:spPr>
            <a:xfrm>
              <a:off x="433174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5" name="Google Shape;1685;p13"/>
            <p:cNvSpPr/>
            <p:nvPr/>
          </p:nvSpPr>
          <p:spPr>
            <a:xfrm>
              <a:off x="1403302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6" name="Google Shape;1686;p13"/>
            <p:cNvSpPr/>
            <p:nvPr/>
          </p:nvSpPr>
          <p:spPr>
            <a:xfrm>
              <a:off x="1403302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7" name="Google Shape;1687;p13"/>
            <p:cNvSpPr/>
            <p:nvPr/>
          </p:nvSpPr>
          <p:spPr>
            <a:xfrm>
              <a:off x="1403302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8" name="Google Shape;1688;p13"/>
            <p:cNvSpPr/>
            <p:nvPr/>
          </p:nvSpPr>
          <p:spPr>
            <a:xfrm>
              <a:off x="1622544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9" name="Google Shape;1689;p13"/>
            <p:cNvSpPr/>
            <p:nvPr/>
          </p:nvSpPr>
          <p:spPr>
            <a:xfrm>
              <a:off x="1622544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0" name="Google Shape;1690;p13"/>
            <p:cNvSpPr/>
            <p:nvPr/>
          </p:nvSpPr>
          <p:spPr>
            <a:xfrm>
              <a:off x="1622544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1" name="Google Shape;1691;p13"/>
            <p:cNvSpPr/>
            <p:nvPr/>
          </p:nvSpPr>
          <p:spPr>
            <a:xfrm>
              <a:off x="1622544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2" name="Google Shape;1692;p13"/>
            <p:cNvSpPr/>
            <p:nvPr/>
          </p:nvSpPr>
          <p:spPr>
            <a:xfrm>
              <a:off x="1132381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3" name="Google Shape;1693;p13"/>
            <p:cNvSpPr/>
            <p:nvPr/>
          </p:nvSpPr>
          <p:spPr>
            <a:xfrm>
              <a:off x="1132381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4" name="Google Shape;1694;p13"/>
            <p:cNvSpPr/>
            <p:nvPr/>
          </p:nvSpPr>
          <p:spPr>
            <a:xfrm>
              <a:off x="1132381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5" name="Google Shape;1695;p13"/>
            <p:cNvSpPr/>
            <p:nvPr/>
          </p:nvSpPr>
          <p:spPr>
            <a:xfrm>
              <a:off x="1132381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6" name="Google Shape;1696;p13"/>
            <p:cNvSpPr/>
            <p:nvPr/>
          </p:nvSpPr>
          <p:spPr>
            <a:xfrm>
              <a:off x="1622544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7" name="Google Shape;1697;p13"/>
            <p:cNvSpPr/>
            <p:nvPr/>
          </p:nvSpPr>
          <p:spPr>
            <a:xfrm>
              <a:off x="1622544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8" name="Google Shape;1698;p13"/>
            <p:cNvSpPr/>
            <p:nvPr/>
          </p:nvSpPr>
          <p:spPr>
            <a:xfrm>
              <a:off x="1622544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9" name="Google Shape;1699;p13"/>
            <p:cNvSpPr/>
            <p:nvPr/>
          </p:nvSpPr>
          <p:spPr>
            <a:xfrm>
              <a:off x="1132381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0" name="Google Shape;1700;p13"/>
            <p:cNvSpPr/>
            <p:nvPr/>
          </p:nvSpPr>
          <p:spPr>
            <a:xfrm>
              <a:off x="1132381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1" name="Google Shape;1701;p13"/>
            <p:cNvSpPr/>
            <p:nvPr/>
          </p:nvSpPr>
          <p:spPr>
            <a:xfrm>
              <a:off x="1132381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2" name="Google Shape;1702;p13"/>
            <p:cNvSpPr/>
            <p:nvPr/>
          </p:nvSpPr>
          <p:spPr>
            <a:xfrm>
              <a:off x="8116693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3" name="Google Shape;1703;p13"/>
            <p:cNvSpPr/>
            <p:nvPr/>
          </p:nvSpPr>
          <p:spPr>
            <a:xfrm>
              <a:off x="8116693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4" name="Google Shape;1704;p13"/>
            <p:cNvSpPr/>
            <p:nvPr/>
          </p:nvSpPr>
          <p:spPr>
            <a:xfrm>
              <a:off x="8116693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5" name="Google Shape;1705;p13"/>
            <p:cNvSpPr/>
            <p:nvPr/>
          </p:nvSpPr>
          <p:spPr>
            <a:xfrm>
              <a:off x="8116693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6" name="Google Shape;1706;p13"/>
            <p:cNvSpPr/>
            <p:nvPr/>
          </p:nvSpPr>
          <p:spPr>
            <a:xfrm>
              <a:off x="1781796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7" name="Google Shape;1707;p13"/>
            <p:cNvSpPr/>
            <p:nvPr/>
          </p:nvSpPr>
          <p:spPr>
            <a:xfrm>
              <a:off x="1781796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8" name="Google Shape;1708;p13"/>
            <p:cNvSpPr/>
            <p:nvPr/>
          </p:nvSpPr>
          <p:spPr>
            <a:xfrm>
              <a:off x="1781796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9" name="Google Shape;1709;p13"/>
            <p:cNvSpPr/>
            <p:nvPr/>
          </p:nvSpPr>
          <p:spPr>
            <a:xfrm>
              <a:off x="1781796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0" name="Google Shape;1710;p13"/>
            <p:cNvSpPr/>
            <p:nvPr/>
          </p:nvSpPr>
          <p:spPr>
            <a:xfrm>
              <a:off x="2100534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1" name="Google Shape;1711;p13"/>
            <p:cNvSpPr/>
            <p:nvPr/>
          </p:nvSpPr>
          <p:spPr>
            <a:xfrm>
              <a:off x="2100534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2" name="Google Shape;1712;p13"/>
            <p:cNvSpPr/>
            <p:nvPr/>
          </p:nvSpPr>
          <p:spPr>
            <a:xfrm>
              <a:off x="2100534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3" name="Google Shape;1713;p13"/>
            <p:cNvSpPr/>
            <p:nvPr/>
          </p:nvSpPr>
          <p:spPr>
            <a:xfrm>
              <a:off x="2100534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4" name="Google Shape;1714;p13"/>
            <p:cNvSpPr/>
            <p:nvPr/>
          </p:nvSpPr>
          <p:spPr>
            <a:xfrm>
              <a:off x="8116693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5" name="Google Shape;1715;p13"/>
            <p:cNvSpPr/>
            <p:nvPr/>
          </p:nvSpPr>
          <p:spPr>
            <a:xfrm>
              <a:off x="8116693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6" name="Google Shape;1716;p13"/>
            <p:cNvSpPr/>
            <p:nvPr/>
          </p:nvSpPr>
          <p:spPr>
            <a:xfrm>
              <a:off x="8116693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7" name="Google Shape;1717;p13"/>
            <p:cNvSpPr/>
            <p:nvPr/>
          </p:nvSpPr>
          <p:spPr>
            <a:xfrm>
              <a:off x="1781796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8" name="Google Shape;1718;p13"/>
            <p:cNvSpPr/>
            <p:nvPr/>
          </p:nvSpPr>
          <p:spPr>
            <a:xfrm>
              <a:off x="1781796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9" name="Google Shape;1719;p13"/>
            <p:cNvSpPr/>
            <p:nvPr/>
          </p:nvSpPr>
          <p:spPr>
            <a:xfrm>
              <a:off x="1781796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0" name="Google Shape;1720;p13"/>
            <p:cNvSpPr/>
            <p:nvPr/>
          </p:nvSpPr>
          <p:spPr>
            <a:xfrm>
              <a:off x="2100534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1" name="Google Shape;1721;p13"/>
            <p:cNvSpPr/>
            <p:nvPr/>
          </p:nvSpPr>
          <p:spPr>
            <a:xfrm>
              <a:off x="2100534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2" name="Google Shape;1722;p13"/>
            <p:cNvSpPr/>
            <p:nvPr/>
          </p:nvSpPr>
          <p:spPr>
            <a:xfrm>
              <a:off x="2100534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3" name="Google Shape;1723;p13"/>
            <p:cNvSpPr/>
            <p:nvPr/>
          </p:nvSpPr>
          <p:spPr>
            <a:xfrm>
              <a:off x="487040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4" name="Google Shape;1724;p13"/>
            <p:cNvSpPr/>
            <p:nvPr/>
          </p:nvSpPr>
          <p:spPr>
            <a:xfrm>
              <a:off x="487040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5" name="Google Shape;1725;p13"/>
            <p:cNvSpPr/>
            <p:nvPr/>
          </p:nvSpPr>
          <p:spPr>
            <a:xfrm>
              <a:off x="487040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6" name="Google Shape;1726;p13"/>
            <p:cNvSpPr/>
            <p:nvPr/>
          </p:nvSpPr>
          <p:spPr>
            <a:xfrm>
              <a:off x="487040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7" name="Google Shape;1727;p13"/>
            <p:cNvSpPr/>
            <p:nvPr/>
          </p:nvSpPr>
          <p:spPr>
            <a:xfrm>
              <a:off x="14571681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8" name="Google Shape;1728;p13"/>
            <p:cNvSpPr/>
            <p:nvPr/>
          </p:nvSpPr>
          <p:spPr>
            <a:xfrm>
              <a:off x="14571681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9" name="Google Shape;1729;p13"/>
            <p:cNvSpPr/>
            <p:nvPr/>
          </p:nvSpPr>
          <p:spPr>
            <a:xfrm>
              <a:off x="14571681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0" name="Google Shape;1730;p13"/>
            <p:cNvSpPr/>
            <p:nvPr/>
          </p:nvSpPr>
          <p:spPr>
            <a:xfrm>
              <a:off x="14571681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1" name="Google Shape;1731;p13"/>
            <p:cNvSpPr/>
            <p:nvPr/>
          </p:nvSpPr>
          <p:spPr>
            <a:xfrm>
              <a:off x="487040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2" name="Google Shape;1732;p13"/>
            <p:cNvSpPr/>
            <p:nvPr/>
          </p:nvSpPr>
          <p:spPr>
            <a:xfrm>
              <a:off x="487040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3" name="Google Shape;1733;p13"/>
            <p:cNvSpPr/>
            <p:nvPr/>
          </p:nvSpPr>
          <p:spPr>
            <a:xfrm>
              <a:off x="487040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4" name="Google Shape;1734;p13"/>
            <p:cNvSpPr/>
            <p:nvPr/>
          </p:nvSpPr>
          <p:spPr>
            <a:xfrm>
              <a:off x="14571681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5" name="Google Shape;1735;p13"/>
            <p:cNvSpPr/>
            <p:nvPr/>
          </p:nvSpPr>
          <p:spPr>
            <a:xfrm>
              <a:off x="14571681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6" name="Google Shape;1736;p13"/>
            <p:cNvSpPr/>
            <p:nvPr/>
          </p:nvSpPr>
          <p:spPr>
            <a:xfrm>
              <a:off x="14571681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7" name="Google Shape;1737;p13"/>
            <p:cNvSpPr/>
            <p:nvPr/>
          </p:nvSpPr>
          <p:spPr>
            <a:xfrm>
              <a:off x="216240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8" name="Google Shape;1738;p13"/>
            <p:cNvSpPr/>
            <p:nvPr/>
          </p:nvSpPr>
          <p:spPr>
            <a:xfrm>
              <a:off x="216240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9" name="Google Shape;1739;p13"/>
            <p:cNvSpPr/>
            <p:nvPr/>
          </p:nvSpPr>
          <p:spPr>
            <a:xfrm>
              <a:off x="216240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0" name="Google Shape;1740;p13"/>
            <p:cNvSpPr/>
            <p:nvPr/>
          </p:nvSpPr>
          <p:spPr>
            <a:xfrm>
              <a:off x="216240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1" name="Google Shape;1741;p13"/>
            <p:cNvSpPr/>
            <p:nvPr/>
          </p:nvSpPr>
          <p:spPr>
            <a:xfrm>
              <a:off x="1186367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2" name="Google Shape;1742;p13"/>
            <p:cNvSpPr/>
            <p:nvPr/>
          </p:nvSpPr>
          <p:spPr>
            <a:xfrm>
              <a:off x="1186367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3" name="Google Shape;1743;p13"/>
            <p:cNvSpPr/>
            <p:nvPr/>
          </p:nvSpPr>
          <p:spPr>
            <a:xfrm>
              <a:off x="1186367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4" name="Google Shape;1744;p13"/>
            <p:cNvSpPr/>
            <p:nvPr/>
          </p:nvSpPr>
          <p:spPr>
            <a:xfrm>
              <a:off x="1186367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5" name="Google Shape;1745;p13"/>
            <p:cNvSpPr/>
            <p:nvPr/>
          </p:nvSpPr>
          <p:spPr>
            <a:xfrm>
              <a:off x="216240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6" name="Google Shape;1746;p13"/>
            <p:cNvSpPr/>
            <p:nvPr/>
          </p:nvSpPr>
          <p:spPr>
            <a:xfrm>
              <a:off x="216240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7" name="Google Shape;1747;p13"/>
            <p:cNvSpPr/>
            <p:nvPr/>
          </p:nvSpPr>
          <p:spPr>
            <a:xfrm>
              <a:off x="216240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8" name="Google Shape;1748;p13"/>
            <p:cNvSpPr/>
            <p:nvPr/>
          </p:nvSpPr>
          <p:spPr>
            <a:xfrm>
              <a:off x="1186367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9" name="Google Shape;1749;p13"/>
            <p:cNvSpPr/>
            <p:nvPr/>
          </p:nvSpPr>
          <p:spPr>
            <a:xfrm>
              <a:off x="1186367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0" name="Google Shape;1750;p13"/>
            <p:cNvSpPr/>
            <p:nvPr/>
          </p:nvSpPr>
          <p:spPr>
            <a:xfrm>
              <a:off x="1186367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1" name="Google Shape;1751;p13"/>
            <p:cNvSpPr/>
            <p:nvPr/>
          </p:nvSpPr>
          <p:spPr>
            <a:xfrm>
              <a:off x="865655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2" name="Google Shape;1752;p13"/>
            <p:cNvSpPr/>
            <p:nvPr/>
          </p:nvSpPr>
          <p:spPr>
            <a:xfrm>
              <a:off x="865655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3" name="Google Shape;1753;p13"/>
            <p:cNvSpPr/>
            <p:nvPr/>
          </p:nvSpPr>
          <p:spPr>
            <a:xfrm>
              <a:off x="865655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4" name="Google Shape;1754;p13"/>
            <p:cNvSpPr/>
            <p:nvPr/>
          </p:nvSpPr>
          <p:spPr>
            <a:xfrm>
              <a:off x="865655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5" name="Google Shape;1755;p13"/>
            <p:cNvSpPr/>
            <p:nvPr/>
          </p:nvSpPr>
          <p:spPr>
            <a:xfrm>
              <a:off x="1835782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6" name="Google Shape;1756;p13"/>
            <p:cNvSpPr/>
            <p:nvPr/>
          </p:nvSpPr>
          <p:spPr>
            <a:xfrm>
              <a:off x="1835782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7" name="Google Shape;1757;p13"/>
            <p:cNvSpPr/>
            <p:nvPr/>
          </p:nvSpPr>
          <p:spPr>
            <a:xfrm>
              <a:off x="1835782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8" name="Google Shape;1758;p13"/>
            <p:cNvSpPr/>
            <p:nvPr/>
          </p:nvSpPr>
          <p:spPr>
            <a:xfrm>
              <a:off x="1835782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9" name="Google Shape;1759;p13"/>
            <p:cNvSpPr/>
            <p:nvPr/>
          </p:nvSpPr>
          <p:spPr>
            <a:xfrm>
              <a:off x="2154520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0" name="Google Shape;1760;p13"/>
            <p:cNvSpPr/>
            <p:nvPr/>
          </p:nvSpPr>
          <p:spPr>
            <a:xfrm>
              <a:off x="2154520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1" name="Google Shape;1761;p13"/>
            <p:cNvSpPr/>
            <p:nvPr/>
          </p:nvSpPr>
          <p:spPr>
            <a:xfrm>
              <a:off x="2154520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2" name="Google Shape;1762;p13"/>
            <p:cNvSpPr/>
            <p:nvPr/>
          </p:nvSpPr>
          <p:spPr>
            <a:xfrm>
              <a:off x="2154520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3" name="Google Shape;1763;p13"/>
            <p:cNvSpPr/>
            <p:nvPr/>
          </p:nvSpPr>
          <p:spPr>
            <a:xfrm>
              <a:off x="865655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4" name="Google Shape;1764;p13"/>
            <p:cNvSpPr/>
            <p:nvPr/>
          </p:nvSpPr>
          <p:spPr>
            <a:xfrm>
              <a:off x="865655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5" name="Google Shape;1765;p13"/>
            <p:cNvSpPr/>
            <p:nvPr/>
          </p:nvSpPr>
          <p:spPr>
            <a:xfrm>
              <a:off x="865655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6" name="Google Shape;1766;p13"/>
            <p:cNvSpPr/>
            <p:nvPr/>
          </p:nvSpPr>
          <p:spPr>
            <a:xfrm>
              <a:off x="1835782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7" name="Google Shape;1767;p13"/>
            <p:cNvSpPr/>
            <p:nvPr/>
          </p:nvSpPr>
          <p:spPr>
            <a:xfrm>
              <a:off x="1835782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8" name="Google Shape;1768;p13"/>
            <p:cNvSpPr/>
            <p:nvPr/>
          </p:nvSpPr>
          <p:spPr>
            <a:xfrm>
              <a:off x="1835782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9" name="Google Shape;1769;p13"/>
            <p:cNvSpPr/>
            <p:nvPr/>
          </p:nvSpPr>
          <p:spPr>
            <a:xfrm>
              <a:off x="2154520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0" name="Google Shape;1770;p13"/>
            <p:cNvSpPr/>
            <p:nvPr/>
          </p:nvSpPr>
          <p:spPr>
            <a:xfrm>
              <a:off x="2154520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1" name="Google Shape;1771;p13"/>
            <p:cNvSpPr/>
            <p:nvPr/>
          </p:nvSpPr>
          <p:spPr>
            <a:xfrm>
              <a:off x="2154520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2" name="Google Shape;1772;p13"/>
            <p:cNvSpPr/>
            <p:nvPr/>
          </p:nvSpPr>
          <p:spPr>
            <a:xfrm>
              <a:off x="541026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3" name="Google Shape;1773;p13"/>
            <p:cNvSpPr/>
            <p:nvPr/>
          </p:nvSpPr>
          <p:spPr>
            <a:xfrm>
              <a:off x="541026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4" name="Google Shape;1774;p13"/>
            <p:cNvSpPr/>
            <p:nvPr/>
          </p:nvSpPr>
          <p:spPr>
            <a:xfrm>
              <a:off x="541026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5" name="Google Shape;1775;p13"/>
            <p:cNvSpPr/>
            <p:nvPr/>
          </p:nvSpPr>
          <p:spPr>
            <a:xfrm>
              <a:off x="541026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6" name="Google Shape;1776;p13"/>
            <p:cNvSpPr/>
            <p:nvPr/>
          </p:nvSpPr>
          <p:spPr>
            <a:xfrm>
              <a:off x="15111542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7" name="Google Shape;1777;p13"/>
            <p:cNvSpPr/>
            <p:nvPr/>
          </p:nvSpPr>
          <p:spPr>
            <a:xfrm>
              <a:off x="15111542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8" name="Google Shape;1778;p13"/>
            <p:cNvSpPr/>
            <p:nvPr/>
          </p:nvSpPr>
          <p:spPr>
            <a:xfrm>
              <a:off x="15111542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9" name="Google Shape;1779;p13"/>
            <p:cNvSpPr/>
            <p:nvPr/>
          </p:nvSpPr>
          <p:spPr>
            <a:xfrm>
              <a:off x="15111542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0" name="Google Shape;1780;p13"/>
            <p:cNvSpPr/>
            <p:nvPr/>
          </p:nvSpPr>
          <p:spPr>
            <a:xfrm>
              <a:off x="541026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1" name="Google Shape;1781;p13"/>
            <p:cNvSpPr/>
            <p:nvPr/>
          </p:nvSpPr>
          <p:spPr>
            <a:xfrm>
              <a:off x="541026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2" name="Google Shape;1782;p13"/>
            <p:cNvSpPr/>
            <p:nvPr/>
          </p:nvSpPr>
          <p:spPr>
            <a:xfrm>
              <a:off x="541026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3" name="Google Shape;1783;p13"/>
            <p:cNvSpPr/>
            <p:nvPr/>
          </p:nvSpPr>
          <p:spPr>
            <a:xfrm>
              <a:off x="15111542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4" name="Google Shape;1784;p13"/>
            <p:cNvSpPr/>
            <p:nvPr/>
          </p:nvSpPr>
          <p:spPr>
            <a:xfrm>
              <a:off x="15111542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5" name="Google Shape;1785;p13"/>
            <p:cNvSpPr/>
            <p:nvPr/>
          </p:nvSpPr>
          <p:spPr>
            <a:xfrm>
              <a:off x="15111542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6" name="Google Shape;1786;p13"/>
            <p:cNvSpPr/>
            <p:nvPr/>
          </p:nvSpPr>
          <p:spPr>
            <a:xfrm>
              <a:off x="545144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7" name="Google Shape;1787;p13"/>
            <p:cNvSpPr/>
            <p:nvPr/>
          </p:nvSpPr>
          <p:spPr>
            <a:xfrm>
              <a:off x="545144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8" name="Google Shape;1788;p13"/>
            <p:cNvSpPr/>
            <p:nvPr/>
          </p:nvSpPr>
          <p:spPr>
            <a:xfrm>
              <a:off x="545144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9" name="Google Shape;1789;p13"/>
            <p:cNvSpPr/>
            <p:nvPr/>
          </p:nvSpPr>
          <p:spPr>
            <a:xfrm>
              <a:off x="545144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0" name="Google Shape;1790;p13"/>
            <p:cNvSpPr/>
            <p:nvPr/>
          </p:nvSpPr>
          <p:spPr>
            <a:xfrm>
              <a:off x="1024641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1" name="Google Shape;1791;p13"/>
            <p:cNvSpPr/>
            <p:nvPr/>
          </p:nvSpPr>
          <p:spPr>
            <a:xfrm>
              <a:off x="1024641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2" name="Google Shape;1792;p13"/>
            <p:cNvSpPr/>
            <p:nvPr/>
          </p:nvSpPr>
          <p:spPr>
            <a:xfrm>
              <a:off x="1024641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3" name="Google Shape;1793;p13"/>
            <p:cNvSpPr/>
            <p:nvPr/>
          </p:nvSpPr>
          <p:spPr>
            <a:xfrm>
              <a:off x="1024641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4" name="Google Shape;1794;p13"/>
            <p:cNvSpPr/>
            <p:nvPr/>
          </p:nvSpPr>
          <p:spPr>
            <a:xfrm>
              <a:off x="545144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5" name="Google Shape;1795;p13"/>
            <p:cNvSpPr/>
            <p:nvPr/>
          </p:nvSpPr>
          <p:spPr>
            <a:xfrm>
              <a:off x="545144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6" name="Google Shape;1796;p13"/>
            <p:cNvSpPr/>
            <p:nvPr/>
          </p:nvSpPr>
          <p:spPr>
            <a:xfrm>
              <a:off x="545144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7" name="Google Shape;1797;p13"/>
            <p:cNvSpPr/>
            <p:nvPr/>
          </p:nvSpPr>
          <p:spPr>
            <a:xfrm>
              <a:off x="1024641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8" name="Google Shape;1798;p13"/>
            <p:cNvSpPr/>
            <p:nvPr/>
          </p:nvSpPr>
          <p:spPr>
            <a:xfrm>
              <a:off x="1024641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9" name="Google Shape;1799;p13"/>
            <p:cNvSpPr/>
            <p:nvPr/>
          </p:nvSpPr>
          <p:spPr>
            <a:xfrm>
              <a:off x="1024641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0" name="Google Shape;1800;p13"/>
            <p:cNvSpPr/>
            <p:nvPr/>
          </p:nvSpPr>
          <p:spPr>
            <a:xfrm>
              <a:off x="703929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1" name="Google Shape;1801;p13"/>
            <p:cNvSpPr/>
            <p:nvPr/>
          </p:nvSpPr>
          <p:spPr>
            <a:xfrm>
              <a:off x="703929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2" name="Google Shape;1802;p13"/>
            <p:cNvSpPr/>
            <p:nvPr/>
          </p:nvSpPr>
          <p:spPr>
            <a:xfrm>
              <a:off x="703929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3" name="Google Shape;1803;p13"/>
            <p:cNvSpPr/>
            <p:nvPr/>
          </p:nvSpPr>
          <p:spPr>
            <a:xfrm>
              <a:off x="703929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4" name="Google Shape;1804;p13"/>
            <p:cNvSpPr/>
            <p:nvPr/>
          </p:nvSpPr>
          <p:spPr>
            <a:xfrm>
              <a:off x="1674056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5" name="Google Shape;1805;p13"/>
            <p:cNvSpPr/>
            <p:nvPr/>
          </p:nvSpPr>
          <p:spPr>
            <a:xfrm>
              <a:off x="1674056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6" name="Google Shape;1806;p13"/>
            <p:cNvSpPr/>
            <p:nvPr/>
          </p:nvSpPr>
          <p:spPr>
            <a:xfrm>
              <a:off x="1674056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7" name="Google Shape;1807;p13"/>
            <p:cNvSpPr/>
            <p:nvPr/>
          </p:nvSpPr>
          <p:spPr>
            <a:xfrm>
              <a:off x="1674056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8" name="Google Shape;1808;p13"/>
            <p:cNvSpPr/>
            <p:nvPr/>
          </p:nvSpPr>
          <p:spPr>
            <a:xfrm>
              <a:off x="1992794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9" name="Google Shape;1809;p13"/>
            <p:cNvSpPr/>
            <p:nvPr/>
          </p:nvSpPr>
          <p:spPr>
            <a:xfrm>
              <a:off x="1992794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0" name="Google Shape;1810;p13"/>
            <p:cNvSpPr/>
            <p:nvPr/>
          </p:nvSpPr>
          <p:spPr>
            <a:xfrm>
              <a:off x="1992794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1" name="Google Shape;1811;p13"/>
            <p:cNvSpPr/>
            <p:nvPr/>
          </p:nvSpPr>
          <p:spPr>
            <a:xfrm>
              <a:off x="1992794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2" name="Google Shape;1812;p13"/>
            <p:cNvSpPr/>
            <p:nvPr/>
          </p:nvSpPr>
          <p:spPr>
            <a:xfrm>
              <a:off x="703929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3" name="Google Shape;1813;p13"/>
            <p:cNvSpPr/>
            <p:nvPr/>
          </p:nvSpPr>
          <p:spPr>
            <a:xfrm>
              <a:off x="703929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4" name="Google Shape;1814;p13"/>
            <p:cNvSpPr/>
            <p:nvPr/>
          </p:nvSpPr>
          <p:spPr>
            <a:xfrm>
              <a:off x="703929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5" name="Google Shape;1815;p13"/>
            <p:cNvSpPr/>
            <p:nvPr/>
          </p:nvSpPr>
          <p:spPr>
            <a:xfrm>
              <a:off x="1674056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6" name="Google Shape;1816;p13"/>
            <p:cNvSpPr/>
            <p:nvPr/>
          </p:nvSpPr>
          <p:spPr>
            <a:xfrm>
              <a:off x="1674056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7" name="Google Shape;1817;p13"/>
            <p:cNvSpPr/>
            <p:nvPr/>
          </p:nvSpPr>
          <p:spPr>
            <a:xfrm>
              <a:off x="1674056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8" name="Google Shape;1818;p13"/>
            <p:cNvSpPr/>
            <p:nvPr/>
          </p:nvSpPr>
          <p:spPr>
            <a:xfrm>
              <a:off x="1992794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9" name="Google Shape;1819;p13"/>
            <p:cNvSpPr/>
            <p:nvPr/>
          </p:nvSpPr>
          <p:spPr>
            <a:xfrm>
              <a:off x="1992794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0" name="Google Shape;1820;p13"/>
            <p:cNvSpPr/>
            <p:nvPr/>
          </p:nvSpPr>
          <p:spPr>
            <a:xfrm>
              <a:off x="1992794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1" name="Google Shape;1821;p13"/>
            <p:cNvSpPr/>
            <p:nvPr/>
          </p:nvSpPr>
          <p:spPr>
            <a:xfrm>
              <a:off x="379300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2" name="Google Shape;1822;p13"/>
            <p:cNvSpPr/>
            <p:nvPr/>
          </p:nvSpPr>
          <p:spPr>
            <a:xfrm>
              <a:off x="379300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3" name="Google Shape;1823;p13"/>
            <p:cNvSpPr/>
            <p:nvPr/>
          </p:nvSpPr>
          <p:spPr>
            <a:xfrm>
              <a:off x="379300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4" name="Google Shape;1824;p13"/>
            <p:cNvSpPr/>
            <p:nvPr/>
          </p:nvSpPr>
          <p:spPr>
            <a:xfrm>
              <a:off x="379300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5" name="Google Shape;1825;p13"/>
            <p:cNvSpPr/>
            <p:nvPr/>
          </p:nvSpPr>
          <p:spPr>
            <a:xfrm>
              <a:off x="13494281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6" name="Google Shape;1826;p13"/>
            <p:cNvSpPr/>
            <p:nvPr/>
          </p:nvSpPr>
          <p:spPr>
            <a:xfrm>
              <a:off x="13494281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7" name="Google Shape;1827;p13"/>
            <p:cNvSpPr/>
            <p:nvPr/>
          </p:nvSpPr>
          <p:spPr>
            <a:xfrm>
              <a:off x="13494281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8" name="Google Shape;1828;p13"/>
            <p:cNvSpPr/>
            <p:nvPr/>
          </p:nvSpPr>
          <p:spPr>
            <a:xfrm>
              <a:off x="13494281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9" name="Google Shape;1829;p13"/>
            <p:cNvSpPr/>
            <p:nvPr/>
          </p:nvSpPr>
          <p:spPr>
            <a:xfrm>
              <a:off x="379300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0" name="Google Shape;1830;p13"/>
            <p:cNvSpPr/>
            <p:nvPr/>
          </p:nvSpPr>
          <p:spPr>
            <a:xfrm>
              <a:off x="379300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1" name="Google Shape;1831;p13"/>
            <p:cNvSpPr/>
            <p:nvPr/>
          </p:nvSpPr>
          <p:spPr>
            <a:xfrm>
              <a:off x="379300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2" name="Google Shape;1832;p13"/>
            <p:cNvSpPr/>
            <p:nvPr/>
          </p:nvSpPr>
          <p:spPr>
            <a:xfrm>
              <a:off x="13494281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3" name="Google Shape;1833;p13"/>
            <p:cNvSpPr/>
            <p:nvPr/>
          </p:nvSpPr>
          <p:spPr>
            <a:xfrm>
              <a:off x="13494281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4" name="Google Shape;1834;p13"/>
            <p:cNvSpPr/>
            <p:nvPr/>
          </p:nvSpPr>
          <p:spPr>
            <a:xfrm>
              <a:off x="13494281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5" name="Google Shape;1835;p13"/>
            <p:cNvSpPr/>
            <p:nvPr/>
          </p:nvSpPr>
          <p:spPr>
            <a:xfrm>
              <a:off x="271137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6" name="Google Shape;1836;p13"/>
            <p:cNvSpPr/>
            <p:nvPr/>
          </p:nvSpPr>
          <p:spPr>
            <a:xfrm>
              <a:off x="271137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7" name="Google Shape;1837;p13"/>
            <p:cNvSpPr/>
            <p:nvPr/>
          </p:nvSpPr>
          <p:spPr>
            <a:xfrm>
              <a:off x="271137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8" name="Google Shape;1838;p13"/>
            <p:cNvSpPr/>
            <p:nvPr/>
          </p:nvSpPr>
          <p:spPr>
            <a:xfrm>
              <a:off x="271137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9" name="Google Shape;1839;p13"/>
            <p:cNvSpPr/>
            <p:nvPr/>
          </p:nvSpPr>
          <p:spPr>
            <a:xfrm>
              <a:off x="1241264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0" name="Google Shape;1840;p13"/>
            <p:cNvSpPr/>
            <p:nvPr/>
          </p:nvSpPr>
          <p:spPr>
            <a:xfrm>
              <a:off x="1241264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1" name="Google Shape;1841;p13"/>
            <p:cNvSpPr/>
            <p:nvPr/>
          </p:nvSpPr>
          <p:spPr>
            <a:xfrm>
              <a:off x="1241264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2" name="Google Shape;1842;p13"/>
            <p:cNvSpPr/>
            <p:nvPr/>
          </p:nvSpPr>
          <p:spPr>
            <a:xfrm>
              <a:off x="1241264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3" name="Google Shape;1843;p13"/>
            <p:cNvSpPr/>
            <p:nvPr/>
          </p:nvSpPr>
          <p:spPr>
            <a:xfrm>
              <a:off x="271137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4" name="Google Shape;1844;p13"/>
            <p:cNvSpPr/>
            <p:nvPr/>
          </p:nvSpPr>
          <p:spPr>
            <a:xfrm>
              <a:off x="271137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5" name="Google Shape;1845;p13"/>
            <p:cNvSpPr/>
            <p:nvPr/>
          </p:nvSpPr>
          <p:spPr>
            <a:xfrm>
              <a:off x="271137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6" name="Google Shape;1846;p13"/>
            <p:cNvSpPr/>
            <p:nvPr/>
          </p:nvSpPr>
          <p:spPr>
            <a:xfrm>
              <a:off x="1241264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7" name="Google Shape;1847;p13"/>
            <p:cNvSpPr/>
            <p:nvPr/>
          </p:nvSpPr>
          <p:spPr>
            <a:xfrm>
              <a:off x="1241264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8" name="Google Shape;1848;p13"/>
            <p:cNvSpPr/>
            <p:nvPr/>
          </p:nvSpPr>
          <p:spPr>
            <a:xfrm>
              <a:off x="1241264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9" name="Google Shape;1849;p13"/>
            <p:cNvSpPr/>
            <p:nvPr/>
          </p:nvSpPr>
          <p:spPr>
            <a:xfrm>
              <a:off x="920551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0" name="Google Shape;1850;p13"/>
            <p:cNvSpPr/>
            <p:nvPr/>
          </p:nvSpPr>
          <p:spPr>
            <a:xfrm>
              <a:off x="920551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1" name="Google Shape;1851;p13"/>
            <p:cNvSpPr/>
            <p:nvPr/>
          </p:nvSpPr>
          <p:spPr>
            <a:xfrm>
              <a:off x="920551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2" name="Google Shape;1852;p13"/>
            <p:cNvSpPr/>
            <p:nvPr/>
          </p:nvSpPr>
          <p:spPr>
            <a:xfrm>
              <a:off x="920551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3" name="Google Shape;1853;p13"/>
            <p:cNvSpPr/>
            <p:nvPr/>
          </p:nvSpPr>
          <p:spPr>
            <a:xfrm>
              <a:off x="18906791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4" name="Google Shape;1854;p13"/>
            <p:cNvSpPr/>
            <p:nvPr/>
          </p:nvSpPr>
          <p:spPr>
            <a:xfrm>
              <a:off x="18906791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5" name="Google Shape;1855;p13"/>
            <p:cNvSpPr/>
            <p:nvPr/>
          </p:nvSpPr>
          <p:spPr>
            <a:xfrm>
              <a:off x="18906791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6" name="Google Shape;1856;p13"/>
            <p:cNvSpPr/>
            <p:nvPr/>
          </p:nvSpPr>
          <p:spPr>
            <a:xfrm>
              <a:off x="18906791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7" name="Google Shape;1857;p13"/>
            <p:cNvSpPr/>
            <p:nvPr/>
          </p:nvSpPr>
          <p:spPr>
            <a:xfrm>
              <a:off x="920551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8" name="Google Shape;1858;p13"/>
            <p:cNvSpPr/>
            <p:nvPr/>
          </p:nvSpPr>
          <p:spPr>
            <a:xfrm>
              <a:off x="920551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9" name="Google Shape;1859;p13"/>
            <p:cNvSpPr/>
            <p:nvPr/>
          </p:nvSpPr>
          <p:spPr>
            <a:xfrm>
              <a:off x="920551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0" name="Google Shape;1860;p13"/>
            <p:cNvSpPr/>
            <p:nvPr/>
          </p:nvSpPr>
          <p:spPr>
            <a:xfrm>
              <a:off x="18906791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1" name="Google Shape;1861;p13"/>
            <p:cNvSpPr/>
            <p:nvPr/>
          </p:nvSpPr>
          <p:spPr>
            <a:xfrm>
              <a:off x="18906791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2" name="Google Shape;1862;p13"/>
            <p:cNvSpPr/>
            <p:nvPr/>
          </p:nvSpPr>
          <p:spPr>
            <a:xfrm>
              <a:off x="18906791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3" name="Google Shape;1863;p13"/>
            <p:cNvSpPr/>
            <p:nvPr/>
          </p:nvSpPr>
          <p:spPr>
            <a:xfrm>
              <a:off x="595923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4" name="Google Shape;1864;p13"/>
            <p:cNvSpPr/>
            <p:nvPr/>
          </p:nvSpPr>
          <p:spPr>
            <a:xfrm>
              <a:off x="595923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5" name="Google Shape;1865;p13"/>
            <p:cNvSpPr/>
            <p:nvPr/>
          </p:nvSpPr>
          <p:spPr>
            <a:xfrm>
              <a:off x="595923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6" name="Google Shape;1866;p13"/>
            <p:cNvSpPr/>
            <p:nvPr/>
          </p:nvSpPr>
          <p:spPr>
            <a:xfrm>
              <a:off x="595923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7" name="Google Shape;1867;p13"/>
            <p:cNvSpPr/>
            <p:nvPr/>
          </p:nvSpPr>
          <p:spPr>
            <a:xfrm>
              <a:off x="15660506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8" name="Google Shape;1868;p13"/>
            <p:cNvSpPr/>
            <p:nvPr/>
          </p:nvSpPr>
          <p:spPr>
            <a:xfrm>
              <a:off x="15660506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9" name="Google Shape;1869;p13"/>
            <p:cNvSpPr/>
            <p:nvPr/>
          </p:nvSpPr>
          <p:spPr>
            <a:xfrm>
              <a:off x="15660506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0" name="Google Shape;1870;p13"/>
            <p:cNvSpPr/>
            <p:nvPr/>
          </p:nvSpPr>
          <p:spPr>
            <a:xfrm>
              <a:off x="15660506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1" name="Google Shape;1871;p13"/>
            <p:cNvSpPr/>
            <p:nvPr/>
          </p:nvSpPr>
          <p:spPr>
            <a:xfrm>
              <a:off x="595923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2" name="Google Shape;1872;p13"/>
            <p:cNvSpPr/>
            <p:nvPr/>
          </p:nvSpPr>
          <p:spPr>
            <a:xfrm>
              <a:off x="595923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3" name="Google Shape;1873;p13"/>
            <p:cNvSpPr/>
            <p:nvPr/>
          </p:nvSpPr>
          <p:spPr>
            <a:xfrm>
              <a:off x="595923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4" name="Google Shape;1874;p13"/>
            <p:cNvSpPr/>
            <p:nvPr/>
          </p:nvSpPr>
          <p:spPr>
            <a:xfrm>
              <a:off x="15660506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5" name="Google Shape;1875;p13"/>
            <p:cNvSpPr/>
            <p:nvPr/>
          </p:nvSpPr>
          <p:spPr>
            <a:xfrm>
              <a:off x="15660506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6" name="Google Shape;1876;p13"/>
            <p:cNvSpPr/>
            <p:nvPr/>
          </p:nvSpPr>
          <p:spPr>
            <a:xfrm>
              <a:off x="15660506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7" name="Google Shape;1877;p13"/>
            <p:cNvSpPr/>
            <p:nvPr/>
          </p:nvSpPr>
          <p:spPr>
            <a:xfrm>
              <a:off x="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8" name="Google Shape;1878;p13"/>
            <p:cNvSpPr/>
            <p:nvPr/>
          </p:nvSpPr>
          <p:spPr>
            <a:xfrm>
              <a:off x="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9" name="Google Shape;1879;p13"/>
            <p:cNvSpPr/>
            <p:nvPr/>
          </p:nvSpPr>
          <p:spPr>
            <a:xfrm>
              <a:off x="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0" name="Google Shape;1880;p13"/>
            <p:cNvSpPr/>
            <p:nvPr/>
          </p:nvSpPr>
          <p:spPr>
            <a:xfrm>
              <a:off x="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1" name="Google Shape;1881;p13"/>
            <p:cNvSpPr/>
            <p:nvPr/>
          </p:nvSpPr>
          <p:spPr>
            <a:xfrm>
              <a:off x="970127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2" name="Google Shape;1882;p13"/>
            <p:cNvSpPr/>
            <p:nvPr/>
          </p:nvSpPr>
          <p:spPr>
            <a:xfrm>
              <a:off x="970127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3" name="Google Shape;1883;p13"/>
            <p:cNvSpPr/>
            <p:nvPr/>
          </p:nvSpPr>
          <p:spPr>
            <a:xfrm>
              <a:off x="970127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4" name="Google Shape;1884;p13"/>
            <p:cNvSpPr/>
            <p:nvPr/>
          </p:nvSpPr>
          <p:spPr>
            <a:xfrm>
              <a:off x="970127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5" name="Google Shape;1885;p13"/>
            <p:cNvSpPr/>
            <p:nvPr/>
          </p:nvSpPr>
          <p:spPr>
            <a:xfrm>
              <a:off x="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6" name="Google Shape;1886;p13"/>
            <p:cNvSpPr/>
            <p:nvPr/>
          </p:nvSpPr>
          <p:spPr>
            <a:xfrm>
              <a:off x="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7" name="Google Shape;1887;p13"/>
            <p:cNvSpPr/>
            <p:nvPr/>
          </p:nvSpPr>
          <p:spPr>
            <a:xfrm>
              <a:off x="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8" name="Google Shape;1888;p13"/>
            <p:cNvSpPr/>
            <p:nvPr/>
          </p:nvSpPr>
          <p:spPr>
            <a:xfrm>
              <a:off x="970127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9" name="Google Shape;1889;p13"/>
            <p:cNvSpPr/>
            <p:nvPr/>
          </p:nvSpPr>
          <p:spPr>
            <a:xfrm>
              <a:off x="970127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0" name="Google Shape;1890;p13"/>
            <p:cNvSpPr/>
            <p:nvPr/>
          </p:nvSpPr>
          <p:spPr>
            <a:xfrm>
              <a:off x="970127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1" name="Google Shape;1891;p13"/>
            <p:cNvSpPr/>
            <p:nvPr/>
          </p:nvSpPr>
          <p:spPr>
            <a:xfrm>
              <a:off x="649414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2" name="Google Shape;1892;p13"/>
            <p:cNvSpPr/>
            <p:nvPr/>
          </p:nvSpPr>
          <p:spPr>
            <a:xfrm>
              <a:off x="649414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3" name="Google Shape;1893;p13"/>
            <p:cNvSpPr/>
            <p:nvPr/>
          </p:nvSpPr>
          <p:spPr>
            <a:xfrm>
              <a:off x="649414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4" name="Google Shape;1894;p13"/>
            <p:cNvSpPr/>
            <p:nvPr/>
          </p:nvSpPr>
          <p:spPr>
            <a:xfrm>
              <a:off x="649414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5" name="Google Shape;1895;p13"/>
            <p:cNvSpPr/>
            <p:nvPr/>
          </p:nvSpPr>
          <p:spPr>
            <a:xfrm>
              <a:off x="1619542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6" name="Google Shape;1896;p13"/>
            <p:cNvSpPr/>
            <p:nvPr/>
          </p:nvSpPr>
          <p:spPr>
            <a:xfrm>
              <a:off x="1619542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7" name="Google Shape;1897;p13"/>
            <p:cNvSpPr/>
            <p:nvPr/>
          </p:nvSpPr>
          <p:spPr>
            <a:xfrm>
              <a:off x="1619542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8" name="Google Shape;1898;p13"/>
            <p:cNvSpPr/>
            <p:nvPr/>
          </p:nvSpPr>
          <p:spPr>
            <a:xfrm>
              <a:off x="1619542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9" name="Google Shape;1899;p13"/>
            <p:cNvSpPr/>
            <p:nvPr/>
          </p:nvSpPr>
          <p:spPr>
            <a:xfrm>
              <a:off x="1938280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0" name="Google Shape;1900;p13"/>
            <p:cNvSpPr/>
            <p:nvPr/>
          </p:nvSpPr>
          <p:spPr>
            <a:xfrm>
              <a:off x="1938280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1" name="Google Shape;1901;p13"/>
            <p:cNvSpPr/>
            <p:nvPr/>
          </p:nvSpPr>
          <p:spPr>
            <a:xfrm>
              <a:off x="1938280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2" name="Google Shape;1902;p13"/>
            <p:cNvSpPr/>
            <p:nvPr/>
          </p:nvSpPr>
          <p:spPr>
            <a:xfrm>
              <a:off x="1938280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3" name="Google Shape;1903;p13"/>
            <p:cNvSpPr/>
            <p:nvPr/>
          </p:nvSpPr>
          <p:spPr>
            <a:xfrm>
              <a:off x="649414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4" name="Google Shape;1904;p13"/>
            <p:cNvSpPr/>
            <p:nvPr/>
          </p:nvSpPr>
          <p:spPr>
            <a:xfrm>
              <a:off x="649414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5" name="Google Shape;1905;p13"/>
            <p:cNvSpPr/>
            <p:nvPr/>
          </p:nvSpPr>
          <p:spPr>
            <a:xfrm>
              <a:off x="649414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6" name="Google Shape;1906;p13"/>
            <p:cNvSpPr/>
            <p:nvPr/>
          </p:nvSpPr>
          <p:spPr>
            <a:xfrm>
              <a:off x="1619542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7" name="Google Shape;1907;p13"/>
            <p:cNvSpPr/>
            <p:nvPr/>
          </p:nvSpPr>
          <p:spPr>
            <a:xfrm>
              <a:off x="1619542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8" name="Google Shape;1908;p13"/>
            <p:cNvSpPr/>
            <p:nvPr/>
          </p:nvSpPr>
          <p:spPr>
            <a:xfrm>
              <a:off x="1619542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9" name="Google Shape;1909;p13"/>
            <p:cNvSpPr/>
            <p:nvPr/>
          </p:nvSpPr>
          <p:spPr>
            <a:xfrm>
              <a:off x="1938280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0" name="Google Shape;1910;p13"/>
            <p:cNvSpPr/>
            <p:nvPr/>
          </p:nvSpPr>
          <p:spPr>
            <a:xfrm>
              <a:off x="1938280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1" name="Google Shape;1911;p13"/>
            <p:cNvSpPr/>
            <p:nvPr/>
          </p:nvSpPr>
          <p:spPr>
            <a:xfrm>
              <a:off x="1938280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2" name="Google Shape;1912;p13"/>
            <p:cNvSpPr/>
            <p:nvPr/>
          </p:nvSpPr>
          <p:spPr>
            <a:xfrm>
              <a:off x="324786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3" name="Google Shape;1913;p13"/>
            <p:cNvSpPr/>
            <p:nvPr/>
          </p:nvSpPr>
          <p:spPr>
            <a:xfrm>
              <a:off x="324786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4" name="Google Shape;1914;p13"/>
            <p:cNvSpPr/>
            <p:nvPr/>
          </p:nvSpPr>
          <p:spPr>
            <a:xfrm>
              <a:off x="324786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5" name="Google Shape;1915;p13"/>
            <p:cNvSpPr/>
            <p:nvPr/>
          </p:nvSpPr>
          <p:spPr>
            <a:xfrm>
              <a:off x="324786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6" name="Google Shape;1916;p13"/>
            <p:cNvSpPr/>
            <p:nvPr/>
          </p:nvSpPr>
          <p:spPr>
            <a:xfrm>
              <a:off x="12949137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7" name="Google Shape;1917;p13"/>
            <p:cNvSpPr/>
            <p:nvPr/>
          </p:nvSpPr>
          <p:spPr>
            <a:xfrm>
              <a:off x="12949137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8" name="Google Shape;1918;p13"/>
            <p:cNvSpPr/>
            <p:nvPr/>
          </p:nvSpPr>
          <p:spPr>
            <a:xfrm>
              <a:off x="12949137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9" name="Google Shape;1919;p13"/>
            <p:cNvSpPr/>
            <p:nvPr/>
          </p:nvSpPr>
          <p:spPr>
            <a:xfrm>
              <a:off x="12949137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0" name="Google Shape;1920;p13"/>
            <p:cNvSpPr/>
            <p:nvPr/>
          </p:nvSpPr>
          <p:spPr>
            <a:xfrm>
              <a:off x="324786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1" name="Google Shape;1921;p13"/>
            <p:cNvSpPr/>
            <p:nvPr/>
          </p:nvSpPr>
          <p:spPr>
            <a:xfrm>
              <a:off x="324786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2" name="Google Shape;1922;p13"/>
            <p:cNvSpPr/>
            <p:nvPr/>
          </p:nvSpPr>
          <p:spPr>
            <a:xfrm>
              <a:off x="324786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3" name="Google Shape;1923;p13"/>
            <p:cNvSpPr/>
            <p:nvPr/>
          </p:nvSpPr>
          <p:spPr>
            <a:xfrm>
              <a:off x="12949137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4" name="Google Shape;1924;p13"/>
            <p:cNvSpPr/>
            <p:nvPr/>
          </p:nvSpPr>
          <p:spPr>
            <a:xfrm>
              <a:off x="12949137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5" name="Google Shape;1925;p13"/>
            <p:cNvSpPr/>
            <p:nvPr/>
          </p:nvSpPr>
          <p:spPr>
            <a:xfrm>
              <a:off x="12949137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1926" name="Google Shape;1926;p13"/>
          <p:cNvGrpSpPr/>
          <p:nvPr/>
        </p:nvGrpSpPr>
        <p:grpSpPr>
          <a:xfrm>
            <a:off x="10040459" y="685800"/>
            <a:ext cx="1465742" cy="1215900"/>
            <a:chOff x="0" y="0"/>
            <a:chExt cx="2931484" cy="2431800"/>
          </a:xfrm>
        </p:grpSpPr>
        <p:sp>
          <p:nvSpPr>
            <p:cNvPr id="1927" name="Google Shape;1927;p13"/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3"/>
            <p:cNvSpPr txBox="1"/>
            <p:nvPr/>
          </p:nvSpPr>
          <p:spPr>
            <a:xfrm>
              <a:off x="491748" y="836212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9" name="Google Shape;1929;p13"/>
          <p:cNvGrpSpPr/>
          <p:nvPr/>
        </p:nvGrpSpPr>
        <p:grpSpPr>
          <a:xfrm>
            <a:off x="219533" y="2547360"/>
            <a:ext cx="5024083" cy="3633009"/>
            <a:chOff x="0" y="0"/>
            <a:chExt cx="8891134" cy="7266019"/>
          </a:xfrm>
        </p:grpSpPr>
        <p:sp>
          <p:nvSpPr>
            <p:cNvPr id="1930" name="Google Shape;1930;p13"/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3"/>
            <p:cNvSpPr txBox="1"/>
            <p:nvPr/>
          </p:nvSpPr>
          <p:spPr>
            <a:xfrm>
              <a:off x="379109" y="557798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3"/>
            <p:cNvSpPr txBox="1"/>
            <p:nvPr/>
          </p:nvSpPr>
          <p:spPr>
            <a:xfrm>
              <a:off x="274543" y="5349803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33" name="Google Shape;19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0767" y="753717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Google Shape;1934;p13"/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1935" name="Google Shape;19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138" y="5293360"/>
            <a:ext cx="3058034" cy="90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36" name="Google Shape;1936;p13"/>
          <p:cNvSpPr txBox="1"/>
          <p:nvPr/>
        </p:nvSpPr>
        <p:spPr>
          <a:xfrm>
            <a:off x="633515" y="2452143"/>
            <a:ext cx="462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lang="en-GB" sz="4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sz="4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13"/>
          <p:cNvSpPr txBox="1"/>
          <p:nvPr/>
        </p:nvSpPr>
        <p:spPr>
          <a:xfrm>
            <a:off x="633515" y="3647393"/>
            <a:ext cx="427287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me in the Network Chat Lounge for questions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967" name="Google Shape;9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063" y="1171801"/>
            <a:ext cx="6716075" cy="377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3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976" name="Google Shape;9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652" y="1301675"/>
            <a:ext cx="6485188" cy="364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4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985" name="Google Shape;9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67" y="1301675"/>
            <a:ext cx="6639111" cy="37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5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994" name="Google Shape;9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168" y="1142942"/>
            <a:ext cx="6998264" cy="39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6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03" name="Google Shape;10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36" y="940917"/>
            <a:ext cx="6639111" cy="37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7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12" name="Google Shape;10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869" y="710031"/>
            <a:ext cx="7075227" cy="397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8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21" name="Google Shape;10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562" y="710031"/>
            <a:ext cx="7357420" cy="41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2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9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30" name="Google Shape;10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0" y="5809056"/>
            <a:ext cx="1758531" cy="6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861" y="940917"/>
            <a:ext cx="6921305" cy="389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2020-08-17T14:06:40Z</dcterms:created>
  <dc:creator>Layla Mullins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0x010100C319633DC97B8646B70539F53A47ABAA</vt:lpwstr>
  </property>
</Properties>
</file>