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Proxima Nova"/>
      <p:regular r:id="rId17"/>
      <p:bold r:id="rId18"/>
      <p:italic r:id="rId19"/>
      <p:boldItalic r:id="rId20"/>
    </p:embeddedFont>
    <p:embeddedFont>
      <p:font typeface="Spartan"/>
      <p:regular r:id="rId21"/>
      <p:bold r:id="rId22"/>
    </p:embeddedFont>
    <p:embeddedFont>
      <p:font typeface="Tahoma"/>
      <p:regular r:id="rId23"/>
      <p:bold r:id="rId24"/>
    </p:embeddedFont>
    <p:embeddedFont>
      <p:font typeface="Proxima Nova Extrabold"/>
      <p:bold r:id="rId25"/>
    </p:embeddedFont>
    <p:embeddedFont>
      <p:font typeface="Proxima Nova Semibold"/>
      <p:regular r:id="rId26"/>
      <p:bold r:id="rId27"/>
      <p:boldItalic r:id="rId28"/>
    </p:embeddedFont>
    <p:embeddedFont>
      <p:font typeface="Open Sans"/>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7" roundtripDataSignature="AMtx7mi3zw4ZoHnh6Akb+k5XZVJlp6cF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22" Type="http://schemas.openxmlformats.org/officeDocument/2006/relationships/font" Target="fonts/Spartan-bold.fntdata"/><Relationship Id="rId21" Type="http://schemas.openxmlformats.org/officeDocument/2006/relationships/font" Target="fonts/Spartan-regular.fntdata"/><Relationship Id="rId24" Type="http://schemas.openxmlformats.org/officeDocument/2006/relationships/font" Target="fonts/Tahoma-bold.fntdata"/><Relationship Id="rId23"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regular.fntdata"/><Relationship Id="rId25" Type="http://schemas.openxmlformats.org/officeDocument/2006/relationships/font" Target="fonts/ProximaNovaExtrabold-bold.fntdata"/><Relationship Id="rId28" Type="http://schemas.openxmlformats.org/officeDocument/2006/relationships/font" Target="fonts/ProximaNovaSemibold-boldItalic.fntdata"/><Relationship Id="rId27" Type="http://schemas.openxmlformats.org/officeDocument/2006/relationships/font" Target="fonts/ProximaNova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font" Target="fonts/ProximaNova-regular.fntdata"/><Relationship Id="rId16" Type="http://schemas.openxmlformats.org/officeDocument/2006/relationships/slide" Target="slides/slide11.xml"/><Relationship Id="rId19" Type="http://schemas.openxmlformats.org/officeDocument/2006/relationships/font" Target="fonts/ProximaNova-italic.fntdata"/><Relationship Id="rId1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1" name="Shape 2971"/>
        <p:cNvGrpSpPr/>
        <p:nvPr/>
      </p:nvGrpSpPr>
      <p:grpSpPr>
        <a:xfrm>
          <a:off x="0" y="0"/>
          <a:ext cx="0" cy="0"/>
          <a:chOff x="0" y="0"/>
          <a:chExt cx="0" cy="0"/>
        </a:xfrm>
      </p:grpSpPr>
      <p:sp>
        <p:nvSpPr>
          <p:cNvPr id="2972" name="Google Shape;2972;g940a175071_0_1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3" name="Google Shape;2973;g940a175071_0_1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7" name="Shape 3297"/>
        <p:cNvGrpSpPr/>
        <p:nvPr/>
      </p:nvGrpSpPr>
      <p:grpSpPr>
        <a:xfrm>
          <a:off x="0" y="0"/>
          <a:ext cx="0" cy="0"/>
          <a:chOff x="0" y="0"/>
          <a:chExt cx="0" cy="0"/>
        </a:xfrm>
      </p:grpSpPr>
      <p:sp>
        <p:nvSpPr>
          <p:cNvPr id="3298" name="Google Shape;3298;g940a175071_0_14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9" name="Google Shape;3299;g940a175071_0_1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8a2927dabe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8" name="Google Shape;1008;g8a2927dabe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940a17507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5" name="Google Shape;1335;g940a175071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8b79e3fd38_3_1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b="1" lang="en-US" sz="1200">
                <a:solidFill>
                  <a:schemeClr val="dk1"/>
                </a:solidFill>
                <a:latin typeface="Calibri"/>
                <a:ea typeface="Calibri"/>
                <a:cs typeface="Calibri"/>
                <a:sym typeface="Calibri"/>
              </a:rPr>
              <a:t>Key concepts: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This is a definition of DevOps from the introduction on the DevOps handbook</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Note the different stakeholders listed</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Think about all these people sharing a common goal</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Note the concept of fast flow</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Think about what ‘planned work’ means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Has it always been possible to balance stability, reliability, availability and security in the IT industry? How well are you doing that today?</a:t>
            </a:r>
            <a:endParaRPr sz="1200">
              <a:solidFill>
                <a:schemeClr val="dk1"/>
              </a:solidFill>
              <a:latin typeface="Calibri"/>
              <a:ea typeface="Calibri"/>
              <a:cs typeface="Calibri"/>
              <a:sym typeface="Calibri"/>
            </a:endParaRPr>
          </a:p>
          <a:p>
            <a:pPr indent="0" lvl="0" marL="0" rtl="0" algn="ctr">
              <a:spcBef>
                <a:spcPts val="0"/>
              </a:spcBef>
              <a:spcAft>
                <a:spcPts val="0"/>
              </a:spcAft>
              <a:buNone/>
            </a:pPr>
            <a:r>
              <a:rPr lang="en-US" sz="2400">
                <a:solidFill>
                  <a:srgbClr val="FFFFFF"/>
                </a:solidFill>
                <a:latin typeface="Century Gothic"/>
                <a:ea typeface="Century Gothic"/>
                <a:cs typeface="Century Gothic"/>
                <a:sym typeface="Century Gothic"/>
              </a:rPr>
              <a:t>“Imagine a world where product owners, Development, QA,                          IT Operations and InfoSec work together, not only to help each other, but also to ensure that the overall organization succeeds. By working towards a common goal, they enable the fast flow of planned work into production, while achieving world-class stability, reliability, availability and security.”</a:t>
            </a:r>
            <a:endParaRPr sz="1400"/>
          </a:p>
          <a:p>
            <a:pPr indent="0" lvl="0" marL="0" rtl="0" algn="ctr">
              <a:spcBef>
                <a:spcPts val="0"/>
              </a:spcBef>
              <a:spcAft>
                <a:spcPts val="0"/>
              </a:spcAft>
              <a:buClr>
                <a:srgbClr val="000000"/>
              </a:buClr>
              <a:buFont typeface="Arial"/>
              <a:buNone/>
            </a:pPr>
            <a:r>
              <a:rPr lang="en-US" sz="2400">
                <a:solidFill>
                  <a:srgbClr val="FFFFFF"/>
                </a:solidFill>
                <a:latin typeface="Century Gothic"/>
                <a:ea typeface="Century Gothic"/>
                <a:cs typeface="Century Gothic"/>
                <a:sym typeface="Century Gothic"/>
              </a:rPr>
              <a:t>“Imagine a world where product owners, Development, QA,                          IT Operations and InfoSec work together, not only to help each other, but also to ensure that the overall organization succeeds. By working towards a common goal, they enable the fast flow of planned work into production, while achieving world-class stability, reliability, availability and security.”</a:t>
            </a:r>
            <a:endParaRPr sz="1400"/>
          </a:p>
          <a:p>
            <a:pPr indent="0" lvl="0" marL="0" rtl="0" algn="ctr">
              <a:spcBef>
                <a:spcPts val="0"/>
              </a:spcBef>
              <a:spcAft>
                <a:spcPts val="0"/>
              </a:spcAft>
              <a:buClr>
                <a:schemeClr val="dk1"/>
              </a:buClr>
              <a:buFont typeface="Arial"/>
              <a:buNone/>
            </a:pPr>
            <a:r>
              <a:rPr lang="en-US" sz="2400">
                <a:solidFill>
                  <a:schemeClr val="lt1"/>
                </a:solidFill>
                <a:latin typeface="Century Gothic"/>
                <a:ea typeface="Century Gothic"/>
                <a:cs typeface="Century Gothic"/>
                <a:sym typeface="Century Gothic"/>
              </a:rPr>
              <a:t>“Imagine a world where product owners, Development, QA,                          IT Operations and InfoSec work together, not only to help each other, but also to ensure that the overall organization succeeds. By working towards a common goal, they enable the fast flow of planned work into production, while achieving world-class stability, reliability, availability and security.”</a:t>
            </a:r>
            <a:endParaRPr sz="1400">
              <a:solidFill>
                <a:schemeClr val="dk1"/>
              </a:solidFill>
            </a:endParaRPr>
          </a:p>
          <a:p>
            <a:pPr indent="0" lvl="0" marL="0" rtl="0" algn="l">
              <a:lnSpc>
                <a:spcPct val="100000"/>
              </a:lnSpc>
              <a:spcBef>
                <a:spcPts val="0"/>
              </a:spcBef>
              <a:spcAft>
                <a:spcPts val="0"/>
              </a:spcAft>
              <a:buSzPts val="1100"/>
              <a:buNone/>
            </a:pPr>
            <a:r>
              <a:t/>
            </a:r>
            <a:endParaRPr/>
          </a:p>
        </p:txBody>
      </p:sp>
      <p:sp>
        <p:nvSpPr>
          <p:cNvPr id="1660" name="Google Shape;1660;g8b79e3fd38_3_15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8b79e3fd3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44061"/>
              </a:buClr>
              <a:buSzPts val="1200"/>
              <a:buFont typeface="Calibri"/>
              <a:buNone/>
            </a:pPr>
            <a:r>
              <a:rPr lang="en-US" sz="1200">
                <a:solidFill>
                  <a:srgbClr val="244061"/>
                </a:solidFill>
                <a:latin typeface="Calibri"/>
                <a:ea typeface="Calibri"/>
                <a:cs typeface="Calibri"/>
                <a:sym typeface="Calibri"/>
              </a:rPr>
              <a:t>Software and the Internet have transformed the world and its industries, from shopping to entertainment to banking. Software no longer merely supports a business; rather it becomes an integral component of every part of a business. Companies interact with their customers through software delivered as online services or applications and on all sorts of devices. They also use software to increase operational efficiencies by transforming every part of the value chain, such as logistics, communications, and operations. In a similar way that physical goods companies transformed how they design, build, and deliver products using industrial automation throughout the 20th century, companies in today’s world must transform how they build and deliver software.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1983" name="Google Shape;1983;g8b79e3fd3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g940a175071_0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0" name="Google Shape;2180;g940a175071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6" name="Shape 2376"/>
        <p:cNvGrpSpPr/>
        <p:nvPr/>
      </p:nvGrpSpPr>
      <p:grpSpPr>
        <a:xfrm>
          <a:off x="0" y="0"/>
          <a:ext cx="0" cy="0"/>
          <a:chOff x="0" y="0"/>
          <a:chExt cx="0" cy="0"/>
        </a:xfrm>
      </p:grpSpPr>
      <p:sp>
        <p:nvSpPr>
          <p:cNvPr id="2377" name="Google Shape;2377;g940a175071_0_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8" name="Google Shape;2378;g940a175071_0_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g940a175071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7" name="Google Shape;2577;g940a175071_0_7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g940a175071_0_9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6" name="Google Shape;2776;g940a175071_0_9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FFC617"/>
        </a:solidFill>
      </p:bgPr>
    </p:bg>
    <p:spTree>
      <p:nvGrpSpPr>
        <p:cNvPr id="63" name="Shape 63"/>
        <p:cNvGrpSpPr/>
        <p:nvPr/>
      </p:nvGrpSpPr>
      <p:grpSpPr>
        <a:xfrm>
          <a:off x="0" y="0"/>
          <a:ext cx="0" cy="0"/>
          <a:chOff x="0" y="0"/>
          <a:chExt cx="0" cy="0"/>
        </a:xfrm>
      </p:grpSpPr>
      <p:sp>
        <p:nvSpPr>
          <p:cNvPr id="64" name="Google Shape;64;g8ba83561dd_0_215"/>
          <p:cNvSpPr txBox="1"/>
          <p:nvPr>
            <p:ph type="title"/>
          </p:nvPr>
        </p:nvSpPr>
        <p:spPr>
          <a:xfrm>
            <a:off x="914400" y="914400"/>
            <a:ext cx="16459200" cy="1723800"/>
          </a:xfrm>
          <a:prstGeom prst="rect">
            <a:avLst/>
          </a:prstGeom>
          <a:noFill/>
          <a:ln>
            <a:noFill/>
          </a:ln>
        </p:spPr>
        <p:txBody>
          <a:bodyPr anchorCtr="0" anchor="t" bIns="38100" lIns="38100" spcFirstLastPara="1" rIns="38100" wrap="square" tIns="38100">
            <a:noAutofit/>
          </a:bodyPr>
          <a:lstStyle>
            <a:lvl1pPr lvl="0" algn="l">
              <a:lnSpc>
                <a:spcPct val="60000"/>
              </a:lnSpc>
              <a:spcBef>
                <a:spcPts val="0"/>
              </a:spcBef>
              <a:spcAft>
                <a:spcPts val="0"/>
              </a:spcAft>
              <a:buClr>
                <a:srgbClr val="FFFFFF"/>
              </a:buClr>
              <a:buSzPts val="10500"/>
              <a:buFont typeface="Arial"/>
              <a:buNone/>
              <a:defRPr>
                <a:solidFill>
                  <a:srgbClr val="FFFFFF"/>
                </a:solidFill>
              </a:defRPr>
            </a:lvl1pPr>
            <a:lvl2pPr lvl="1" algn="l">
              <a:lnSpc>
                <a:spcPct val="70000"/>
              </a:lnSpc>
              <a:spcBef>
                <a:spcPts val="0"/>
              </a:spcBef>
              <a:spcAft>
                <a:spcPts val="0"/>
              </a:spcAft>
              <a:buClr>
                <a:srgbClr val="00BFF3"/>
              </a:buClr>
              <a:buSzPts val="1400"/>
              <a:buNone/>
              <a:defRPr/>
            </a:lvl2pPr>
            <a:lvl3pPr lvl="2" algn="l">
              <a:lnSpc>
                <a:spcPct val="70000"/>
              </a:lnSpc>
              <a:spcBef>
                <a:spcPts val="0"/>
              </a:spcBef>
              <a:spcAft>
                <a:spcPts val="0"/>
              </a:spcAft>
              <a:buClr>
                <a:srgbClr val="00BFF3"/>
              </a:buClr>
              <a:buSzPts val="1400"/>
              <a:buNone/>
              <a:defRPr/>
            </a:lvl3pPr>
            <a:lvl4pPr lvl="3" algn="l">
              <a:lnSpc>
                <a:spcPct val="70000"/>
              </a:lnSpc>
              <a:spcBef>
                <a:spcPts val="0"/>
              </a:spcBef>
              <a:spcAft>
                <a:spcPts val="0"/>
              </a:spcAft>
              <a:buClr>
                <a:srgbClr val="00BFF3"/>
              </a:buClr>
              <a:buSzPts val="1400"/>
              <a:buNone/>
              <a:defRPr/>
            </a:lvl4pPr>
            <a:lvl5pPr lvl="4" algn="l">
              <a:lnSpc>
                <a:spcPct val="70000"/>
              </a:lnSpc>
              <a:spcBef>
                <a:spcPts val="0"/>
              </a:spcBef>
              <a:spcAft>
                <a:spcPts val="0"/>
              </a:spcAft>
              <a:buClr>
                <a:srgbClr val="00BFF3"/>
              </a:buClr>
              <a:buSzPts val="1400"/>
              <a:buNone/>
              <a:defRPr/>
            </a:lvl5pPr>
            <a:lvl6pPr lvl="5" algn="l">
              <a:lnSpc>
                <a:spcPct val="70000"/>
              </a:lnSpc>
              <a:spcBef>
                <a:spcPts val="0"/>
              </a:spcBef>
              <a:spcAft>
                <a:spcPts val="0"/>
              </a:spcAft>
              <a:buClr>
                <a:srgbClr val="00BFF3"/>
              </a:buClr>
              <a:buSzPts val="1400"/>
              <a:buNone/>
              <a:defRPr/>
            </a:lvl6pPr>
            <a:lvl7pPr lvl="6" algn="l">
              <a:lnSpc>
                <a:spcPct val="70000"/>
              </a:lnSpc>
              <a:spcBef>
                <a:spcPts val="0"/>
              </a:spcBef>
              <a:spcAft>
                <a:spcPts val="0"/>
              </a:spcAft>
              <a:buClr>
                <a:srgbClr val="00BFF3"/>
              </a:buClr>
              <a:buSzPts val="1400"/>
              <a:buNone/>
              <a:defRPr/>
            </a:lvl7pPr>
            <a:lvl8pPr lvl="7" algn="l">
              <a:lnSpc>
                <a:spcPct val="70000"/>
              </a:lnSpc>
              <a:spcBef>
                <a:spcPts val="0"/>
              </a:spcBef>
              <a:spcAft>
                <a:spcPts val="0"/>
              </a:spcAft>
              <a:buClr>
                <a:srgbClr val="00BFF3"/>
              </a:buClr>
              <a:buSzPts val="1400"/>
              <a:buNone/>
              <a:defRPr/>
            </a:lvl8pPr>
            <a:lvl9pPr lvl="8" algn="l">
              <a:lnSpc>
                <a:spcPct val="70000"/>
              </a:lnSpc>
              <a:spcBef>
                <a:spcPts val="0"/>
              </a:spcBef>
              <a:spcAft>
                <a:spcPts val="0"/>
              </a:spcAft>
              <a:buClr>
                <a:srgbClr val="00BFF3"/>
              </a:buClr>
              <a:buSzPts val="1400"/>
              <a:buNone/>
              <a:defRPr/>
            </a:lvl9pPr>
          </a:lstStyle>
          <a:p/>
        </p:txBody>
      </p:sp>
      <p:sp>
        <p:nvSpPr>
          <p:cNvPr id="65" name="Google Shape;65;g8ba83561dd_0_215"/>
          <p:cNvSpPr txBox="1"/>
          <p:nvPr>
            <p:ph idx="1" type="body"/>
          </p:nvPr>
        </p:nvSpPr>
        <p:spPr>
          <a:xfrm>
            <a:off x="914400" y="2695575"/>
            <a:ext cx="16459200" cy="6677100"/>
          </a:xfrm>
          <a:prstGeom prst="rect">
            <a:avLst/>
          </a:prstGeom>
          <a:noFill/>
          <a:ln>
            <a:noFill/>
          </a:ln>
        </p:spPr>
        <p:txBody>
          <a:bodyPr anchorCtr="0" anchor="t" bIns="38100" lIns="38100" spcFirstLastPara="1" rIns="38100" wrap="square" tIns="38100">
            <a:noAutofit/>
          </a:bodyPr>
          <a:lstStyle>
            <a:lvl1pPr indent="-228600" lvl="0" marL="457200" algn="l">
              <a:lnSpc>
                <a:spcPct val="140000"/>
              </a:lnSpc>
              <a:spcBef>
                <a:spcPts val="0"/>
              </a:spcBef>
              <a:spcAft>
                <a:spcPts val="0"/>
              </a:spcAft>
              <a:buClr>
                <a:srgbClr val="000000"/>
              </a:buClr>
              <a:buSzPts val="4100"/>
              <a:buFont typeface="Proxima Nova"/>
              <a:buNone/>
              <a:defRPr sz="4100">
                <a:solidFill>
                  <a:srgbClr val="000000"/>
                </a:solidFill>
              </a:defRPr>
            </a:lvl1pPr>
            <a:lvl2pPr indent="-228600" lvl="1" marL="914400" algn="l">
              <a:lnSpc>
                <a:spcPct val="140000"/>
              </a:lnSpc>
              <a:spcBef>
                <a:spcPts val="0"/>
              </a:spcBef>
              <a:spcAft>
                <a:spcPts val="0"/>
              </a:spcAft>
              <a:buClr>
                <a:srgbClr val="000000"/>
              </a:buClr>
              <a:buSzPts val="4100"/>
              <a:buFont typeface="Proxima Nova"/>
              <a:buNone/>
              <a:defRPr sz="4100">
                <a:solidFill>
                  <a:srgbClr val="000000"/>
                </a:solidFill>
              </a:defRPr>
            </a:lvl2pPr>
            <a:lvl3pPr indent="-228600" lvl="2" marL="1371600" algn="l">
              <a:lnSpc>
                <a:spcPct val="140000"/>
              </a:lnSpc>
              <a:spcBef>
                <a:spcPts val="0"/>
              </a:spcBef>
              <a:spcAft>
                <a:spcPts val="0"/>
              </a:spcAft>
              <a:buClr>
                <a:srgbClr val="000000"/>
              </a:buClr>
              <a:buSzPts val="4100"/>
              <a:buFont typeface="Proxima Nova"/>
              <a:buNone/>
              <a:defRPr sz="4100">
                <a:solidFill>
                  <a:srgbClr val="000000"/>
                </a:solidFill>
              </a:defRPr>
            </a:lvl3pPr>
            <a:lvl4pPr indent="-228600" lvl="3" marL="1828800" algn="l">
              <a:lnSpc>
                <a:spcPct val="140000"/>
              </a:lnSpc>
              <a:spcBef>
                <a:spcPts val="0"/>
              </a:spcBef>
              <a:spcAft>
                <a:spcPts val="0"/>
              </a:spcAft>
              <a:buClr>
                <a:srgbClr val="000000"/>
              </a:buClr>
              <a:buSzPts val="4100"/>
              <a:buFont typeface="Proxima Nova"/>
              <a:buNone/>
              <a:defRPr sz="4100">
                <a:solidFill>
                  <a:srgbClr val="000000"/>
                </a:solidFill>
              </a:defRPr>
            </a:lvl4pPr>
            <a:lvl5pPr indent="-228600" lvl="4" marL="2286000" algn="l">
              <a:lnSpc>
                <a:spcPct val="140000"/>
              </a:lnSpc>
              <a:spcBef>
                <a:spcPts val="0"/>
              </a:spcBef>
              <a:spcAft>
                <a:spcPts val="0"/>
              </a:spcAft>
              <a:buClr>
                <a:srgbClr val="000000"/>
              </a:buClr>
              <a:buSzPts val="4100"/>
              <a:buFont typeface="Proxima Nova"/>
              <a:buNone/>
              <a:defRPr sz="4100">
                <a:solidFill>
                  <a:srgbClr val="000000"/>
                </a:solidFill>
              </a:defRPr>
            </a:lvl5pPr>
            <a:lvl6pPr indent="-444500" lvl="5" marL="2743200" algn="l">
              <a:lnSpc>
                <a:spcPct val="80000"/>
              </a:lnSpc>
              <a:spcBef>
                <a:spcPts val="1800"/>
              </a:spcBef>
              <a:spcAft>
                <a:spcPts val="0"/>
              </a:spcAft>
              <a:buSzPts val="3400"/>
              <a:buChar char="•"/>
              <a:defRPr/>
            </a:lvl6pPr>
            <a:lvl7pPr indent="-444500" lvl="6" marL="3200400" algn="l">
              <a:lnSpc>
                <a:spcPct val="80000"/>
              </a:lnSpc>
              <a:spcBef>
                <a:spcPts val="1800"/>
              </a:spcBef>
              <a:spcAft>
                <a:spcPts val="0"/>
              </a:spcAft>
              <a:buSzPts val="3400"/>
              <a:buChar char="•"/>
              <a:defRPr/>
            </a:lvl7pPr>
            <a:lvl8pPr indent="-444500" lvl="7" marL="3657600" algn="l">
              <a:lnSpc>
                <a:spcPct val="80000"/>
              </a:lnSpc>
              <a:spcBef>
                <a:spcPts val="1800"/>
              </a:spcBef>
              <a:spcAft>
                <a:spcPts val="0"/>
              </a:spcAft>
              <a:buSzPts val="3400"/>
              <a:buChar char="•"/>
              <a:defRPr/>
            </a:lvl8pPr>
            <a:lvl9pPr indent="-444500" lvl="8" marL="4114800" algn="l">
              <a:lnSpc>
                <a:spcPct val="80000"/>
              </a:lnSpc>
              <a:spcBef>
                <a:spcPts val="1800"/>
              </a:spcBef>
              <a:spcAft>
                <a:spcPts val="0"/>
              </a:spcAft>
              <a:buSzPts val="3400"/>
              <a:buChar char="•"/>
              <a:defRPr/>
            </a:lvl9pPr>
          </a:lstStyle>
          <a:p/>
        </p:txBody>
      </p:sp>
      <p:sp>
        <p:nvSpPr>
          <p:cNvPr id="66" name="Google Shape;66;g8ba83561dd_0_215"/>
          <p:cNvSpPr txBox="1"/>
          <p:nvPr>
            <p:ph idx="12" type="sldNum"/>
          </p:nvPr>
        </p:nvSpPr>
        <p:spPr>
          <a:xfrm>
            <a:off x="17716500" y="9810749"/>
            <a:ext cx="252600" cy="310200"/>
          </a:xfrm>
          <a:prstGeom prst="rect">
            <a:avLst/>
          </a:prstGeom>
          <a:noFill/>
          <a:ln>
            <a:noFill/>
          </a:ln>
        </p:spPr>
        <p:txBody>
          <a:bodyPr anchorCtr="0" anchor="b" bIns="38100" lIns="38100" spcFirstLastPara="1" rIns="38100" wrap="square" tIns="38100">
            <a:noAutofit/>
          </a:bodyPr>
          <a:lstStyle>
            <a:lvl1pPr indent="0" lvl="0"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1pPr>
            <a:lvl2pPr indent="0" lvl="1"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2pPr>
            <a:lvl3pPr indent="0" lvl="2"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3pPr>
            <a:lvl4pPr indent="0" lvl="3"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4pPr>
            <a:lvl5pPr indent="0" lvl="4"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5pPr>
            <a:lvl6pPr indent="0" lvl="5"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6pPr>
            <a:lvl7pPr indent="0" lvl="6"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7pPr>
            <a:lvl8pPr indent="0" lvl="7"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8pPr>
            <a:lvl9pPr indent="0" lvl="8"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70" name="Google Shape;7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6" name="Google Shape;76;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7" name="Google Shape;77;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8" name="Google Shape;78;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9" name="Google Shape;7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 name="Shape 87"/>
        <p:cNvGrpSpPr/>
        <p:nvPr/>
      </p:nvGrpSpPr>
      <p:grpSpPr>
        <a:xfrm>
          <a:off x="0" y="0"/>
          <a:ext cx="0" cy="0"/>
          <a:chOff x="0" y="0"/>
          <a:chExt cx="0" cy="0"/>
        </a:xfrm>
      </p:grpSpPr>
      <p:sp>
        <p:nvSpPr>
          <p:cNvPr id="88" name="Google Shape;88;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90" name="Google Shape;90;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1" name="Google Shape;9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4" name="Shape 94"/>
        <p:cNvGrpSpPr/>
        <p:nvPr/>
      </p:nvGrpSpPr>
      <p:grpSpPr>
        <a:xfrm>
          <a:off x="0" y="0"/>
          <a:ext cx="0" cy="0"/>
          <a:chOff x="0" y="0"/>
          <a:chExt cx="0" cy="0"/>
        </a:xfrm>
      </p:grpSpPr>
      <p:sp>
        <p:nvSpPr>
          <p:cNvPr id="95" name="Google Shape;95;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7" name="Google Shape;97;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8" name="Google Shape;9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2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 name="Google Shape;11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Divider Slide">
  <p:cSld name="Light Divider Slide">
    <p:bg>
      <p:bgPr>
        <a:solidFill>
          <a:schemeClr val="lt1"/>
        </a:solidFill>
      </p:bgPr>
    </p:bg>
    <p:spTree>
      <p:nvGrpSpPr>
        <p:cNvPr id="113" name="Shape 113"/>
        <p:cNvGrpSpPr/>
        <p:nvPr/>
      </p:nvGrpSpPr>
      <p:grpSpPr>
        <a:xfrm>
          <a:off x="0" y="0"/>
          <a:ext cx="0" cy="0"/>
          <a:chOff x="0" y="0"/>
          <a:chExt cx="0" cy="0"/>
        </a:xfrm>
      </p:grpSpPr>
      <p:sp>
        <p:nvSpPr>
          <p:cNvPr id="114" name="Google Shape;114;g8a5287a6af_0_2193"/>
          <p:cNvSpPr txBox="1"/>
          <p:nvPr>
            <p:ph idx="1" type="body"/>
          </p:nvPr>
        </p:nvSpPr>
        <p:spPr>
          <a:xfrm>
            <a:off x="1828801" y="4441768"/>
            <a:ext cx="14630701" cy="1403400"/>
          </a:xfrm>
          <a:prstGeom prst="rect">
            <a:avLst/>
          </a:prstGeom>
          <a:noFill/>
          <a:ln>
            <a:noFill/>
          </a:ln>
        </p:spPr>
        <p:txBody>
          <a:bodyPr anchorCtr="0" anchor="ctr" bIns="68550" lIns="137150" spcFirstLastPara="1" rIns="137150" wrap="square" tIns="68550">
            <a:noAutofit/>
          </a:bodyPr>
          <a:lstStyle>
            <a:lvl1pPr indent="-647700" lvl="0" marL="457200" marR="0" algn="ctr">
              <a:lnSpc>
                <a:spcPct val="90000"/>
              </a:lnSpc>
              <a:spcBef>
                <a:spcPts val="1500"/>
              </a:spcBef>
              <a:spcAft>
                <a:spcPts val="0"/>
              </a:spcAft>
              <a:buClr>
                <a:srgbClr val="595959"/>
              </a:buClr>
              <a:buSzPts val="6600"/>
              <a:buFont typeface="Arial"/>
              <a:buChar char="●"/>
              <a:defRPr b="0" i="0" sz="8800" u="none" cap="none" strike="noStrike">
                <a:solidFill>
                  <a:srgbClr val="595959"/>
                </a:solidFill>
                <a:latin typeface="Open Sans"/>
                <a:ea typeface="Open Sans"/>
                <a:cs typeface="Open Sans"/>
                <a:sym typeface="Open Sans"/>
              </a:defRPr>
            </a:lvl1pPr>
            <a:lvl2pPr indent="-342900" lvl="1" marL="914400" marR="0" algn="l">
              <a:lnSpc>
                <a:spcPct val="90000"/>
              </a:lnSpc>
              <a:spcBef>
                <a:spcPts val="800"/>
              </a:spcBef>
              <a:spcAft>
                <a:spcPts val="0"/>
              </a:spcAft>
              <a:buSzPts val="1800"/>
              <a:buFont typeface="Arial"/>
              <a:buChar char="○"/>
              <a:defRPr b="0" i="0" sz="32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SzPts val="1500"/>
              <a:buFont typeface="Arial"/>
              <a:buChar char="■"/>
              <a:defRPr b="0" i="0" sz="28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SzPts val="1800"/>
              <a:buFont typeface="Arial"/>
              <a:buChar char="●"/>
              <a:defRPr b="0" i="0" sz="28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SzPts val="1700"/>
              <a:buFont typeface="Arial"/>
              <a:buChar char="○"/>
              <a:defRPr b="0" i="0" sz="28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115" name="Google Shape;115;g8a5287a6af_0_2193"/>
          <p:cNvSpPr txBox="1"/>
          <p:nvPr>
            <p:ph idx="12" type="sldNum"/>
          </p:nvPr>
        </p:nvSpPr>
        <p:spPr>
          <a:xfrm>
            <a:off x="17271136" y="9804094"/>
            <a:ext cx="686100" cy="338400"/>
          </a:xfrm>
          <a:prstGeom prst="rect">
            <a:avLst/>
          </a:prstGeom>
          <a:noFill/>
          <a:ln>
            <a:noFill/>
          </a:ln>
        </p:spPr>
        <p:txBody>
          <a:bodyPr anchorCtr="0" anchor="b" bIns="68550" lIns="137150" spcFirstLastPara="1" rIns="137150" wrap="square" tIns="68550">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grpSp>
        <p:nvGrpSpPr>
          <p:cNvPr id="116" name="Google Shape;116;g8a5287a6af_0_2193"/>
          <p:cNvGrpSpPr/>
          <p:nvPr/>
        </p:nvGrpSpPr>
        <p:grpSpPr>
          <a:xfrm>
            <a:off x="-942715" y="7312495"/>
            <a:ext cx="18167355" cy="3063636"/>
            <a:chOff x="-471357" y="3656430"/>
            <a:chExt cx="9083678" cy="1531895"/>
          </a:xfrm>
        </p:grpSpPr>
        <p:sp>
          <p:nvSpPr>
            <p:cNvPr id="117" name="Google Shape;117;g8a5287a6af_0_2193"/>
            <p:cNvSpPr/>
            <p:nvPr/>
          </p:nvSpPr>
          <p:spPr>
            <a:xfrm>
              <a:off x="7562138" y="4010748"/>
              <a:ext cx="880894" cy="319758"/>
            </a:xfrm>
            <a:custGeom>
              <a:rect b="b" l="l" r="r" t="t"/>
              <a:pathLst>
                <a:path extrusionOk="0" h="264" w="729">
                  <a:moveTo>
                    <a:pt x="161" y="245"/>
                  </a:moveTo>
                  <a:cubicBezTo>
                    <a:pt x="161" y="245"/>
                    <a:pt x="162" y="245"/>
                    <a:pt x="163" y="245"/>
                  </a:cubicBezTo>
                  <a:cubicBezTo>
                    <a:pt x="163" y="245"/>
                    <a:pt x="162" y="245"/>
                    <a:pt x="161" y="245"/>
                  </a:cubicBezTo>
                  <a:close/>
                  <a:moveTo>
                    <a:pt x="602" y="259"/>
                  </a:moveTo>
                  <a:cubicBezTo>
                    <a:pt x="611" y="259"/>
                    <a:pt x="625" y="260"/>
                    <a:pt x="632" y="259"/>
                  </a:cubicBezTo>
                  <a:cubicBezTo>
                    <a:pt x="629" y="259"/>
                    <a:pt x="632" y="258"/>
                    <a:pt x="629" y="258"/>
                  </a:cubicBezTo>
                  <a:cubicBezTo>
                    <a:pt x="634" y="258"/>
                    <a:pt x="636" y="258"/>
                    <a:pt x="637" y="258"/>
                  </a:cubicBezTo>
                  <a:cubicBezTo>
                    <a:pt x="631" y="258"/>
                    <a:pt x="634" y="258"/>
                    <a:pt x="629" y="258"/>
                  </a:cubicBezTo>
                  <a:cubicBezTo>
                    <a:pt x="632" y="258"/>
                    <a:pt x="631" y="257"/>
                    <a:pt x="636" y="258"/>
                  </a:cubicBezTo>
                  <a:cubicBezTo>
                    <a:pt x="636" y="258"/>
                    <a:pt x="634" y="258"/>
                    <a:pt x="636" y="258"/>
                  </a:cubicBezTo>
                  <a:cubicBezTo>
                    <a:pt x="636" y="257"/>
                    <a:pt x="642" y="257"/>
                    <a:pt x="644" y="258"/>
                  </a:cubicBezTo>
                  <a:cubicBezTo>
                    <a:pt x="645" y="257"/>
                    <a:pt x="636" y="257"/>
                    <a:pt x="636" y="257"/>
                  </a:cubicBezTo>
                  <a:cubicBezTo>
                    <a:pt x="635" y="257"/>
                    <a:pt x="629" y="258"/>
                    <a:pt x="630" y="257"/>
                  </a:cubicBezTo>
                  <a:cubicBezTo>
                    <a:pt x="629" y="257"/>
                    <a:pt x="634" y="257"/>
                    <a:pt x="635" y="257"/>
                  </a:cubicBezTo>
                  <a:cubicBezTo>
                    <a:pt x="629" y="257"/>
                    <a:pt x="632" y="256"/>
                    <a:pt x="627" y="256"/>
                  </a:cubicBezTo>
                  <a:cubicBezTo>
                    <a:pt x="626" y="257"/>
                    <a:pt x="628" y="257"/>
                    <a:pt x="628" y="257"/>
                  </a:cubicBezTo>
                  <a:cubicBezTo>
                    <a:pt x="623" y="257"/>
                    <a:pt x="620" y="257"/>
                    <a:pt x="619" y="257"/>
                  </a:cubicBezTo>
                  <a:cubicBezTo>
                    <a:pt x="620" y="257"/>
                    <a:pt x="623" y="258"/>
                    <a:pt x="620" y="257"/>
                  </a:cubicBezTo>
                  <a:cubicBezTo>
                    <a:pt x="617" y="257"/>
                    <a:pt x="614" y="257"/>
                    <a:pt x="610" y="257"/>
                  </a:cubicBezTo>
                  <a:cubicBezTo>
                    <a:pt x="614" y="258"/>
                    <a:pt x="624" y="258"/>
                    <a:pt x="628" y="257"/>
                  </a:cubicBezTo>
                  <a:cubicBezTo>
                    <a:pt x="628" y="257"/>
                    <a:pt x="631" y="257"/>
                    <a:pt x="631" y="258"/>
                  </a:cubicBezTo>
                  <a:cubicBezTo>
                    <a:pt x="627" y="257"/>
                    <a:pt x="621" y="258"/>
                    <a:pt x="618" y="258"/>
                  </a:cubicBezTo>
                  <a:cubicBezTo>
                    <a:pt x="629" y="258"/>
                    <a:pt x="618" y="259"/>
                    <a:pt x="628" y="258"/>
                  </a:cubicBezTo>
                  <a:cubicBezTo>
                    <a:pt x="626" y="259"/>
                    <a:pt x="631" y="259"/>
                    <a:pt x="628" y="259"/>
                  </a:cubicBezTo>
                  <a:cubicBezTo>
                    <a:pt x="621" y="259"/>
                    <a:pt x="609" y="259"/>
                    <a:pt x="602" y="259"/>
                  </a:cubicBezTo>
                  <a:close/>
                  <a:moveTo>
                    <a:pt x="21" y="246"/>
                  </a:moveTo>
                  <a:cubicBezTo>
                    <a:pt x="21" y="246"/>
                    <a:pt x="21" y="246"/>
                    <a:pt x="21" y="246"/>
                  </a:cubicBezTo>
                  <a:cubicBezTo>
                    <a:pt x="21" y="246"/>
                    <a:pt x="21" y="246"/>
                    <a:pt x="21" y="246"/>
                  </a:cubicBezTo>
                  <a:cubicBezTo>
                    <a:pt x="21" y="246"/>
                    <a:pt x="21" y="246"/>
                    <a:pt x="21" y="246"/>
                  </a:cubicBezTo>
                  <a:cubicBezTo>
                    <a:pt x="21" y="246"/>
                    <a:pt x="21" y="246"/>
                    <a:pt x="21" y="246"/>
                  </a:cubicBezTo>
                  <a:cubicBezTo>
                    <a:pt x="21" y="246"/>
                    <a:pt x="21" y="246"/>
                    <a:pt x="21" y="246"/>
                  </a:cubicBezTo>
                  <a:cubicBezTo>
                    <a:pt x="21" y="246"/>
                    <a:pt x="20" y="247"/>
                    <a:pt x="20" y="246"/>
                  </a:cubicBezTo>
                  <a:cubicBezTo>
                    <a:pt x="20" y="246"/>
                    <a:pt x="20" y="246"/>
                    <a:pt x="20" y="246"/>
                  </a:cubicBezTo>
                  <a:cubicBezTo>
                    <a:pt x="20" y="246"/>
                    <a:pt x="20" y="246"/>
                    <a:pt x="20" y="246"/>
                  </a:cubicBezTo>
                  <a:cubicBezTo>
                    <a:pt x="20" y="246"/>
                    <a:pt x="20" y="246"/>
                    <a:pt x="20" y="247"/>
                  </a:cubicBezTo>
                  <a:cubicBezTo>
                    <a:pt x="20" y="247"/>
                    <a:pt x="21" y="247"/>
                    <a:pt x="22" y="247"/>
                  </a:cubicBezTo>
                  <a:cubicBezTo>
                    <a:pt x="22" y="247"/>
                    <a:pt x="22" y="246"/>
                    <a:pt x="23" y="246"/>
                  </a:cubicBezTo>
                  <a:cubicBezTo>
                    <a:pt x="23" y="246"/>
                    <a:pt x="24" y="246"/>
                    <a:pt x="24" y="246"/>
                  </a:cubicBezTo>
                  <a:cubicBezTo>
                    <a:pt x="23" y="246"/>
                    <a:pt x="23" y="246"/>
                    <a:pt x="22" y="246"/>
                  </a:cubicBezTo>
                  <a:cubicBezTo>
                    <a:pt x="22" y="246"/>
                    <a:pt x="22" y="246"/>
                    <a:pt x="21" y="246"/>
                  </a:cubicBezTo>
                  <a:cubicBezTo>
                    <a:pt x="21" y="246"/>
                    <a:pt x="21" y="246"/>
                    <a:pt x="21" y="246"/>
                  </a:cubicBezTo>
                  <a:cubicBezTo>
                    <a:pt x="21" y="246"/>
                    <a:pt x="21" y="246"/>
                    <a:pt x="21" y="246"/>
                  </a:cubicBezTo>
                  <a:close/>
                  <a:moveTo>
                    <a:pt x="433" y="37"/>
                  </a:moveTo>
                  <a:cubicBezTo>
                    <a:pt x="434" y="37"/>
                    <a:pt x="434" y="38"/>
                    <a:pt x="435" y="38"/>
                  </a:cubicBezTo>
                  <a:cubicBezTo>
                    <a:pt x="434" y="38"/>
                    <a:pt x="434" y="37"/>
                    <a:pt x="433" y="37"/>
                  </a:cubicBezTo>
                  <a:close/>
                  <a:moveTo>
                    <a:pt x="352" y="3"/>
                  </a:moveTo>
                  <a:cubicBezTo>
                    <a:pt x="352" y="3"/>
                    <a:pt x="352" y="3"/>
                    <a:pt x="352" y="3"/>
                  </a:cubicBezTo>
                  <a:cubicBezTo>
                    <a:pt x="352" y="3"/>
                    <a:pt x="352" y="3"/>
                    <a:pt x="352" y="3"/>
                  </a:cubicBezTo>
                  <a:close/>
                  <a:moveTo>
                    <a:pt x="635" y="256"/>
                  </a:moveTo>
                  <a:cubicBezTo>
                    <a:pt x="639" y="256"/>
                    <a:pt x="643" y="256"/>
                    <a:pt x="648" y="256"/>
                  </a:cubicBezTo>
                  <a:cubicBezTo>
                    <a:pt x="647" y="257"/>
                    <a:pt x="642" y="256"/>
                    <a:pt x="639" y="257"/>
                  </a:cubicBezTo>
                  <a:cubicBezTo>
                    <a:pt x="644" y="257"/>
                    <a:pt x="654" y="256"/>
                    <a:pt x="657" y="257"/>
                  </a:cubicBezTo>
                  <a:cubicBezTo>
                    <a:pt x="661" y="257"/>
                    <a:pt x="658" y="257"/>
                    <a:pt x="663" y="257"/>
                  </a:cubicBezTo>
                  <a:cubicBezTo>
                    <a:pt x="658" y="257"/>
                    <a:pt x="667" y="257"/>
                    <a:pt x="670" y="257"/>
                  </a:cubicBezTo>
                  <a:cubicBezTo>
                    <a:pt x="664" y="258"/>
                    <a:pt x="656" y="258"/>
                    <a:pt x="653" y="258"/>
                  </a:cubicBezTo>
                  <a:cubicBezTo>
                    <a:pt x="647" y="258"/>
                    <a:pt x="646" y="258"/>
                    <a:pt x="642" y="258"/>
                  </a:cubicBezTo>
                  <a:cubicBezTo>
                    <a:pt x="639" y="258"/>
                    <a:pt x="642" y="259"/>
                    <a:pt x="639" y="259"/>
                  </a:cubicBezTo>
                  <a:cubicBezTo>
                    <a:pt x="639" y="259"/>
                    <a:pt x="646" y="259"/>
                    <a:pt x="648" y="259"/>
                  </a:cubicBezTo>
                  <a:cubicBezTo>
                    <a:pt x="645" y="259"/>
                    <a:pt x="634" y="259"/>
                    <a:pt x="631" y="259"/>
                  </a:cubicBezTo>
                  <a:cubicBezTo>
                    <a:pt x="633" y="260"/>
                    <a:pt x="635" y="260"/>
                    <a:pt x="643" y="260"/>
                  </a:cubicBezTo>
                  <a:cubicBezTo>
                    <a:pt x="632" y="260"/>
                    <a:pt x="619" y="260"/>
                    <a:pt x="605" y="260"/>
                  </a:cubicBezTo>
                  <a:cubicBezTo>
                    <a:pt x="602" y="260"/>
                    <a:pt x="607" y="260"/>
                    <a:pt x="602" y="260"/>
                  </a:cubicBezTo>
                  <a:cubicBezTo>
                    <a:pt x="604" y="261"/>
                    <a:pt x="607" y="261"/>
                    <a:pt x="614" y="261"/>
                  </a:cubicBezTo>
                  <a:cubicBezTo>
                    <a:pt x="618" y="261"/>
                    <a:pt x="598" y="261"/>
                    <a:pt x="597" y="261"/>
                  </a:cubicBezTo>
                  <a:cubicBezTo>
                    <a:pt x="597" y="261"/>
                    <a:pt x="598" y="261"/>
                    <a:pt x="598" y="261"/>
                  </a:cubicBezTo>
                  <a:cubicBezTo>
                    <a:pt x="604" y="261"/>
                    <a:pt x="594" y="262"/>
                    <a:pt x="601" y="261"/>
                  </a:cubicBezTo>
                  <a:cubicBezTo>
                    <a:pt x="592" y="262"/>
                    <a:pt x="578" y="261"/>
                    <a:pt x="568" y="261"/>
                  </a:cubicBezTo>
                  <a:cubicBezTo>
                    <a:pt x="573" y="260"/>
                    <a:pt x="582" y="261"/>
                    <a:pt x="590" y="261"/>
                  </a:cubicBezTo>
                  <a:cubicBezTo>
                    <a:pt x="580" y="260"/>
                    <a:pt x="563" y="260"/>
                    <a:pt x="554" y="261"/>
                  </a:cubicBezTo>
                  <a:cubicBezTo>
                    <a:pt x="550" y="260"/>
                    <a:pt x="550" y="260"/>
                    <a:pt x="552" y="260"/>
                  </a:cubicBezTo>
                  <a:cubicBezTo>
                    <a:pt x="541" y="260"/>
                    <a:pt x="539" y="260"/>
                    <a:pt x="533" y="260"/>
                  </a:cubicBezTo>
                  <a:cubicBezTo>
                    <a:pt x="531" y="260"/>
                    <a:pt x="534" y="260"/>
                    <a:pt x="530" y="261"/>
                  </a:cubicBezTo>
                  <a:cubicBezTo>
                    <a:pt x="526" y="260"/>
                    <a:pt x="532" y="260"/>
                    <a:pt x="528" y="260"/>
                  </a:cubicBezTo>
                  <a:cubicBezTo>
                    <a:pt x="517" y="261"/>
                    <a:pt x="515" y="260"/>
                    <a:pt x="504" y="261"/>
                  </a:cubicBezTo>
                  <a:cubicBezTo>
                    <a:pt x="500" y="261"/>
                    <a:pt x="497" y="260"/>
                    <a:pt x="488" y="260"/>
                  </a:cubicBezTo>
                  <a:cubicBezTo>
                    <a:pt x="495" y="261"/>
                    <a:pt x="487" y="261"/>
                    <a:pt x="482" y="261"/>
                  </a:cubicBezTo>
                  <a:cubicBezTo>
                    <a:pt x="487" y="261"/>
                    <a:pt x="484" y="261"/>
                    <a:pt x="488" y="261"/>
                  </a:cubicBezTo>
                  <a:cubicBezTo>
                    <a:pt x="490" y="261"/>
                    <a:pt x="489" y="261"/>
                    <a:pt x="489" y="261"/>
                  </a:cubicBezTo>
                  <a:cubicBezTo>
                    <a:pt x="494" y="261"/>
                    <a:pt x="494" y="261"/>
                    <a:pt x="499" y="261"/>
                  </a:cubicBezTo>
                  <a:cubicBezTo>
                    <a:pt x="499" y="261"/>
                    <a:pt x="496" y="261"/>
                    <a:pt x="494" y="261"/>
                  </a:cubicBezTo>
                  <a:cubicBezTo>
                    <a:pt x="503" y="260"/>
                    <a:pt x="507" y="262"/>
                    <a:pt x="513" y="262"/>
                  </a:cubicBezTo>
                  <a:cubicBezTo>
                    <a:pt x="515" y="262"/>
                    <a:pt x="515" y="261"/>
                    <a:pt x="515" y="261"/>
                  </a:cubicBezTo>
                  <a:cubicBezTo>
                    <a:pt x="518" y="261"/>
                    <a:pt x="523" y="262"/>
                    <a:pt x="525" y="261"/>
                  </a:cubicBezTo>
                  <a:cubicBezTo>
                    <a:pt x="527" y="261"/>
                    <a:pt x="530" y="262"/>
                    <a:pt x="531" y="262"/>
                  </a:cubicBezTo>
                  <a:cubicBezTo>
                    <a:pt x="542" y="262"/>
                    <a:pt x="560" y="262"/>
                    <a:pt x="569" y="262"/>
                  </a:cubicBezTo>
                  <a:cubicBezTo>
                    <a:pt x="573" y="262"/>
                    <a:pt x="552" y="262"/>
                    <a:pt x="552" y="262"/>
                  </a:cubicBezTo>
                  <a:cubicBezTo>
                    <a:pt x="548" y="262"/>
                    <a:pt x="548" y="262"/>
                    <a:pt x="548" y="263"/>
                  </a:cubicBezTo>
                  <a:cubicBezTo>
                    <a:pt x="551" y="263"/>
                    <a:pt x="559" y="263"/>
                    <a:pt x="564" y="263"/>
                  </a:cubicBezTo>
                  <a:cubicBezTo>
                    <a:pt x="558" y="263"/>
                    <a:pt x="539" y="263"/>
                    <a:pt x="534" y="263"/>
                  </a:cubicBezTo>
                  <a:cubicBezTo>
                    <a:pt x="530" y="263"/>
                    <a:pt x="538" y="263"/>
                    <a:pt x="542" y="263"/>
                  </a:cubicBezTo>
                  <a:cubicBezTo>
                    <a:pt x="540" y="263"/>
                    <a:pt x="539" y="262"/>
                    <a:pt x="537" y="262"/>
                  </a:cubicBezTo>
                  <a:cubicBezTo>
                    <a:pt x="533" y="262"/>
                    <a:pt x="533" y="263"/>
                    <a:pt x="531" y="263"/>
                  </a:cubicBezTo>
                  <a:cubicBezTo>
                    <a:pt x="528" y="263"/>
                    <a:pt x="531" y="262"/>
                    <a:pt x="531" y="262"/>
                  </a:cubicBezTo>
                  <a:cubicBezTo>
                    <a:pt x="528" y="262"/>
                    <a:pt x="528" y="262"/>
                    <a:pt x="528" y="262"/>
                  </a:cubicBezTo>
                  <a:cubicBezTo>
                    <a:pt x="518" y="262"/>
                    <a:pt x="518" y="262"/>
                    <a:pt x="504" y="262"/>
                  </a:cubicBezTo>
                  <a:cubicBezTo>
                    <a:pt x="505" y="262"/>
                    <a:pt x="505" y="262"/>
                    <a:pt x="505" y="262"/>
                  </a:cubicBezTo>
                  <a:cubicBezTo>
                    <a:pt x="500" y="262"/>
                    <a:pt x="496" y="262"/>
                    <a:pt x="491" y="262"/>
                  </a:cubicBezTo>
                  <a:cubicBezTo>
                    <a:pt x="493" y="262"/>
                    <a:pt x="494" y="262"/>
                    <a:pt x="489" y="262"/>
                  </a:cubicBezTo>
                  <a:cubicBezTo>
                    <a:pt x="494" y="263"/>
                    <a:pt x="501" y="263"/>
                    <a:pt x="507" y="262"/>
                  </a:cubicBezTo>
                  <a:cubicBezTo>
                    <a:pt x="506" y="264"/>
                    <a:pt x="490" y="262"/>
                    <a:pt x="484" y="263"/>
                  </a:cubicBezTo>
                  <a:cubicBezTo>
                    <a:pt x="483" y="263"/>
                    <a:pt x="483" y="262"/>
                    <a:pt x="483" y="262"/>
                  </a:cubicBezTo>
                  <a:cubicBezTo>
                    <a:pt x="471" y="262"/>
                    <a:pt x="466" y="262"/>
                    <a:pt x="459" y="262"/>
                  </a:cubicBezTo>
                  <a:cubicBezTo>
                    <a:pt x="462" y="263"/>
                    <a:pt x="465" y="262"/>
                    <a:pt x="472" y="262"/>
                  </a:cubicBezTo>
                  <a:cubicBezTo>
                    <a:pt x="471" y="263"/>
                    <a:pt x="469" y="263"/>
                    <a:pt x="467" y="263"/>
                  </a:cubicBezTo>
                  <a:cubicBezTo>
                    <a:pt x="470" y="263"/>
                    <a:pt x="477" y="262"/>
                    <a:pt x="475" y="263"/>
                  </a:cubicBezTo>
                  <a:cubicBezTo>
                    <a:pt x="479" y="262"/>
                    <a:pt x="486" y="263"/>
                    <a:pt x="494" y="263"/>
                  </a:cubicBezTo>
                  <a:cubicBezTo>
                    <a:pt x="494" y="263"/>
                    <a:pt x="488" y="263"/>
                    <a:pt x="484" y="263"/>
                  </a:cubicBezTo>
                  <a:cubicBezTo>
                    <a:pt x="484" y="263"/>
                    <a:pt x="486" y="263"/>
                    <a:pt x="487" y="263"/>
                  </a:cubicBezTo>
                  <a:cubicBezTo>
                    <a:pt x="483" y="264"/>
                    <a:pt x="475" y="263"/>
                    <a:pt x="463" y="264"/>
                  </a:cubicBezTo>
                  <a:cubicBezTo>
                    <a:pt x="470" y="264"/>
                    <a:pt x="455" y="264"/>
                    <a:pt x="447" y="264"/>
                  </a:cubicBezTo>
                  <a:cubicBezTo>
                    <a:pt x="448" y="263"/>
                    <a:pt x="445" y="263"/>
                    <a:pt x="446" y="263"/>
                  </a:cubicBezTo>
                  <a:cubicBezTo>
                    <a:pt x="449" y="263"/>
                    <a:pt x="449" y="263"/>
                    <a:pt x="449" y="264"/>
                  </a:cubicBezTo>
                  <a:cubicBezTo>
                    <a:pt x="452" y="264"/>
                    <a:pt x="454" y="264"/>
                    <a:pt x="457" y="264"/>
                  </a:cubicBezTo>
                  <a:cubicBezTo>
                    <a:pt x="453" y="263"/>
                    <a:pt x="450" y="263"/>
                    <a:pt x="446" y="263"/>
                  </a:cubicBezTo>
                  <a:cubicBezTo>
                    <a:pt x="439" y="263"/>
                    <a:pt x="442" y="263"/>
                    <a:pt x="438" y="263"/>
                  </a:cubicBezTo>
                  <a:cubicBezTo>
                    <a:pt x="442" y="263"/>
                    <a:pt x="433" y="263"/>
                    <a:pt x="425" y="263"/>
                  </a:cubicBezTo>
                  <a:cubicBezTo>
                    <a:pt x="424" y="263"/>
                    <a:pt x="427" y="263"/>
                    <a:pt x="430" y="263"/>
                  </a:cubicBezTo>
                  <a:cubicBezTo>
                    <a:pt x="426" y="263"/>
                    <a:pt x="416" y="262"/>
                    <a:pt x="427" y="262"/>
                  </a:cubicBezTo>
                  <a:cubicBezTo>
                    <a:pt x="427" y="262"/>
                    <a:pt x="424" y="262"/>
                    <a:pt x="424" y="262"/>
                  </a:cubicBezTo>
                  <a:cubicBezTo>
                    <a:pt x="414" y="262"/>
                    <a:pt x="412" y="262"/>
                    <a:pt x="403" y="262"/>
                  </a:cubicBezTo>
                  <a:cubicBezTo>
                    <a:pt x="400" y="262"/>
                    <a:pt x="404" y="262"/>
                    <a:pt x="402" y="262"/>
                  </a:cubicBezTo>
                  <a:cubicBezTo>
                    <a:pt x="401" y="262"/>
                    <a:pt x="399" y="262"/>
                    <a:pt x="392" y="262"/>
                  </a:cubicBezTo>
                  <a:cubicBezTo>
                    <a:pt x="393" y="263"/>
                    <a:pt x="402" y="262"/>
                    <a:pt x="401" y="263"/>
                  </a:cubicBezTo>
                  <a:cubicBezTo>
                    <a:pt x="390" y="263"/>
                    <a:pt x="383" y="263"/>
                    <a:pt x="372" y="263"/>
                  </a:cubicBezTo>
                  <a:cubicBezTo>
                    <a:pt x="374" y="263"/>
                    <a:pt x="368" y="263"/>
                    <a:pt x="369" y="262"/>
                  </a:cubicBezTo>
                  <a:cubicBezTo>
                    <a:pt x="368" y="262"/>
                    <a:pt x="368" y="263"/>
                    <a:pt x="366" y="263"/>
                  </a:cubicBezTo>
                  <a:cubicBezTo>
                    <a:pt x="364" y="263"/>
                    <a:pt x="371" y="263"/>
                    <a:pt x="369" y="263"/>
                  </a:cubicBezTo>
                  <a:cubicBezTo>
                    <a:pt x="366" y="263"/>
                    <a:pt x="357" y="262"/>
                    <a:pt x="358" y="263"/>
                  </a:cubicBezTo>
                  <a:cubicBezTo>
                    <a:pt x="354" y="263"/>
                    <a:pt x="355" y="263"/>
                    <a:pt x="350" y="263"/>
                  </a:cubicBezTo>
                  <a:cubicBezTo>
                    <a:pt x="349" y="262"/>
                    <a:pt x="358" y="263"/>
                    <a:pt x="357" y="262"/>
                  </a:cubicBezTo>
                  <a:cubicBezTo>
                    <a:pt x="349" y="262"/>
                    <a:pt x="346" y="263"/>
                    <a:pt x="342" y="262"/>
                  </a:cubicBezTo>
                  <a:cubicBezTo>
                    <a:pt x="339" y="262"/>
                    <a:pt x="342" y="262"/>
                    <a:pt x="341" y="262"/>
                  </a:cubicBezTo>
                  <a:cubicBezTo>
                    <a:pt x="346" y="262"/>
                    <a:pt x="345" y="262"/>
                    <a:pt x="344" y="261"/>
                  </a:cubicBezTo>
                  <a:cubicBezTo>
                    <a:pt x="348" y="262"/>
                    <a:pt x="345" y="261"/>
                    <a:pt x="351" y="261"/>
                  </a:cubicBezTo>
                  <a:cubicBezTo>
                    <a:pt x="350" y="261"/>
                    <a:pt x="349" y="261"/>
                    <a:pt x="349" y="261"/>
                  </a:cubicBezTo>
                  <a:cubicBezTo>
                    <a:pt x="337" y="261"/>
                    <a:pt x="329" y="261"/>
                    <a:pt x="325" y="262"/>
                  </a:cubicBezTo>
                  <a:cubicBezTo>
                    <a:pt x="318" y="261"/>
                    <a:pt x="325" y="262"/>
                    <a:pt x="317" y="262"/>
                  </a:cubicBezTo>
                  <a:cubicBezTo>
                    <a:pt x="317" y="261"/>
                    <a:pt x="317" y="261"/>
                    <a:pt x="317" y="261"/>
                  </a:cubicBezTo>
                  <a:cubicBezTo>
                    <a:pt x="309" y="262"/>
                    <a:pt x="307" y="262"/>
                    <a:pt x="296" y="262"/>
                  </a:cubicBezTo>
                  <a:cubicBezTo>
                    <a:pt x="296" y="261"/>
                    <a:pt x="293" y="262"/>
                    <a:pt x="288" y="261"/>
                  </a:cubicBezTo>
                  <a:cubicBezTo>
                    <a:pt x="286" y="262"/>
                    <a:pt x="288" y="262"/>
                    <a:pt x="282" y="261"/>
                  </a:cubicBezTo>
                  <a:cubicBezTo>
                    <a:pt x="280" y="261"/>
                    <a:pt x="282" y="262"/>
                    <a:pt x="283" y="262"/>
                  </a:cubicBezTo>
                  <a:cubicBezTo>
                    <a:pt x="281" y="262"/>
                    <a:pt x="278" y="262"/>
                    <a:pt x="274" y="262"/>
                  </a:cubicBezTo>
                  <a:cubicBezTo>
                    <a:pt x="274" y="262"/>
                    <a:pt x="277" y="262"/>
                    <a:pt x="277" y="261"/>
                  </a:cubicBezTo>
                  <a:cubicBezTo>
                    <a:pt x="270" y="262"/>
                    <a:pt x="261" y="261"/>
                    <a:pt x="256" y="262"/>
                  </a:cubicBezTo>
                  <a:cubicBezTo>
                    <a:pt x="252" y="261"/>
                    <a:pt x="240" y="261"/>
                    <a:pt x="237" y="262"/>
                  </a:cubicBezTo>
                  <a:cubicBezTo>
                    <a:pt x="233" y="262"/>
                    <a:pt x="232" y="262"/>
                    <a:pt x="230" y="262"/>
                  </a:cubicBezTo>
                  <a:cubicBezTo>
                    <a:pt x="227" y="262"/>
                    <a:pt x="217" y="262"/>
                    <a:pt x="211" y="262"/>
                  </a:cubicBezTo>
                  <a:cubicBezTo>
                    <a:pt x="212" y="262"/>
                    <a:pt x="216" y="262"/>
                    <a:pt x="218" y="262"/>
                  </a:cubicBezTo>
                  <a:cubicBezTo>
                    <a:pt x="219" y="263"/>
                    <a:pt x="210" y="262"/>
                    <a:pt x="211" y="262"/>
                  </a:cubicBezTo>
                  <a:cubicBezTo>
                    <a:pt x="207" y="262"/>
                    <a:pt x="209" y="262"/>
                    <a:pt x="210" y="262"/>
                  </a:cubicBezTo>
                  <a:cubicBezTo>
                    <a:pt x="209" y="262"/>
                    <a:pt x="208" y="262"/>
                    <a:pt x="207" y="262"/>
                  </a:cubicBezTo>
                  <a:cubicBezTo>
                    <a:pt x="202" y="262"/>
                    <a:pt x="208" y="262"/>
                    <a:pt x="206" y="262"/>
                  </a:cubicBezTo>
                  <a:cubicBezTo>
                    <a:pt x="200" y="262"/>
                    <a:pt x="196" y="262"/>
                    <a:pt x="194" y="263"/>
                  </a:cubicBezTo>
                  <a:cubicBezTo>
                    <a:pt x="190" y="263"/>
                    <a:pt x="190" y="262"/>
                    <a:pt x="192" y="262"/>
                  </a:cubicBezTo>
                  <a:cubicBezTo>
                    <a:pt x="189" y="262"/>
                    <a:pt x="188" y="262"/>
                    <a:pt x="187" y="262"/>
                  </a:cubicBezTo>
                  <a:cubicBezTo>
                    <a:pt x="184" y="262"/>
                    <a:pt x="183" y="263"/>
                    <a:pt x="182" y="263"/>
                  </a:cubicBezTo>
                  <a:cubicBezTo>
                    <a:pt x="178" y="263"/>
                    <a:pt x="182" y="262"/>
                    <a:pt x="182" y="262"/>
                  </a:cubicBezTo>
                  <a:cubicBezTo>
                    <a:pt x="180" y="262"/>
                    <a:pt x="178" y="263"/>
                    <a:pt x="178" y="262"/>
                  </a:cubicBezTo>
                  <a:cubicBezTo>
                    <a:pt x="175" y="262"/>
                    <a:pt x="178" y="263"/>
                    <a:pt x="178" y="263"/>
                  </a:cubicBezTo>
                  <a:cubicBezTo>
                    <a:pt x="175" y="263"/>
                    <a:pt x="171" y="263"/>
                    <a:pt x="170" y="263"/>
                  </a:cubicBezTo>
                  <a:cubicBezTo>
                    <a:pt x="171" y="262"/>
                    <a:pt x="171" y="262"/>
                    <a:pt x="171" y="262"/>
                  </a:cubicBezTo>
                  <a:cubicBezTo>
                    <a:pt x="170" y="262"/>
                    <a:pt x="170" y="262"/>
                    <a:pt x="170" y="263"/>
                  </a:cubicBezTo>
                  <a:cubicBezTo>
                    <a:pt x="167" y="263"/>
                    <a:pt x="161" y="263"/>
                    <a:pt x="162" y="262"/>
                  </a:cubicBezTo>
                  <a:cubicBezTo>
                    <a:pt x="157" y="262"/>
                    <a:pt x="158" y="263"/>
                    <a:pt x="155" y="262"/>
                  </a:cubicBezTo>
                  <a:cubicBezTo>
                    <a:pt x="152" y="263"/>
                    <a:pt x="150" y="263"/>
                    <a:pt x="152" y="263"/>
                  </a:cubicBezTo>
                  <a:cubicBezTo>
                    <a:pt x="148" y="263"/>
                    <a:pt x="148" y="264"/>
                    <a:pt x="145" y="264"/>
                  </a:cubicBezTo>
                  <a:cubicBezTo>
                    <a:pt x="141" y="264"/>
                    <a:pt x="136" y="264"/>
                    <a:pt x="136" y="263"/>
                  </a:cubicBezTo>
                  <a:cubicBezTo>
                    <a:pt x="134" y="263"/>
                    <a:pt x="134" y="264"/>
                    <a:pt x="134" y="264"/>
                  </a:cubicBezTo>
                  <a:cubicBezTo>
                    <a:pt x="130" y="264"/>
                    <a:pt x="130" y="263"/>
                    <a:pt x="126" y="264"/>
                  </a:cubicBezTo>
                  <a:cubicBezTo>
                    <a:pt x="126" y="264"/>
                    <a:pt x="126" y="264"/>
                    <a:pt x="125" y="264"/>
                  </a:cubicBezTo>
                  <a:cubicBezTo>
                    <a:pt x="127" y="263"/>
                    <a:pt x="126" y="262"/>
                    <a:pt x="117" y="262"/>
                  </a:cubicBezTo>
                  <a:cubicBezTo>
                    <a:pt x="113" y="262"/>
                    <a:pt x="118" y="263"/>
                    <a:pt x="112" y="262"/>
                  </a:cubicBezTo>
                  <a:cubicBezTo>
                    <a:pt x="113" y="262"/>
                    <a:pt x="106" y="261"/>
                    <a:pt x="106" y="262"/>
                  </a:cubicBezTo>
                  <a:cubicBezTo>
                    <a:pt x="100" y="262"/>
                    <a:pt x="106" y="261"/>
                    <a:pt x="109" y="261"/>
                  </a:cubicBezTo>
                  <a:cubicBezTo>
                    <a:pt x="106" y="261"/>
                    <a:pt x="103" y="262"/>
                    <a:pt x="101" y="262"/>
                  </a:cubicBezTo>
                  <a:cubicBezTo>
                    <a:pt x="99" y="262"/>
                    <a:pt x="98" y="261"/>
                    <a:pt x="98" y="261"/>
                  </a:cubicBezTo>
                  <a:cubicBezTo>
                    <a:pt x="90" y="262"/>
                    <a:pt x="82" y="262"/>
                    <a:pt x="76" y="262"/>
                  </a:cubicBezTo>
                  <a:cubicBezTo>
                    <a:pt x="78" y="262"/>
                    <a:pt x="75" y="262"/>
                    <a:pt x="74" y="262"/>
                  </a:cubicBezTo>
                  <a:cubicBezTo>
                    <a:pt x="71" y="262"/>
                    <a:pt x="76" y="262"/>
                    <a:pt x="69" y="262"/>
                  </a:cubicBezTo>
                  <a:cubicBezTo>
                    <a:pt x="74" y="261"/>
                    <a:pt x="62" y="263"/>
                    <a:pt x="63" y="262"/>
                  </a:cubicBezTo>
                  <a:cubicBezTo>
                    <a:pt x="60" y="262"/>
                    <a:pt x="58" y="262"/>
                    <a:pt x="58" y="262"/>
                  </a:cubicBezTo>
                  <a:cubicBezTo>
                    <a:pt x="55" y="262"/>
                    <a:pt x="55" y="262"/>
                    <a:pt x="48" y="262"/>
                  </a:cubicBezTo>
                  <a:cubicBezTo>
                    <a:pt x="49" y="262"/>
                    <a:pt x="50" y="262"/>
                    <a:pt x="51" y="262"/>
                  </a:cubicBezTo>
                  <a:cubicBezTo>
                    <a:pt x="50" y="262"/>
                    <a:pt x="34" y="262"/>
                    <a:pt x="29" y="262"/>
                  </a:cubicBezTo>
                  <a:cubicBezTo>
                    <a:pt x="34" y="262"/>
                    <a:pt x="37" y="263"/>
                    <a:pt x="47" y="263"/>
                  </a:cubicBezTo>
                  <a:cubicBezTo>
                    <a:pt x="50" y="263"/>
                    <a:pt x="32" y="263"/>
                    <a:pt x="37" y="264"/>
                  </a:cubicBezTo>
                  <a:cubicBezTo>
                    <a:pt x="35" y="263"/>
                    <a:pt x="33" y="263"/>
                    <a:pt x="30" y="263"/>
                  </a:cubicBezTo>
                  <a:cubicBezTo>
                    <a:pt x="28" y="263"/>
                    <a:pt x="27" y="263"/>
                    <a:pt x="25" y="263"/>
                  </a:cubicBezTo>
                  <a:cubicBezTo>
                    <a:pt x="22" y="263"/>
                    <a:pt x="19" y="263"/>
                    <a:pt x="17" y="263"/>
                  </a:cubicBezTo>
                  <a:cubicBezTo>
                    <a:pt x="14" y="263"/>
                    <a:pt x="12" y="263"/>
                    <a:pt x="8" y="263"/>
                  </a:cubicBezTo>
                  <a:cubicBezTo>
                    <a:pt x="7" y="263"/>
                    <a:pt x="5" y="263"/>
                    <a:pt x="2" y="263"/>
                  </a:cubicBezTo>
                  <a:cubicBezTo>
                    <a:pt x="0" y="264"/>
                    <a:pt x="1" y="262"/>
                    <a:pt x="1" y="261"/>
                  </a:cubicBezTo>
                  <a:cubicBezTo>
                    <a:pt x="1" y="259"/>
                    <a:pt x="2" y="258"/>
                    <a:pt x="2" y="256"/>
                  </a:cubicBezTo>
                  <a:cubicBezTo>
                    <a:pt x="2" y="255"/>
                    <a:pt x="1" y="258"/>
                    <a:pt x="1" y="261"/>
                  </a:cubicBezTo>
                  <a:cubicBezTo>
                    <a:pt x="1" y="262"/>
                    <a:pt x="1" y="263"/>
                    <a:pt x="1" y="263"/>
                  </a:cubicBezTo>
                  <a:cubicBezTo>
                    <a:pt x="0" y="262"/>
                    <a:pt x="1" y="258"/>
                    <a:pt x="1" y="256"/>
                  </a:cubicBezTo>
                  <a:cubicBezTo>
                    <a:pt x="2" y="252"/>
                    <a:pt x="2" y="247"/>
                    <a:pt x="3" y="243"/>
                  </a:cubicBezTo>
                  <a:cubicBezTo>
                    <a:pt x="3" y="241"/>
                    <a:pt x="3" y="239"/>
                    <a:pt x="4" y="237"/>
                  </a:cubicBezTo>
                  <a:cubicBezTo>
                    <a:pt x="4" y="236"/>
                    <a:pt x="4" y="235"/>
                    <a:pt x="4" y="234"/>
                  </a:cubicBezTo>
                  <a:cubicBezTo>
                    <a:pt x="5" y="232"/>
                    <a:pt x="5" y="231"/>
                    <a:pt x="5" y="231"/>
                  </a:cubicBezTo>
                  <a:cubicBezTo>
                    <a:pt x="6" y="229"/>
                    <a:pt x="7" y="229"/>
                    <a:pt x="8" y="223"/>
                  </a:cubicBezTo>
                  <a:cubicBezTo>
                    <a:pt x="8" y="223"/>
                    <a:pt x="8" y="222"/>
                    <a:pt x="9" y="220"/>
                  </a:cubicBezTo>
                  <a:cubicBezTo>
                    <a:pt x="10" y="219"/>
                    <a:pt x="11" y="217"/>
                    <a:pt x="12" y="215"/>
                  </a:cubicBezTo>
                  <a:cubicBezTo>
                    <a:pt x="12" y="213"/>
                    <a:pt x="13" y="213"/>
                    <a:pt x="13" y="212"/>
                  </a:cubicBezTo>
                  <a:cubicBezTo>
                    <a:pt x="15" y="208"/>
                    <a:pt x="14" y="212"/>
                    <a:pt x="14" y="212"/>
                  </a:cubicBezTo>
                  <a:cubicBezTo>
                    <a:pt x="17" y="206"/>
                    <a:pt x="16" y="206"/>
                    <a:pt x="18" y="203"/>
                  </a:cubicBezTo>
                  <a:cubicBezTo>
                    <a:pt x="19" y="200"/>
                    <a:pt x="15" y="210"/>
                    <a:pt x="15" y="207"/>
                  </a:cubicBezTo>
                  <a:cubicBezTo>
                    <a:pt x="16" y="205"/>
                    <a:pt x="17" y="204"/>
                    <a:pt x="18" y="203"/>
                  </a:cubicBezTo>
                  <a:cubicBezTo>
                    <a:pt x="19" y="201"/>
                    <a:pt x="20" y="200"/>
                    <a:pt x="20" y="199"/>
                  </a:cubicBezTo>
                  <a:cubicBezTo>
                    <a:pt x="22" y="197"/>
                    <a:pt x="23" y="196"/>
                    <a:pt x="23" y="196"/>
                  </a:cubicBezTo>
                  <a:cubicBezTo>
                    <a:pt x="24" y="194"/>
                    <a:pt x="25" y="194"/>
                    <a:pt x="25" y="193"/>
                  </a:cubicBezTo>
                  <a:cubicBezTo>
                    <a:pt x="25" y="193"/>
                    <a:pt x="25" y="193"/>
                    <a:pt x="24" y="194"/>
                  </a:cubicBezTo>
                  <a:cubicBezTo>
                    <a:pt x="23" y="195"/>
                    <a:pt x="22" y="197"/>
                    <a:pt x="22" y="197"/>
                  </a:cubicBezTo>
                  <a:cubicBezTo>
                    <a:pt x="22" y="195"/>
                    <a:pt x="23" y="194"/>
                    <a:pt x="24" y="194"/>
                  </a:cubicBezTo>
                  <a:cubicBezTo>
                    <a:pt x="24" y="193"/>
                    <a:pt x="25" y="192"/>
                    <a:pt x="25" y="192"/>
                  </a:cubicBezTo>
                  <a:cubicBezTo>
                    <a:pt x="26" y="190"/>
                    <a:pt x="25" y="194"/>
                    <a:pt x="29" y="187"/>
                  </a:cubicBezTo>
                  <a:cubicBezTo>
                    <a:pt x="30" y="187"/>
                    <a:pt x="28" y="189"/>
                    <a:pt x="26" y="192"/>
                  </a:cubicBezTo>
                  <a:cubicBezTo>
                    <a:pt x="27" y="191"/>
                    <a:pt x="29" y="189"/>
                    <a:pt x="31" y="187"/>
                  </a:cubicBezTo>
                  <a:cubicBezTo>
                    <a:pt x="31" y="187"/>
                    <a:pt x="28" y="191"/>
                    <a:pt x="28" y="191"/>
                  </a:cubicBezTo>
                  <a:cubicBezTo>
                    <a:pt x="28" y="191"/>
                    <a:pt x="29" y="190"/>
                    <a:pt x="30" y="189"/>
                  </a:cubicBezTo>
                  <a:cubicBezTo>
                    <a:pt x="31" y="188"/>
                    <a:pt x="32" y="186"/>
                    <a:pt x="33" y="185"/>
                  </a:cubicBezTo>
                  <a:cubicBezTo>
                    <a:pt x="35" y="182"/>
                    <a:pt x="37" y="181"/>
                    <a:pt x="33" y="184"/>
                  </a:cubicBezTo>
                  <a:cubicBezTo>
                    <a:pt x="35" y="183"/>
                    <a:pt x="36" y="181"/>
                    <a:pt x="38" y="179"/>
                  </a:cubicBezTo>
                  <a:cubicBezTo>
                    <a:pt x="40" y="178"/>
                    <a:pt x="42" y="176"/>
                    <a:pt x="44" y="175"/>
                  </a:cubicBezTo>
                  <a:cubicBezTo>
                    <a:pt x="46" y="173"/>
                    <a:pt x="45" y="173"/>
                    <a:pt x="43" y="175"/>
                  </a:cubicBezTo>
                  <a:cubicBezTo>
                    <a:pt x="42" y="175"/>
                    <a:pt x="41" y="176"/>
                    <a:pt x="40" y="177"/>
                  </a:cubicBezTo>
                  <a:cubicBezTo>
                    <a:pt x="40" y="178"/>
                    <a:pt x="39" y="178"/>
                    <a:pt x="38" y="179"/>
                  </a:cubicBezTo>
                  <a:cubicBezTo>
                    <a:pt x="38" y="179"/>
                    <a:pt x="37" y="180"/>
                    <a:pt x="37" y="180"/>
                  </a:cubicBezTo>
                  <a:cubicBezTo>
                    <a:pt x="39" y="178"/>
                    <a:pt x="41" y="177"/>
                    <a:pt x="43" y="175"/>
                  </a:cubicBezTo>
                  <a:cubicBezTo>
                    <a:pt x="44" y="174"/>
                    <a:pt x="45" y="173"/>
                    <a:pt x="46" y="172"/>
                  </a:cubicBezTo>
                  <a:cubicBezTo>
                    <a:pt x="48" y="171"/>
                    <a:pt x="49" y="170"/>
                    <a:pt x="50" y="169"/>
                  </a:cubicBezTo>
                  <a:cubicBezTo>
                    <a:pt x="51" y="169"/>
                    <a:pt x="50" y="170"/>
                    <a:pt x="49" y="171"/>
                  </a:cubicBezTo>
                  <a:cubicBezTo>
                    <a:pt x="50" y="169"/>
                    <a:pt x="52" y="169"/>
                    <a:pt x="53" y="168"/>
                  </a:cubicBezTo>
                  <a:cubicBezTo>
                    <a:pt x="54" y="167"/>
                    <a:pt x="54" y="167"/>
                    <a:pt x="55" y="166"/>
                  </a:cubicBezTo>
                  <a:cubicBezTo>
                    <a:pt x="56" y="166"/>
                    <a:pt x="56" y="166"/>
                    <a:pt x="57" y="165"/>
                  </a:cubicBezTo>
                  <a:cubicBezTo>
                    <a:pt x="58" y="164"/>
                    <a:pt x="60" y="164"/>
                    <a:pt x="61" y="163"/>
                  </a:cubicBezTo>
                  <a:cubicBezTo>
                    <a:pt x="62" y="162"/>
                    <a:pt x="63" y="162"/>
                    <a:pt x="64" y="161"/>
                  </a:cubicBezTo>
                  <a:cubicBezTo>
                    <a:pt x="64" y="161"/>
                    <a:pt x="65" y="160"/>
                    <a:pt x="66" y="160"/>
                  </a:cubicBezTo>
                  <a:cubicBezTo>
                    <a:pt x="67" y="160"/>
                    <a:pt x="66" y="160"/>
                    <a:pt x="65" y="161"/>
                  </a:cubicBezTo>
                  <a:cubicBezTo>
                    <a:pt x="63" y="161"/>
                    <a:pt x="63" y="162"/>
                    <a:pt x="63" y="161"/>
                  </a:cubicBezTo>
                  <a:cubicBezTo>
                    <a:pt x="69" y="158"/>
                    <a:pt x="67" y="161"/>
                    <a:pt x="71" y="158"/>
                  </a:cubicBezTo>
                  <a:cubicBezTo>
                    <a:pt x="74" y="157"/>
                    <a:pt x="72" y="158"/>
                    <a:pt x="70" y="159"/>
                  </a:cubicBezTo>
                  <a:cubicBezTo>
                    <a:pt x="69" y="159"/>
                    <a:pt x="71" y="159"/>
                    <a:pt x="72" y="158"/>
                  </a:cubicBezTo>
                  <a:cubicBezTo>
                    <a:pt x="74" y="157"/>
                    <a:pt x="76" y="157"/>
                    <a:pt x="78" y="156"/>
                  </a:cubicBezTo>
                  <a:cubicBezTo>
                    <a:pt x="80" y="155"/>
                    <a:pt x="81" y="155"/>
                    <a:pt x="79" y="155"/>
                  </a:cubicBezTo>
                  <a:cubicBezTo>
                    <a:pt x="77" y="156"/>
                    <a:pt x="78" y="156"/>
                    <a:pt x="78" y="156"/>
                  </a:cubicBezTo>
                  <a:cubicBezTo>
                    <a:pt x="75" y="157"/>
                    <a:pt x="75" y="157"/>
                    <a:pt x="74" y="157"/>
                  </a:cubicBezTo>
                  <a:cubicBezTo>
                    <a:pt x="81" y="154"/>
                    <a:pt x="73" y="157"/>
                    <a:pt x="78" y="155"/>
                  </a:cubicBezTo>
                  <a:cubicBezTo>
                    <a:pt x="80" y="155"/>
                    <a:pt x="83" y="153"/>
                    <a:pt x="86" y="153"/>
                  </a:cubicBezTo>
                  <a:cubicBezTo>
                    <a:pt x="90" y="152"/>
                    <a:pt x="87" y="151"/>
                    <a:pt x="84" y="152"/>
                  </a:cubicBezTo>
                  <a:cubicBezTo>
                    <a:pt x="86" y="151"/>
                    <a:pt x="90" y="150"/>
                    <a:pt x="91" y="150"/>
                  </a:cubicBezTo>
                  <a:cubicBezTo>
                    <a:pt x="95" y="149"/>
                    <a:pt x="90" y="151"/>
                    <a:pt x="87" y="151"/>
                  </a:cubicBezTo>
                  <a:cubicBezTo>
                    <a:pt x="88" y="151"/>
                    <a:pt x="90" y="151"/>
                    <a:pt x="92" y="150"/>
                  </a:cubicBezTo>
                  <a:cubicBezTo>
                    <a:pt x="94" y="150"/>
                    <a:pt x="96" y="150"/>
                    <a:pt x="98" y="149"/>
                  </a:cubicBezTo>
                  <a:cubicBezTo>
                    <a:pt x="100" y="149"/>
                    <a:pt x="99" y="149"/>
                    <a:pt x="96" y="150"/>
                  </a:cubicBezTo>
                  <a:cubicBezTo>
                    <a:pt x="95" y="150"/>
                    <a:pt x="94" y="150"/>
                    <a:pt x="93" y="150"/>
                  </a:cubicBezTo>
                  <a:cubicBezTo>
                    <a:pt x="91" y="151"/>
                    <a:pt x="90" y="151"/>
                    <a:pt x="89" y="151"/>
                  </a:cubicBezTo>
                  <a:cubicBezTo>
                    <a:pt x="89" y="152"/>
                    <a:pt x="90" y="152"/>
                    <a:pt x="91" y="151"/>
                  </a:cubicBezTo>
                  <a:cubicBezTo>
                    <a:pt x="92" y="151"/>
                    <a:pt x="92" y="151"/>
                    <a:pt x="93" y="151"/>
                  </a:cubicBezTo>
                  <a:cubicBezTo>
                    <a:pt x="94" y="151"/>
                    <a:pt x="95" y="151"/>
                    <a:pt x="96" y="150"/>
                  </a:cubicBezTo>
                  <a:cubicBezTo>
                    <a:pt x="99" y="150"/>
                    <a:pt x="103" y="149"/>
                    <a:pt x="101" y="149"/>
                  </a:cubicBezTo>
                  <a:cubicBezTo>
                    <a:pt x="103" y="149"/>
                    <a:pt x="104" y="149"/>
                    <a:pt x="105" y="149"/>
                  </a:cubicBezTo>
                  <a:cubicBezTo>
                    <a:pt x="106" y="149"/>
                    <a:pt x="106" y="149"/>
                    <a:pt x="106" y="149"/>
                  </a:cubicBezTo>
                  <a:cubicBezTo>
                    <a:pt x="111" y="149"/>
                    <a:pt x="111" y="149"/>
                    <a:pt x="115" y="149"/>
                  </a:cubicBezTo>
                  <a:cubicBezTo>
                    <a:pt x="114" y="148"/>
                    <a:pt x="115" y="148"/>
                    <a:pt x="117" y="148"/>
                  </a:cubicBezTo>
                  <a:cubicBezTo>
                    <a:pt x="119" y="148"/>
                    <a:pt x="123" y="148"/>
                    <a:pt x="127" y="149"/>
                  </a:cubicBezTo>
                  <a:cubicBezTo>
                    <a:pt x="132" y="149"/>
                    <a:pt x="136" y="150"/>
                    <a:pt x="140" y="151"/>
                  </a:cubicBezTo>
                  <a:cubicBezTo>
                    <a:pt x="141" y="151"/>
                    <a:pt x="142" y="152"/>
                    <a:pt x="144" y="152"/>
                  </a:cubicBezTo>
                  <a:cubicBezTo>
                    <a:pt x="145" y="152"/>
                    <a:pt x="145" y="152"/>
                    <a:pt x="146" y="153"/>
                  </a:cubicBezTo>
                  <a:cubicBezTo>
                    <a:pt x="147" y="153"/>
                    <a:pt x="148" y="153"/>
                    <a:pt x="149" y="153"/>
                  </a:cubicBezTo>
                  <a:cubicBezTo>
                    <a:pt x="149" y="153"/>
                    <a:pt x="149" y="153"/>
                    <a:pt x="150" y="153"/>
                  </a:cubicBezTo>
                  <a:cubicBezTo>
                    <a:pt x="150" y="154"/>
                    <a:pt x="150" y="154"/>
                    <a:pt x="151" y="154"/>
                  </a:cubicBezTo>
                  <a:cubicBezTo>
                    <a:pt x="151" y="154"/>
                    <a:pt x="152" y="154"/>
                    <a:pt x="152" y="155"/>
                  </a:cubicBezTo>
                  <a:cubicBezTo>
                    <a:pt x="152" y="155"/>
                    <a:pt x="152" y="155"/>
                    <a:pt x="152" y="155"/>
                  </a:cubicBezTo>
                  <a:cubicBezTo>
                    <a:pt x="152" y="155"/>
                    <a:pt x="152" y="155"/>
                    <a:pt x="152" y="155"/>
                  </a:cubicBezTo>
                  <a:cubicBezTo>
                    <a:pt x="153" y="154"/>
                    <a:pt x="153" y="154"/>
                    <a:pt x="153" y="154"/>
                  </a:cubicBezTo>
                  <a:cubicBezTo>
                    <a:pt x="153" y="154"/>
                    <a:pt x="153" y="154"/>
                    <a:pt x="153" y="153"/>
                  </a:cubicBezTo>
                  <a:cubicBezTo>
                    <a:pt x="153" y="153"/>
                    <a:pt x="153" y="153"/>
                    <a:pt x="153" y="152"/>
                  </a:cubicBezTo>
                  <a:cubicBezTo>
                    <a:pt x="153" y="151"/>
                    <a:pt x="154" y="148"/>
                    <a:pt x="154" y="148"/>
                  </a:cubicBezTo>
                  <a:cubicBezTo>
                    <a:pt x="155" y="149"/>
                    <a:pt x="154" y="149"/>
                    <a:pt x="153" y="151"/>
                  </a:cubicBezTo>
                  <a:cubicBezTo>
                    <a:pt x="154" y="152"/>
                    <a:pt x="154" y="152"/>
                    <a:pt x="154" y="152"/>
                  </a:cubicBezTo>
                  <a:cubicBezTo>
                    <a:pt x="154" y="151"/>
                    <a:pt x="154" y="150"/>
                    <a:pt x="155" y="149"/>
                  </a:cubicBezTo>
                  <a:cubicBezTo>
                    <a:pt x="155" y="148"/>
                    <a:pt x="156" y="145"/>
                    <a:pt x="157" y="143"/>
                  </a:cubicBezTo>
                  <a:cubicBezTo>
                    <a:pt x="159" y="138"/>
                    <a:pt x="160" y="132"/>
                    <a:pt x="164" y="125"/>
                  </a:cubicBezTo>
                  <a:cubicBezTo>
                    <a:pt x="165" y="122"/>
                    <a:pt x="163" y="123"/>
                    <a:pt x="167" y="117"/>
                  </a:cubicBezTo>
                  <a:cubicBezTo>
                    <a:pt x="166" y="119"/>
                    <a:pt x="167" y="118"/>
                    <a:pt x="168" y="116"/>
                  </a:cubicBezTo>
                  <a:cubicBezTo>
                    <a:pt x="169" y="114"/>
                    <a:pt x="172" y="110"/>
                    <a:pt x="174" y="106"/>
                  </a:cubicBezTo>
                  <a:cubicBezTo>
                    <a:pt x="176" y="102"/>
                    <a:pt x="173" y="107"/>
                    <a:pt x="174" y="106"/>
                  </a:cubicBezTo>
                  <a:cubicBezTo>
                    <a:pt x="175" y="104"/>
                    <a:pt x="176" y="102"/>
                    <a:pt x="176" y="101"/>
                  </a:cubicBezTo>
                  <a:cubicBezTo>
                    <a:pt x="177" y="100"/>
                    <a:pt x="177" y="99"/>
                    <a:pt x="177" y="100"/>
                  </a:cubicBezTo>
                  <a:cubicBezTo>
                    <a:pt x="178" y="97"/>
                    <a:pt x="181" y="93"/>
                    <a:pt x="184" y="90"/>
                  </a:cubicBezTo>
                  <a:cubicBezTo>
                    <a:pt x="186" y="86"/>
                    <a:pt x="189" y="84"/>
                    <a:pt x="189" y="85"/>
                  </a:cubicBezTo>
                  <a:cubicBezTo>
                    <a:pt x="192" y="80"/>
                    <a:pt x="194" y="79"/>
                    <a:pt x="197" y="74"/>
                  </a:cubicBezTo>
                  <a:cubicBezTo>
                    <a:pt x="197" y="74"/>
                    <a:pt x="197" y="74"/>
                    <a:pt x="197" y="74"/>
                  </a:cubicBezTo>
                  <a:cubicBezTo>
                    <a:pt x="195" y="76"/>
                    <a:pt x="195" y="77"/>
                    <a:pt x="193" y="79"/>
                  </a:cubicBezTo>
                  <a:cubicBezTo>
                    <a:pt x="196" y="76"/>
                    <a:pt x="191" y="81"/>
                    <a:pt x="192" y="80"/>
                  </a:cubicBezTo>
                  <a:cubicBezTo>
                    <a:pt x="194" y="77"/>
                    <a:pt x="196" y="75"/>
                    <a:pt x="197" y="73"/>
                  </a:cubicBezTo>
                  <a:cubicBezTo>
                    <a:pt x="198" y="72"/>
                    <a:pt x="199" y="71"/>
                    <a:pt x="200" y="69"/>
                  </a:cubicBezTo>
                  <a:cubicBezTo>
                    <a:pt x="204" y="65"/>
                    <a:pt x="208" y="61"/>
                    <a:pt x="212" y="58"/>
                  </a:cubicBezTo>
                  <a:cubicBezTo>
                    <a:pt x="211" y="60"/>
                    <a:pt x="212" y="59"/>
                    <a:pt x="214" y="57"/>
                  </a:cubicBezTo>
                  <a:cubicBezTo>
                    <a:pt x="217" y="55"/>
                    <a:pt x="211" y="59"/>
                    <a:pt x="214" y="56"/>
                  </a:cubicBezTo>
                  <a:cubicBezTo>
                    <a:pt x="216" y="54"/>
                    <a:pt x="218" y="53"/>
                    <a:pt x="219" y="52"/>
                  </a:cubicBezTo>
                  <a:cubicBezTo>
                    <a:pt x="220" y="51"/>
                    <a:pt x="220" y="51"/>
                    <a:pt x="221" y="50"/>
                  </a:cubicBezTo>
                  <a:cubicBezTo>
                    <a:pt x="222" y="49"/>
                    <a:pt x="222" y="49"/>
                    <a:pt x="223" y="48"/>
                  </a:cubicBezTo>
                  <a:cubicBezTo>
                    <a:pt x="225" y="47"/>
                    <a:pt x="226" y="47"/>
                    <a:pt x="229" y="45"/>
                  </a:cubicBezTo>
                  <a:cubicBezTo>
                    <a:pt x="230" y="44"/>
                    <a:pt x="231" y="42"/>
                    <a:pt x="233" y="41"/>
                  </a:cubicBezTo>
                  <a:cubicBezTo>
                    <a:pt x="234" y="41"/>
                    <a:pt x="236" y="39"/>
                    <a:pt x="235" y="39"/>
                  </a:cubicBezTo>
                  <a:cubicBezTo>
                    <a:pt x="240" y="36"/>
                    <a:pt x="246" y="32"/>
                    <a:pt x="245" y="33"/>
                  </a:cubicBezTo>
                  <a:cubicBezTo>
                    <a:pt x="250" y="30"/>
                    <a:pt x="253" y="29"/>
                    <a:pt x="255" y="27"/>
                  </a:cubicBezTo>
                  <a:cubicBezTo>
                    <a:pt x="258" y="26"/>
                    <a:pt x="260" y="25"/>
                    <a:pt x="264" y="23"/>
                  </a:cubicBezTo>
                  <a:cubicBezTo>
                    <a:pt x="265" y="23"/>
                    <a:pt x="267" y="22"/>
                    <a:pt x="268" y="22"/>
                  </a:cubicBezTo>
                  <a:cubicBezTo>
                    <a:pt x="269" y="21"/>
                    <a:pt x="272" y="20"/>
                    <a:pt x="277" y="18"/>
                  </a:cubicBezTo>
                  <a:cubicBezTo>
                    <a:pt x="274" y="20"/>
                    <a:pt x="277" y="19"/>
                    <a:pt x="277" y="19"/>
                  </a:cubicBezTo>
                  <a:cubicBezTo>
                    <a:pt x="281" y="17"/>
                    <a:pt x="273" y="20"/>
                    <a:pt x="275" y="19"/>
                  </a:cubicBezTo>
                  <a:cubicBezTo>
                    <a:pt x="271" y="21"/>
                    <a:pt x="276" y="19"/>
                    <a:pt x="275" y="20"/>
                  </a:cubicBezTo>
                  <a:cubicBezTo>
                    <a:pt x="272" y="21"/>
                    <a:pt x="272" y="21"/>
                    <a:pt x="272" y="21"/>
                  </a:cubicBezTo>
                  <a:cubicBezTo>
                    <a:pt x="270" y="22"/>
                    <a:pt x="267" y="23"/>
                    <a:pt x="265" y="24"/>
                  </a:cubicBezTo>
                  <a:cubicBezTo>
                    <a:pt x="265" y="24"/>
                    <a:pt x="267" y="23"/>
                    <a:pt x="269" y="22"/>
                  </a:cubicBezTo>
                  <a:cubicBezTo>
                    <a:pt x="269" y="22"/>
                    <a:pt x="265" y="24"/>
                    <a:pt x="265" y="25"/>
                  </a:cubicBezTo>
                  <a:cubicBezTo>
                    <a:pt x="265" y="25"/>
                    <a:pt x="266" y="24"/>
                    <a:pt x="268" y="24"/>
                  </a:cubicBezTo>
                  <a:cubicBezTo>
                    <a:pt x="272" y="22"/>
                    <a:pt x="266" y="24"/>
                    <a:pt x="268" y="23"/>
                  </a:cubicBezTo>
                  <a:cubicBezTo>
                    <a:pt x="277" y="19"/>
                    <a:pt x="277" y="20"/>
                    <a:pt x="280" y="18"/>
                  </a:cubicBezTo>
                  <a:cubicBezTo>
                    <a:pt x="279" y="19"/>
                    <a:pt x="283" y="17"/>
                    <a:pt x="280" y="19"/>
                  </a:cubicBezTo>
                  <a:cubicBezTo>
                    <a:pt x="277" y="20"/>
                    <a:pt x="276" y="20"/>
                    <a:pt x="272" y="22"/>
                  </a:cubicBezTo>
                  <a:cubicBezTo>
                    <a:pt x="271" y="22"/>
                    <a:pt x="271" y="22"/>
                    <a:pt x="271" y="23"/>
                  </a:cubicBezTo>
                  <a:cubicBezTo>
                    <a:pt x="274" y="22"/>
                    <a:pt x="275" y="21"/>
                    <a:pt x="277" y="20"/>
                  </a:cubicBezTo>
                  <a:cubicBezTo>
                    <a:pt x="279" y="19"/>
                    <a:pt x="281" y="18"/>
                    <a:pt x="285" y="18"/>
                  </a:cubicBezTo>
                  <a:cubicBezTo>
                    <a:pt x="289" y="16"/>
                    <a:pt x="287" y="16"/>
                    <a:pt x="286" y="16"/>
                  </a:cubicBezTo>
                  <a:cubicBezTo>
                    <a:pt x="289" y="15"/>
                    <a:pt x="292" y="15"/>
                    <a:pt x="289" y="15"/>
                  </a:cubicBezTo>
                  <a:cubicBezTo>
                    <a:pt x="290" y="14"/>
                    <a:pt x="297" y="13"/>
                    <a:pt x="297" y="12"/>
                  </a:cubicBezTo>
                  <a:cubicBezTo>
                    <a:pt x="300" y="12"/>
                    <a:pt x="299" y="12"/>
                    <a:pt x="304" y="11"/>
                  </a:cubicBezTo>
                  <a:cubicBezTo>
                    <a:pt x="304" y="11"/>
                    <a:pt x="301" y="12"/>
                    <a:pt x="304" y="12"/>
                  </a:cubicBezTo>
                  <a:cubicBezTo>
                    <a:pt x="307" y="11"/>
                    <a:pt x="311" y="10"/>
                    <a:pt x="312" y="9"/>
                  </a:cubicBezTo>
                  <a:cubicBezTo>
                    <a:pt x="312" y="9"/>
                    <a:pt x="312" y="9"/>
                    <a:pt x="314" y="9"/>
                  </a:cubicBezTo>
                  <a:cubicBezTo>
                    <a:pt x="316" y="9"/>
                    <a:pt x="319" y="9"/>
                    <a:pt x="323" y="8"/>
                  </a:cubicBezTo>
                  <a:cubicBezTo>
                    <a:pt x="322" y="9"/>
                    <a:pt x="315" y="9"/>
                    <a:pt x="313" y="10"/>
                  </a:cubicBezTo>
                  <a:cubicBezTo>
                    <a:pt x="320" y="9"/>
                    <a:pt x="320" y="9"/>
                    <a:pt x="325" y="9"/>
                  </a:cubicBezTo>
                  <a:cubicBezTo>
                    <a:pt x="329" y="8"/>
                    <a:pt x="325" y="8"/>
                    <a:pt x="325" y="8"/>
                  </a:cubicBezTo>
                  <a:cubicBezTo>
                    <a:pt x="329" y="7"/>
                    <a:pt x="330" y="7"/>
                    <a:pt x="331" y="6"/>
                  </a:cubicBezTo>
                  <a:cubicBezTo>
                    <a:pt x="332" y="6"/>
                    <a:pt x="332" y="6"/>
                    <a:pt x="335" y="6"/>
                  </a:cubicBezTo>
                  <a:cubicBezTo>
                    <a:pt x="333" y="5"/>
                    <a:pt x="327" y="6"/>
                    <a:pt x="322" y="7"/>
                  </a:cubicBezTo>
                  <a:cubicBezTo>
                    <a:pt x="325" y="6"/>
                    <a:pt x="330" y="5"/>
                    <a:pt x="334" y="4"/>
                  </a:cubicBezTo>
                  <a:cubicBezTo>
                    <a:pt x="332" y="5"/>
                    <a:pt x="341" y="5"/>
                    <a:pt x="345" y="5"/>
                  </a:cubicBezTo>
                  <a:cubicBezTo>
                    <a:pt x="342" y="5"/>
                    <a:pt x="341" y="5"/>
                    <a:pt x="338" y="5"/>
                  </a:cubicBezTo>
                  <a:cubicBezTo>
                    <a:pt x="344" y="5"/>
                    <a:pt x="338" y="6"/>
                    <a:pt x="341" y="6"/>
                  </a:cubicBezTo>
                  <a:cubicBezTo>
                    <a:pt x="344" y="6"/>
                    <a:pt x="345" y="5"/>
                    <a:pt x="348" y="5"/>
                  </a:cubicBezTo>
                  <a:cubicBezTo>
                    <a:pt x="344" y="5"/>
                    <a:pt x="344" y="4"/>
                    <a:pt x="352" y="4"/>
                  </a:cubicBezTo>
                  <a:cubicBezTo>
                    <a:pt x="352" y="5"/>
                    <a:pt x="357" y="5"/>
                    <a:pt x="351" y="6"/>
                  </a:cubicBezTo>
                  <a:cubicBezTo>
                    <a:pt x="356" y="6"/>
                    <a:pt x="356" y="6"/>
                    <a:pt x="361" y="6"/>
                  </a:cubicBezTo>
                  <a:cubicBezTo>
                    <a:pt x="360" y="6"/>
                    <a:pt x="359" y="6"/>
                    <a:pt x="361" y="6"/>
                  </a:cubicBezTo>
                  <a:cubicBezTo>
                    <a:pt x="360" y="6"/>
                    <a:pt x="358" y="6"/>
                    <a:pt x="356" y="6"/>
                  </a:cubicBezTo>
                  <a:cubicBezTo>
                    <a:pt x="358" y="6"/>
                    <a:pt x="358" y="7"/>
                    <a:pt x="356" y="7"/>
                  </a:cubicBezTo>
                  <a:cubicBezTo>
                    <a:pt x="359" y="7"/>
                    <a:pt x="360" y="7"/>
                    <a:pt x="362" y="7"/>
                  </a:cubicBezTo>
                  <a:cubicBezTo>
                    <a:pt x="363" y="7"/>
                    <a:pt x="364" y="7"/>
                    <a:pt x="365" y="7"/>
                  </a:cubicBezTo>
                  <a:cubicBezTo>
                    <a:pt x="367" y="7"/>
                    <a:pt x="368" y="7"/>
                    <a:pt x="371" y="7"/>
                  </a:cubicBezTo>
                  <a:cubicBezTo>
                    <a:pt x="372" y="7"/>
                    <a:pt x="368" y="6"/>
                    <a:pt x="373" y="7"/>
                  </a:cubicBezTo>
                  <a:cubicBezTo>
                    <a:pt x="374" y="7"/>
                    <a:pt x="374" y="7"/>
                    <a:pt x="376" y="7"/>
                  </a:cubicBezTo>
                  <a:cubicBezTo>
                    <a:pt x="375" y="7"/>
                    <a:pt x="371" y="6"/>
                    <a:pt x="373" y="6"/>
                  </a:cubicBezTo>
                  <a:cubicBezTo>
                    <a:pt x="371" y="6"/>
                    <a:pt x="368" y="5"/>
                    <a:pt x="365" y="5"/>
                  </a:cubicBezTo>
                  <a:cubicBezTo>
                    <a:pt x="362" y="5"/>
                    <a:pt x="360" y="5"/>
                    <a:pt x="358" y="5"/>
                  </a:cubicBezTo>
                  <a:cubicBezTo>
                    <a:pt x="358" y="5"/>
                    <a:pt x="357" y="4"/>
                    <a:pt x="359" y="3"/>
                  </a:cubicBezTo>
                  <a:cubicBezTo>
                    <a:pt x="358" y="3"/>
                    <a:pt x="352" y="3"/>
                    <a:pt x="352" y="3"/>
                  </a:cubicBezTo>
                  <a:cubicBezTo>
                    <a:pt x="351" y="3"/>
                    <a:pt x="340" y="4"/>
                    <a:pt x="339" y="3"/>
                  </a:cubicBezTo>
                  <a:cubicBezTo>
                    <a:pt x="347" y="3"/>
                    <a:pt x="343" y="2"/>
                    <a:pt x="349" y="2"/>
                  </a:cubicBezTo>
                  <a:cubicBezTo>
                    <a:pt x="349" y="2"/>
                    <a:pt x="347" y="2"/>
                    <a:pt x="347" y="2"/>
                  </a:cubicBezTo>
                  <a:cubicBezTo>
                    <a:pt x="343" y="2"/>
                    <a:pt x="343" y="2"/>
                    <a:pt x="342" y="3"/>
                  </a:cubicBezTo>
                  <a:cubicBezTo>
                    <a:pt x="339" y="3"/>
                    <a:pt x="340" y="2"/>
                    <a:pt x="339" y="2"/>
                  </a:cubicBezTo>
                  <a:cubicBezTo>
                    <a:pt x="346" y="2"/>
                    <a:pt x="337" y="2"/>
                    <a:pt x="346" y="1"/>
                  </a:cubicBezTo>
                  <a:cubicBezTo>
                    <a:pt x="346" y="1"/>
                    <a:pt x="340" y="2"/>
                    <a:pt x="337" y="2"/>
                  </a:cubicBezTo>
                  <a:cubicBezTo>
                    <a:pt x="337" y="1"/>
                    <a:pt x="342" y="1"/>
                    <a:pt x="343" y="1"/>
                  </a:cubicBezTo>
                  <a:cubicBezTo>
                    <a:pt x="344" y="1"/>
                    <a:pt x="345" y="1"/>
                    <a:pt x="346" y="1"/>
                  </a:cubicBezTo>
                  <a:cubicBezTo>
                    <a:pt x="350" y="1"/>
                    <a:pt x="348" y="0"/>
                    <a:pt x="355" y="0"/>
                  </a:cubicBezTo>
                  <a:cubicBezTo>
                    <a:pt x="355" y="1"/>
                    <a:pt x="347" y="1"/>
                    <a:pt x="354" y="1"/>
                  </a:cubicBezTo>
                  <a:cubicBezTo>
                    <a:pt x="354" y="1"/>
                    <a:pt x="349" y="1"/>
                    <a:pt x="347" y="1"/>
                  </a:cubicBezTo>
                  <a:cubicBezTo>
                    <a:pt x="348" y="1"/>
                    <a:pt x="349" y="1"/>
                    <a:pt x="351" y="1"/>
                  </a:cubicBezTo>
                  <a:cubicBezTo>
                    <a:pt x="353" y="1"/>
                    <a:pt x="355" y="2"/>
                    <a:pt x="358" y="2"/>
                  </a:cubicBezTo>
                  <a:cubicBezTo>
                    <a:pt x="360" y="1"/>
                    <a:pt x="352" y="1"/>
                    <a:pt x="354" y="1"/>
                  </a:cubicBezTo>
                  <a:cubicBezTo>
                    <a:pt x="358" y="1"/>
                    <a:pt x="360" y="1"/>
                    <a:pt x="360" y="1"/>
                  </a:cubicBezTo>
                  <a:cubicBezTo>
                    <a:pt x="360" y="1"/>
                    <a:pt x="362" y="1"/>
                    <a:pt x="363" y="1"/>
                  </a:cubicBezTo>
                  <a:cubicBezTo>
                    <a:pt x="364" y="1"/>
                    <a:pt x="366" y="1"/>
                    <a:pt x="367" y="2"/>
                  </a:cubicBezTo>
                  <a:cubicBezTo>
                    <a:pt x="368" y="2"/>
                    <a:pt x="369" y="2"/>
                    <a:pt x="370" y="2"/>
                  </a:cubicBezTo>
                  <a:cubicBezTo>
                    <a:pt x="373" y="2"/>
                    <a:pt x="376" y="3"/>
                    <a:pt x="378" y="3"/>
                  </a:cubicBezTo>
                  <a:cubicBezTo>
                    <a:pt x="380" y="3"/>
                    <a:pt x="381" y="3"/>
                    <a:pt x="382" y="3"/>
                  </a:cubicBezTo>
                  <a:cubicBezTo>
                    <a:pt x="383" y="3"/>
                    <a:pt x="384" y="4"/>
                    <a:pt x="385" y="4"/>
                  </a:cubicBezTo>
                  <a:cubicBezTo>
                    <a:pt x="387" y="4"/>
                    <a:pt x="394" y="6"/>
                    <a:pt x="396" y="6"/>
                  </a:cubicBezTo>
                  <a:cubicBezTo>
                    <a:pt x="393" y="6"/>
                    <a:pt x="385" y="4"/>
                    <a:pt x="383" y="4"/>
                  </a:cubicBezTo>
                  <a:cubicBezTo>
                    <a:pt x="385" y="5"/>
                    <a:pt x="392" y="6"/>
                    <a:pt x="396" y="7"/>
                  </a:cubicBezTo>
                  <a:cubicBezTo>
                    <a:pt x="395" y="7"/>
                    <a:pt x="394" y="7"/>
                    <a:pt x="391" y="7"/>
                  </a:cubicBezTo>
                  <a:cubicBezTo>
                    <a:pt x="393" y="7"/>
                    <a:pt x="394" y="7"/>
                    <a:pt x="394" y="7"/>
                  </a:cubicBezTo>
                  <a:cubicBezTo>
                    <a:pt x="397" y="8"/>
                    <a:pt x="396" y="8"/>
                    <a:pt x="394" y="7"/>
                  </a:cubicBezTo>
                  <a:cubicBezTo>
                    <a:pt x="390" y="7"/>
                    <a:pt x="384" y="6"/>
                    <a:pt x="386" y="5"/>
                  </a:cubicBezTo>
                  <a:cubicBezTo>
                    <a:pt x="381" y="4"/>
                    <a:pt x="379" y="4"/>
                    <a:pt x="377" y="4"/>
                  </a:cubicBezTo>
                  <a:cubicBezTo>
                    <a:pt x="378" y="5"/>
                    <a:pt x="382" y="5"/>
                    <a:pt x="382" y="5"/>
                  </a:cubicBezTo>
                  <a:cubicBezTo>
                    <a:pt x="385" y="5"/>
                    <a:pt x="384" y="5"/>
                    <a:pt x="383" y="5"/>
                  </a:cubicBezTo>
                  <a:cubicBezTo>
                    <a:pt x="381" y="5"/>
                    <a:pt x="380" y="5"/>
                    <a:pt x="380" y="6"/>
                  </a:cubicBezTo>
                  <a:cubicBezTo>
                    <a:pt x="375" y="5"/>
                    <a:pt x="375" y="5"/>
                    <a:pt x="370" y="4"/>
                  </a:cubicBezTo>
                  <a:cubicBezTo>
                    <a:pt x="374" y="5"/>
                    <a:pt x="377" y="5"/>
                    <a:pt x="380" y="6"/>
                  </a:cubicBezTo>
                  <a:cubicBezTo>
                    <a:pt x="383" y="6"/>
                    <a:pt x="387" y="7"/>
                    <a:pt x="392" y="8"/>
                  </a:cubicBezTo>
                  <a:cubicBezTo>
                    <a:pt x="390" y="8"/>
                    <a:pt x="389" y="8"/>
                    <a:pt x="387" y="7"/>
                  </a:cubicBezTo>
                  <a:cubicBezTo>
                    <a:pt x="387" y="7"/>
                    <a:pt x="388" y="8"/>
                    <a:pt x="388" y="8"/>
                  </a:cubicBezTo>
                  <a:cubicBezTo>
                    <a:pt x="393" y="9"/>
                    <a:pt x="393" y="9"/>
                    <a:pt x="394" y="9"/>
                  </a:cubicBezTo>
                  <a:cubicBezTo>
                    <a:pt x="392" y="8"/>
                    <a:pt x="390" y="8"/>
                    <a:pt x="393" y="9"/>
                  </a:cubicBezTo>
                  <a:cubicBezTo>
                    <a:pt x="397" y="10"/>
                    <a:pt x="397" y="10"/>
                    <a:pt x="401" y="11"/>
                  </a:cubicBezTo>
                  <a:cubicBezTo>
                    <a:pt x="401" y="11"/>
                    <a:pt x="401" y="10"/>
                    <a:pt x="399" y="10"/>
                  </a:cubicBezTo>
                  <a:cubicBezTo>
                    <a:pt x="398" y="9"/>
                    <a:pt x="396" y="9"/>
                    <a:pt x="395" y="8"/>
                  </a:cubicBezTo>
                  <a:cubicBezTo>
                    <a:pt x="398" y="8"/>
                    <a:pt x="397" y="9"/>
                    <a:pt x="403" y="11"/>
                  </a:cubicBezTo>
                  <a:cubicBezTo>
                    <a:pt x="403" y="10"/>
                    <a:pt x="401" y="10"/>
                    <a:pt x="399" y="9"/>
                  </a:cubicBezTo>
                  <a:cubicBezTo>
                    <a:pt x="397" y="8"/>
                    <a:pt x="394" y="8"/>
                    <a:pt x="394" y="7"/>
                  </a:cubicBezTo>
                  <a:cubicBezTo>
                    <a:pt x="397" y="8"/>
                    <a:pt x="399" y="9"/>
                    <a:pt x="400" y="9"/>
                  </a:cubicBezTo>
                  <a:cubicBezTo>
                    <a:pt x="404" y="10"/>
                    <a:pt x="400" y="8"/>
                    <a:pt x="405" y="10"/>
                  </a:cubicBezTo>
                  <a:cubicBezTo>
                    <a:pt x="404" y="9"/>
                    <a:pt x="397" y="7"/>
                    <a:pt x="398" y="7"/>
                  </a:cubicBezTo>
                  <a:cubicBezTo>
                    <a:pt x="401" y="8"/>
                    <a:pt x="406" y="9"/>
                    <a:pt x="410" y="11"/>
                  </a:cubicBezTo>
                  <a:cubicBezTo>
                    <a:pt x="411" y="11"/>
                    <a:pt x="411" y="11"/>
                    <a:pt x="412" y="11"/>
                  </a:cubicBezTo>
                  <a:cubicBezTo>
                    <a:pt x="413" y="12"/>
                    <a:pt x="414" y="12"/>
                    <a:pt x="414" y="12"/>
                  </a:cubicBezTo>
                  <a:cubicBezTo>
                    <a:pt x="416" y="13"/>
                    <a:pt x="416" y="13"/>
                    <a:pt x="417" y="13"/>
                  </a:cubicBezTo>
                  <a:cubicBezTo>
                    <a:pt x="419" y="14"/>
                    <a:pt x="419" y="14"/>
                    <a:pt x="419" y="15"/>
                  </a:cubicBezTo>
                  <a:cubicBezTo>
                    <a:pt x="421" y="15"/>
                    <a:pt x="427" y="17"/>
                    <a:pt x="426" y="17"/>
                  </a:cubicBezTo>
                  <a:cubicBezTo>
                    <a:pt x="430" y="19"/>
                    <a:pt x="430" y="19"/>
                    <a:pt x="437" y="22"/>
                  </a:cubicBezTo>
                  <a:cubicBezTo>
                    <a:pt x="435" y="20"/>
                    <a:pt x="430" y="19"/>
                    <a:pt x="428" y="17"/>
                  </a:cubicBezTo>
                  <a:cubicBezTo>
                    <a:pt x="427" y="17"/>
                    <a:pt x="436" y="21"/>
                    <a:pt x="435" y="21"/>
                  </a:cubicBezTo>
                  <a:cubicBezTo>
                    <a:pt x="437" y="22"/>
                    <a:pt x="439" y="23"/>
                    <a:pt x="439" y="23"/>
                  </a:cubicBezTo>
                  <a:cubicBezTo>
                    <a:pt x="442" y="25"/>
                    <a:pt x="443" y="25"/>
                    <a:pt x="445" y="26"/>
                  </a:cubicBezTo>
                  <a:cubicBezTo>
                    <a:pt x="447" y="27"/>
                    <a:pt x="441" y="24"/>
                    <a:pt x="446" y="26"/>
                  </a:cubicBezTo>
                  <a:cubicBezTo>
                    <a:pt x="452" y="29"/>
                    <a:pt x="445" y="26"/>
                    <a:pt x="449" y="28"/>
                  </a:cubicBezTo>
                  <a:cubicBezTo>
                    <a:pt x="450" y="29"/>
                    <a:pt x="450" y="28"/>
                    <a:pt x="450" y="28"/>
                  </a:cubicBezTo>
                  <a:cubicBezTo>
                    <a:pt x="452" y="29"/>
                    <a:pt x="453" y="30"/>
                    <a:pt x="454" y="30"/>
                  </a:cubicBezTo>
                  <a:cubicBezTo>
                    <a:pt x="455" y="31"/>
                    <a:pt x="456" y="31"/>
                    <a:pt x="457" y="32"/>
                  </a:cubicBezTo>
                  <a:cubicBezTo>
                    <a:pt x="458" y="33"/>
                    <a:pt x="460" y="34"/>
                    <a:pt x="463" y="36"/>
                  </a:cubicBezTo>
                  <a:cubicBezTo>
                    <a:pt x="464" y="36"/>
                    <a:pt x="462" y="35"/>
                    <a:pt x="460" y="34"/>
                  </a:cubicBezTo>
                  <a:cubicBezTo>
                    <a:pt x="461" y="34"/>
                    <a:pt x="468" y="39"/>
                    <a:pt x="468" y="39"/>
                  </a:cubicBezTo>
                  <a:cubicBezTo>
                    <a:pt x="470" y="41"/>
                    <a:pt x="465" y="38"/>
                    <a:pt x="468" y="40"/>
                  </a:cubicBezTo>
                  <a:cubicBezTo>
                    <a:pt x="470" y="41"/>
                    <a:pt x="472" y="43"/>
                    <a:pt x="475" y="44"/>
                  </a:cubicBezTo>
                  <a:cubicBezTo>
                    <a:pt x="477" y="45"/>
                    <a:pt x="479" y="47"/>
                    <a:pt x="481" y="49"/>
                  </a:cubicBezTo>
                  <a:cubicBezTo>
                    <a:pt x="481" y="49"/>
                    <a:pt x="480" y="48"/>
                    <a:pt x="478" y="47"/>
                  </a:cubicBezTo>
                  <a:cubicBezTo>
                    <a:pt x="477" y="46"/>
                    <a:pt x="475" y="45"/>
                    <a:pt x="474" y="44"/>
                  </a:cubicBezTo>
                  <a:cubicBezTo>
                    <a:pt x="478" y="47"/>
                    <a:pt x="485" y="53"/>
                    <a:pt x="487" y="54"/>
                  </a:cubicBezTo>
                  <a:cubicBezTo>
                    <a:pt x="487" y="54"/>
                    <a:pt x="481" y="49"/>
                    <a:pt x="483" y="50"/>
                  </a:cubicBezTo>
                  <a:cubicBezTo>
                    <a:pt x="487" y="54"/>
                    <a:pt x="490" y="57"/>
                    <a:pt x="492" y="60"/>
                  </a:cubicBezTo>
                  <a:cubicBezTo>
                    <a:pt x="494" y="61"/>
                    <a:pt x="495" y="63"/>
                    <a:pt x="497" y="64"/>
                  </a:cubicBezTo>
                  <a:cubicBezTo>
                    <a:pt x="498" y="66"/>
                    <a:pt x="500" y="68"/>
                    <a:pt x="502" y="70"/>
                  </a:cubicBezTo>
                  <a:cubicBezTo>
                    <a:pt x="503" y="71"/>
                    <a:pt x="503" y="71"/>
                    <a:pt x="504" y="73"/>
                  </a:cubicBezTo>
                  <a:cubicBezTo>
                    <a:pt x="506" y="75"/>
                    <a:pt x="505" y="73"/>
                    <a:pt x="507" y="75"/>
                  </a:cubicBezTo>
                  <a:cubicBezTo>
                    <a:pt x="509" y="78"/>
                    <a:pt x="510" y="79"/>
                    <a:pt x="513" y="83"/>
                  </a:cubicBezTo>
                  <a:cubicBezTo>
                    <a:pt x="507" y="74"/>
                    <a:pt x="514" y="85"/>
                    <a:pt x="509" y="79"/>
                  </a:cubicBezTo>
                  <a:cubicBezTo>
                    <a:pt x="508" y="79"/>
                    <a:pt x="509" y="79"/>
                    <a:pt x="510" y="81"/>
                  </a:cubicBezTo>
                  <a:cubicBezTo>
                    <a:pt x="511" y="82"/>
                    <a:pt x="512" y="83"/>
                    <a:pt x="512" y="83"/>
                  </a:cubicBezTo>
                  <a:cubicBezTo>
                    <a:pt x="513" y="85"/>
                    <a:pt x="511" y="83"/>
                    <a:pt x="512" y="83"/>
                  </a:cubicBezTo>
                  <a:cubicBezTo>
                    <a:pt x="514" y="86"/>
                    <a:pt x="516" y="89"/>
                    <a:pt x="519" y="92"/>
                  </a:cubicBezTo>
                  <a:cubicBezTo>
                    <a:pt x="521" y="96"/>
                    <a:pt x="522" y="98"/>
                    <a:pt x="523" y="100"/>
                  </a:cubicBezTo>
                  <a:cubicBezTo>
                    <a:pt x="522" y="99"/>
                    <a:pt x="521" y="97"/>
                    <a:pt x="520" y="96"/>
                  </a:cubicBezTo>
                  <a:cubicBezTo>
                    <a:pt x="519" y="94"/>
                    <a:pt x="518" y="92"/>
                    <a:pt x="516" y="90"/>
                  </a:cubicBezTo>
                  <a:cubicBezTo>
                    <a:pt x="517" y="92"/>
                    <a:pt x="519" y="95"/>
                    <a:pt x="522" y="98"/>
                  </a:cubicBezTo>
                  <a:cubicBezTo>
                    <a:pt x="522" y="99"/>
                    <a:pt x="523" y="100"/>
                    <a:pt x="524" y="101"/>
                  </a:cubicBezTo>
                  <a:cubicBezTo>
                    <a:pt x="524" y="102"/>
                    <a:pt x="526" y="104"/>
                    <a:pt x="527" y="107"/>
                  </a:cubicBezTo>
                  <a:cubicBezTo>
                    <a:pt x="526" y="105"/>
                    <a:pt x="525" y="103"/>
                    <a:pt x="526" y="103"/>
                  </a:cubicBezTo>
                  <a:cubicBezTo>
                    <a:pt x="526" y="103"/>
                    <a:pt x="527" y="104"/>
                    <a:pt x="529" y="108"/>
                  </a:cubicBezTo>
                  <a:cubicBezTo>
                    <a:pt x="529" y="108"/>
                    <a:pt x="526" y="103"/>
                    <a:pt x="526" y="102"/>
                  </a:cubicBezTo>
                  <a:cubicBezTo>
                    <a:pt x="527" y="103"/>
                    <a:pt x="529" y="107"/>
                    <a:pt x="532" y="112"/>
                  </a:cubicBezTo>
                  <a:cubicBezTo>
                    <a:pt x="531" y="111"/>
                    <a:pt x="530" y="111"/>
                    <a:pt x="531" y="112"/>
                  </a:cubicBezTo>
                  <a:cubicBezTo>
                    <a:pt x="530" y="111"/>
                    <a:pt x="528" y="107"/>
                    <a:pt x="528" y="107"/>
                  </a:cubicBezTo>
                  <a:cubicBezTo>
                    <a:pt x="528" y="109"/>
                    <a:pt x="530" y="112"/>
                    <a:pt x="531" y="114"/>
                  </a:cubicBezTo>
                  <a:cubicBezTo>
                    <a:pt x="533" y="118"/>
                    <a:pt x="529" y="110"/>
                    <a:pt x="529" y="110"/>
                  </a:cubicBezTo>
                  <a:cubicBezTo>
                    <a:pt x="529" y="110"/>
                    <a:pt x="530" y="112"/>
                    <a:pt x="531" y="114"/>
                  </a:cubicBezTo>
                  <a:cubicBezTo>
                    <a:pt x="532" y="115"/>
                    <a:pt x="533" y="117"/>
                    <a:pt x="534" y="118"/>
                  </a:cubicBezTo>
                  <a:cubicBezTo>
                    <a:pt x="534" y="120"/>
                    <a:pt x="535" y="121"/>
                    <a:pt x="536" y="123"/>
                  </a:cubicBezTo>
                  <a:cubicBezTo>
                    <a:pt x="536" y="122"/>
                    <a:pt x="536" y="122"/>
                    <a:pt x="535" y="120"/>
                  </a:cubicBezTo>
                  <a:cubicBezTo>
                    <a:pt x="535" y="120"/>
                    <a:pt x="536" y="121"/>
                    <a:pt x="536" y="122"/>
                  </a:cubicBezTo>
                  <a:cubicBezTo>
                    <a:pt x="536" y="122"/>
                    <a:pt x="536" y="122"/>
                    <a:pt x="536" y="122"/>
                  </a:cubicBezTo>
                  <a:cubicBezTo>
                    <a:pt x="536" y="123"/>
                    <a:pt x="536" y="123"/>
                    <a:pt x="536" y="123"/>
                  </a:cubicBezTo>
                  <a:cubicBezTo>
                    <a:pt x="536" y="123"/>
                    <a:pt x="536" y="123"/>
                    <a:pt x="536" y="123"/>
                  </a:cubicBezTo>
                  <a:cubicBezTo>
                    <a:pt x="536" y="123"/>
                    <a:pt x="536" y="124"/>
                    <a:pt x="537" y="124"/>
                  </a:cubicBezTo>
                  <a:cubicBezTo>
                    <a:pt x="536" y="124"/>
                    <a:pt x="536" y="124"/>
                    <a:pt x="536" y="123"/>
                  </a:cubicBezTo>
                  <a:cubicBezTo>
                    <a:pt x="535" y="122"/>
                    <a:pt x="534" y="120"/>
                    <a:pt x="534" y="118"/>
                  </a:cubicBezTo>
                  <a:cubicBezTo>
                    <a:pt x="534" y="119"/>
                    <a:pt x="534" y="120"/>
                    <a:pt x="535" y="122"/>
                  </a:cubicBezTo>
                  <a:cubicBezTo>
                    <a:pt x="535" y="122"/>
                    <a:pt x="535" y="123"/>
                    <a:pt x="535" y="123"/>
                  </a:cubicBezTo>
                  <a:cubicBezTo>
                    <a:pt x="536" y="124"/>
                    <a:pt x="536" y="124"/>
                    <a:pt x="536" y="124"/>
                  </a:cubicBezTo>
                  <a:cubicBezTo>
                    <a:pt x="536" y="124"/>
                    <a:pt x="536" y="125"/>
                    <a:pt x="536" y="125"/>
                  </a:cubicBezTo>
                  <a:cubicBezTo>
                    <a:pt x="536" y="125"/>
                    <a:pt x="537" y="125"/>
                    <a:pt x="537" y="126"/>
                  </a:cubicBezTo>
                  <a:cubicBezTo>
                    <a:pt x="538" y="126"/>
                    <a:pt x="539" y="126"/>
                    <a:pt x="540" y="125"/>
                  </a:cubicBezTo>
                  <a:cubicBezTo>
                    <a:pt x="539" y="126"/>
                    <a:pt x="539" y="126"/>
                    <a:pt x="539" y="126"/>
                  </a:cubicBezTo>
                  <a:cubicBezTo>
                    <a:pt x="539" y="126"/>
                    <a:pt x="539" y="126"/>
                    <a:pt x="540" y="126"/>
                  </a:cubicBezTo>
                  <a:cubicBezTo>
                    <a:pt x="540" y="126"/>
                    <a:pt x="540" y="126"/>
                    <a:pt x="541" y="126"/>
                  </a:cubicBezTo>
                  <a:cubicBezTo>
                    <a:pt x="542" y="126"/>
                    <a:pt x="542" y="126"/>
                    <a:pt x="542" y="125"/>
                  </a:cubicBezTo>
                  <a:cubicBezTo>
                    <a:pt x="544" y="125"/>
                    <a:pt x="545" y="126"/>
                    <a:pt x="547" y="125"/>
                  </a:cubicBezTo>
                  <a:cubicBezTo>
                    <a:pt x="549" y="125"/>
                    <a:pt x="548" y="125"/>
                    <a:pt x="548" y="126"/>
                  </a:cubicBezTo>
                  <a:cubicBezTo>
                    <a:pt x="548" y="126"/>
                    <a:pt x="549" y="126"/>
                    <a:pt x="554" y="126"/>
                  </a:cubicBezTo>
                  <a:cubicBezTo>
                    <a:pt x="553" y="126"/>
                    <a:pt x="552" y="126"/>
                    <a:pt x="549" y="126"/>
                  </a:cubicBezTo>
                  <a:cubicBezTo>
                    <a:pt x="551" y="125"/>
                    <a:pt x="553" y="126"/>
                    <a:pt x="556" y="126"/>
                  </a:cubicBezTo>
                  <a:cubicBezTo>
                    <a:pt x="558" y="126"/>
                    <a:pt x="560" y="125"/>
                    <a:pt x="564" y="126"/>
                  </a:cubicBezTo>
                  <a:cubicBezTo>
                    <a:pt x="563" y="126"/>
                    <a:pt x="566" y="127"/>
                    <a:pt x="572" y="128"/>
                  </a:cubicBezTo>
                  <a:cubicBezTo>
                    <a:pt x="577" y="129"/>
                    <a:pt x="583" y="130"/>
                    <a:pt x="587" y="131"/>
                  </a:cubicBezTo>
                  <a:cubicBezTo>
                    <a:pt x="585" y="131"/>
                    <a:pt x="594" y="133"/>
                    <a:pt x="595" y="134"/>
                  </a:cubicBezTo>
                  <a:cubicBezTo>
                    <a:pt x="585" y="131"/>
                    <a:pt x="575" y="128"/>
                    <a:pt x="567" y="128"/>
                  </a:cubicBezTo>
                  <a:cubicBezTo>
                    <a:pt x="567" y="128"/>
                    <a:pt x="569" y="128"/>
                    <a:pt x="569" y="128"/>
                  </a:cubicBezTo>
                  <a:cubicBezTo>
                    <a:pt x="562" y="127"/>
                    <a:pt x="562" y="127"/>
                    <a:pt x="562" y="127"/>
                  </a:cubicBezTo>
                  <a:cubicBezTo>
                    <a:pt x="560" y="126"/>
                    <a:pt x="557" y="126"/>
                    <a:pt x="555" y="126"/>
                  </a:cubicBezTo>
                  <a:cubicBezTo>
                    <a:pt x="560" y="127"/>
                    <a:pt x="560" y="127"/>
                    <a:pt x="567" y="128"/>
                  </a:cubicBezTo>
                  <a:cubicBezTo>
                    <a:pt x="566" y="128"/>
                    <a:pt x="563" y="127"/>
                    <a:pt x="560" y="127"/>
                  </a:cubicBezTo>
                  <a:cubicBezTo>
                    <a:pt x="560" y="127"/>
                    <a:pt x="562" y="127"/>
                    <a:pt x="564" y="128"/>
                  </a:cubicBezTo>
                  <a:cubicBezTo>
                    <a:pt x="566" y="128"/>
                    <a:pt x="569" y="128"/>
                    <a:pt x="570" y="128"/>
                  </a:cubicBezTo>
                  <a:cubicBezTo>
                    <a:pt x="574" y="129"/>
                    <a:pt x="569" y="128"/>
                    <a:pt x="575" y="129"/>
                  </a:cubicBezTo>
                  <a:cubicBezTo>
                    <a:pt x="576" y="129"/>
                    <a:pt x="574" y="129"/>
                    <a:pt x="573" y="129"/>
                  </a:cubicBezTo>
                  <a:cubicBezTo>
                    <a:pt x="579" y="131"/>
                    <a:pt x="577" y="129"/>
                    <a:pt x="582" y="131"/>
                  </a:cubicBezTo>
                  <a:cubicBezTo>
                    <a:pt x="577" y="130"/>
                    <a:pt x="583" y="131"/>
                    <a:pt x="585" y="131"/>
                  </a:cubicBezTo>
                  <a:cubicBezTo>
                    <a:pt x="587" y="132"/>
                    <a:pt x="584" y="132"/>
                    <a:pt x="589" y="133"/>
                  </a:cubicBezTo>
                  <a:cubicBezTo>
                    <a:pt x="592" y="134"/>
                    <a:pt x="590" y="133"/>
                    <a:pt x="588" y="133"/>
                  </a:cubicBezTo>
                  <a:cubicBezTo>
                    <a:pt x="588" y="133"/>
                    <a:pt x="591" y="133"/>
                    <a:pt x="592" y="134"/>
                  </a:cubicBezTo>
                  <a:cubicBezTo>
                    <a:pt x="594" y="135"/>
                    <a:pt x="595" y="135"/>
                    <a:pt x="593" y="135"/>
                  </a:cubicBezTo>
                  <a:cubicBezTo>
                    <a:pt x="596" y="136"/>
                    <a:pt x="599" y="137"/>
                    <a:pt x="602" y="138"/>
                  </a:cubicBezTo>
                  <a:cubicBezTo>
                    <a:pt x="605" y="140"/>
                    <a:pt x="607" y="141"/>
                    <a:pt x="609" y="142"/>
                  </a:cubicBezTo>
                  <a:cubicBezTo>
                    <a:pt x="611" y="143"/>
                    <a:pt x="613" y="144"/>
                    <a:pt x="615" y="145"/>
                  </a:cubicBezTo>
                  <a:cubicBezTo>
                    <a:pt x="617" y="147"/>
                    <a:pt x="619" y="148"/>
                    <a:pt x="621" y="149"/>
                  </a:cubicBezTo>
                  <a:cubicBezTo>
                    <a:pt x="621" y="149"/>
                    <a:pt x="619" y="148"/>
                    <a:pt x="619" y="148"/>
                  </a:cubicBezTo>
                  <a:cubicBezTo>
                    <a:pt x="620" y="148"/>
                    <a:pt x="623" y="150"/>
                    <a:pt x="625" y="152"/>
                  </a:cubicBezTo>
                  <a:cubicBezTo>
                    <a:pt x="626" y="153"/>
                    <a:pt x="627" y="154"/>
                    <a:pt x="628" y="155"/>
                  </a:cubicBezTo>
                  <a:cubicBezTo>
                    <a:pt x="629" y="156"/>
                    <a:pt x="630" y="157"/>
                    <a:pt x="631" y="157"/>
                  </a:cubicBezTo>
                  <a:cubicBezTo>
                    <a:pt x="630" y="157"/>
                    <a:pt x="629" y="156"/>
                    <a:pt x="628" y="155"/>
                  </a:cubicBezTo>
                  <a:cubicBezTo>
                    <a:pt x="626" y="154"/>
                    <a:pt x="625" y="152"/>
                    <a:pt x="623" y="151"/>
                  </a:cubicBezTo>
                  <a:cubicBezTo>
                    <a:pt x="622" y="151"/>
                    <a:pt x="630" y="157"/>
                    <a:pt x="628" y="156"/>
                  </a:cubicBezTo>
                  <a:cubicBezTo>
                    <a:pt x="626" y="153"/>
                    <a:pt x="620" y="150"/>
                    <a:pt x="620" y="150"/>
                  </a:cubicBezTo>
                  <a:cubicBezTo>
                    <a:pt x="617" y="148"/>
                    <a:pt x="616" y="148"/>
                    <a:pt x="615" y="147"/>
                  </a:cubicBezTo>
                  <a:cubicBezTo>
                    <a:pt x="614" y="146"/>
                    <a:pt x="614" y="146"/>
                    <a:pt x="613" y="145"/>
                  </a:cubicBezTo>
                  <a:cubicBezTo>
                    <a:pt x="612" y="145"/>
                    <a:pt x="612" y="145"/>
                    <a:pt x="611" y="144"/>
                  </a:cubicBezTo>
                  <a:cubicBezTo>
                    <a:pt x="610" y="144"/>
                    <a:pt x="609" y="143"/>
                    <a:pt x="609" y="143"/>
                  </a:cubicBezTo>
                  <a:cubicBezTo>
                    <a:pt x="610" y="144"/>
                    <a:pt x="613" y="146"/>
                    <a:pt x="615" y="147"/>
                  </a:cubicBezTo>
                  <a:cubicBezTo>
                    <a:pt x="615" y="147"/>
                    <a:pt x="613" y="146"/>
                    <a:pt x="611" y="145"/>
                  </a:cubicBezTo>
                  <a:cubicBezTo>
                    <a:pt x="610" y="144"/>
                    <a:pt x="608" y="143"/>
                    <a:pt x="606" y="143"/>
                  </a:cubicBezTo>
                  <a:cubicBezTo>
                    <a:pt x="608" y="144"/>
                    <a:pt x="608" y="144"/>
                    <a:pt x="603" y="142"/>
                  </a:cubicBezTo>
                  <a:cubicBezTo>
                    <a:pt x="603" y="142"/>
                    <a:pt x="608" y="144"/>
                    <a:pt x="610" y="145"/>
                  </a:cubicBezTo>
                  <a:cubicBezTo>
                    <a:pt x="614" y="148"/>
                    <a:pt x="609" y="144"/>
                    <a:pt x="611" y="145"/>
                  </a:cubicBezTo>
                  <a:cubicBezTo>
                    <a:pt x="611" y="145"/>
                    <a:pt x="612" y="146"/>
                    <a:pt x="612" y="146"/>
                  </a:cubicBezTo>
                  <a:cubicBezTo>
                    <a:pt x="612" y="146"/>
                    <a:pt x="612" y="146"/>
                    <a:pt x="612" y="146"/>
                  </a:cubicBezTo>
                  <a:cubicBezTo>
                    <a:pt x="613" y="147"/>
                    <a:pt x="614" y="148"/>
                    <a:pt x="616" y="149"/>
                  </a:cubicBezTo>
                  <a:cubicBezTo>
                    <a:pt x="617" y="150"/>
                    <a:pt x="618" y="150"/>
                    <a:pt x="619" y="151"/>
                  </a:cubicBezTo>
                  <a:cubicBezTo>
                    <a:pt x="621" y="152"/>
                    <a:pt x="622" y="153"/>
                    <a:pt x="624" y="155"/>
                  </a:cubicBezTo>
                  <a:cubicBezTo>
                    <a:pt x="620" y="152"/>
                    <a:pt x="623" y="153"/>
                    <a:pt x="626" y="155"/>
                  </a:cubicBezTo>
                  <a:cubicBezTo>
                    <a:pt x="627" y="156"/>
                    <a:pt x="628" y="158"/>
                    <a:pt x="629" y="158"/>
                  </a:cubicBezTo>
                  <a:cubicBezTo>
                    <a:pt x="630" y="159"/>
                    <a:pt x="630" y="159"/>
                    <a:pt x="629" y="159"/>
                  </a:cubicBezTo>
                  <a:cubicBezTo>
                    <a:pt x="633" y="162"/>
                    <a:pt x="633" y="162"/>
                    <a:pt x="633" y="162"/>
                  </a:cubicBezTo>
                  <a:cubicBezTo>
                    <a:pt x="635" y="164"/>
                    <a:pt x="631" y="160"/>
                    <a:pt x="635" y="164"/>
                  </a:cubicBezTo>
                  <a:cubicBezTo>
                    <a:pt x="637" y="166"/>
                    <a:pt x="636" y="164"/>
                    <a:pt x="634" y="163"/>
                  </a:cubicBezTo>
                  <a:cubicBezTo>
                    <a:pt x="634" y="162"/>
                    <a:pt x="639" y="167"/>
                    <a:pt x="639" y="167"/>
                  </a:cubicBezTo>
                  <a:cubicBezTo>
                    <a:pt x="640" y="168"/>
                    <a:pt x="641" y="169"/>
                    <a:pt x="639" y="168"/>
                  </a:cubicBezTo>
                  <a:cubicBezTo>
                    <a:pt x="643" y="173"/>
                    <a:pt x="641" y="169"/>
                    <a:pt x="642" y="171"/>
                  </a:cubicBezTo>
                  <a:cubicBezTo>
                    <a:pt x="644" y="174"/>
                    <a:pt x="645" y="174"/>
                    <a:pt x="649" y="180"/>
                  </a:cubicBezTo>
                  <a:cubicBezTo>
                    <a:pt x="649" y="180"/>
                    <a:pt x="649" y="179"/>
                    <a:pt x="648" y="178"/>
                  </a:cubicBezTo>
                  <a:cubicBezTo>
                    <a:pt x="647" y="177"/>
                    <a:pt x="647" y="176"/>
                    <a:pt x="646" y="175"/>
                  </a:cubicBezTo>
                  <a:cubicBezTo>
                    <a:pt x="645" y="173"/>
                    <a:pt x="643" y="172"/>
                    <a:pt x="644" y="172"/>
                  </a:cubicBezTo>
                  <a:cubicBezTo>
                    <a:pt x="645" y="173"/>
                    <a:pt x="646" y="175"/>
                    <a:pt x="648" y="177"/>
                  </a:cubicBezTo>
                  <a:cubicBezTo>
                    <a:pt x="649" y="179"/>
                    <a:pt x="650" y="181"/>
                    <a:pt x="650" y="181"/>
                  </a:cubicBezTo>
                  <a:cubicBezTo>
                    <a:pt x="655" y="188"/>
                    <a:pt x="653" y="187"/>
                    <a:pt x="657" y="192"/>
                  </a:cubicBezTo>
                  <a:cubicBezTo>
                    <a:pt x="659" y="194"/>
                    <a:pt x="655" y="187"/>
                    <a:pt x="655" y="187"/>
                  </a:cubicBezTo>
                  <a:cubicBezTo>
                    <a:pt x="656" y="189"/>
                    <a:pt x="657" y="191"/>
                    <a:pt x="658" y="192"/>
                  </a:cubicBezTo>
                  <a:cubicBezTo>
                    <a:pt x="658" y="193"/>
                    <a:pt x="658" y="194"/>
                    <a:pt x="659" y="196"/>
                  </a:cubicBezTo>
                  <a:cubicBezTo>
                    <a:pt x="660" y="197"/>
                    <a:pt x="661" y="200"/>
                    <a:pt x="663" y="204"/>
                  </a:cubicBezTo>
                  <a:cubicBezTo>
                    <a:pt x="663" y="204"/>
                    <a:pt x="663" y="202"/>
                    <a:pt x="663" y="204"/>
                  </a:cubicBezTo>
                  <a:cubicBezTo>
                    <a:pt x="664" y="206"/>
                    <a:pt x="665" y="209"/>
                    <a:pt x="666" y="212"/>
                  </a:cubicBezTo>
                  <a:cubicBezTo>
                    <a:pt x="666" y="213"/>
                    <a:pt x="666" y="213"/>
                    <a:pt x="666" y="213"/>
                  </a:cubicBezTo>
                  <a:cubicBezTo>
                    <a:pt x="666" y="214"/>
                    <a:pt x="667" y="214"/>
                    <a:pt x="667" y="214"/>
                  </a:cubicBezTo>
                  <a:cubicBezTo>
                    <a:pt x="667" y="215"/>
                    <a:pt x="667" y="216"/>
                    <a:pt x="667" y="216"/>
                  </a:cubicBezTo>
                  <a:cubicBezTo>
                    <a:pt x="668" y="218"/>
                    <a:pt x="668" y="219"/>
                    <a:pt x="668" y="221"/>
                  </a:cubicBezTo>
                  <a:cubicBezTo>
                    <a:pt x="668" y="220"/>
                    <a:pt x="667" y="218"/>
                    <a:pt x="667" y="216"/>
                  </a:cubicBezTo>
                  <a:cubicBezTo>
                    <a:pt x="667" y="216"/>
                    <a:pt x="667" y="215"/>
                    <a:pt x="666" y="214"/>
                  </a:cubicBezTo>
                  <a:cubicBezTo>
                    <a:pt x="666" y="213"/>
                    <a:pt x="665" y="211"/>
                    <a:pt x="665" y="210"/>
                  </a:cubicBezTo>
                  <a:cubicBezTo>
                    <a:pt x="664" y="209"/>
                    <a:pt x="664" y="209"/>
                    <a:pt x="663" y="207"/>
                  </a:cubicBezTo>
                  <a:cubicBezTo>
                    <a:pt x="664" y="209"/>
                    <a:pt x="664" y="210"/>
                    <a:pt x="665" y="212"/>
                  </a:cubicBezTo>
                  <a:cubicBezTo>
                    <a:pt x="666" y="213"/>
                    <a:pt x="666" y="214"/>
                    <a:pt x="666" y="216"/>
                  </a:cubicBezTo>
                  <a:cubicBezTo>
                    <a:pt x="667" y="217"/>
                    <a:pt x="667" y="218"/>
                    <a:pt x="668" y="220"/>
                  </a:cubicBezTo>
                  <a:cubicBezTo>
                    <a:pt x="668" y="220"/>
                    <a:pt x="668" y="221"/>
                    <a:pt x="668" y="221"/>
                  </a:cubicBezTo>
                  <a:cubicBezTo>
                    <a:pt x="668" y="222"/>
                    <a:pt x="668" y="223"/>
                    <a:pt x="669" y="222"/>
                  </a:cubicBezTo>
                  <a:cubicBezTo>
                    <a:pt x="670" y="222"/>
                    <a:pt x="670" y="222"/>
                    <a:pt x="671" y="221"/>
                  </a:cubicBezTo>
                  <a:cubicBezTo>
                    <a:pt x="672" y="221"/>
                    <a:pt x="671" y="222"/>
                    <a:pt x="669" y="222"/>
                  </a:cubicBezTo>
                  <a:cubicBezTo>
                    <a:pt x="669" y="223"/>
                    <a:pt x="668" y="223"/>
                    <a:pt x="668" y="223"/>
                  </a:cubicBezTo>
                  <a:cubicBezTo>
                    <a:pt x="668" y="223"/>
                    <a:pt x="668" y="222"/>
                    <a:pt x="668" y="222"/>
                  </a:cubicBezTo>
                  <a:cubicBezTo>
                    <a:pt x="668" y="222"/>
                    <a:pt x="668" y="221"/>
                    <a:pt x="668" y="221"/>
                  </a:cubicBezTo>
                  <a:cubicBezTo>
                    <a:pt x="668" y="220"/>
                    <a:pt x="667" y="219"/>
                    <a:pt x="667" y="218"/>
                  </a:cubicBezTo>
                  <a:cubicBezTo>
                    <a:pt x="666" y="217"/>
                    <a:pt x="666" y="215"/>
                    <a:pt x="665" y="213"/>
                  </a:cubicBezTo>
                  <a:cubicBezTo>
                    <a:pt x="664" y="208"/>
                    <a:pt x="662" y="204"/>
                    <a:pt x="661" y="203"/>
                  </a:cubicBezTo>
                  <a:cubicBezTo>
                    <a:pt x="662" y="203"/>
                    <a:pt x="663" y="206"/>
                    <a:pt x="663" y="206"/>
                  </a:cubicBezTo>
                  <a:cubicBezTo>
                    <a:pt x="662" y="204"/>
                    <a:pt x="661" y="201"/>
                    <a:pt x="660" y="199"/>
                  </a:cubicBezTo>
                  <a:cubicBezTo>
                    <a:pt x="659" y="197"/>
                    <a:pt x="658" y="195"/>
                    <a:pt x="657" y="194"/>
                  </a:cubicBezTo>
                  <a:cubicBezTo>
                    <a:pt x="657" y="194"/>
                    <a:pt x="658" y="195"/>
                    <a:pt x="658" y="196"/>
                  </a:cubicBezTo>
                  <a:cubicBezTo>
                    <a:pt x="659" y="197"/>
                    <a:pt x="659" y="199"/>
                    <a:pt x="660" y="200"/>
                  </a:cubicBezTo>
                  <a:cubicBezTo>
                    <a:pt x="660" y="200"/>
                    <a:pt x="659" y="198"/>
                    <a:pt x="658" y="196"/>
                  </a:cubicBezTo>
                  <a:cubicBezTo>
                    <a:pt x="657" y="194"/>
                    <a:pt x="655" y="192"/>
                    <a:pt x="654" y="189"/>
                  </a:cubicBezTo>
                  <a:cubicBezTo>
                    <a:pt x="650" y="183"/>
                    <a:pt x="646" y="177"/>
                    <a:pt x="643" y="174"/>
                  </a:cubicBezTo>
                  <a:cubicBezTo>
                    <a:pt x="644" y="175"/>
                    <a:pt x="645" y="177"/>
                    <a:pt x="647" y="179"/>
                  </a:cubicBezTo>
                  <a:cubicBezTo>
                    <a:pt x="648" y="181"/>
                    <a:pt x="649" y="183"/>
                    <a:pt x="650" y="185"/>
                  </a:cubicBezTo>
                  <a:cubicBezTo>
                    <a:pt x="651" y="185"/>
                    <a:pt x="651" y="186"/>
                    <a:pt x="652" y="187"/>
                  </a:cubicBezTo>
                  <a:cubicBezTo>
                    <a:pt x="653" y="188"/>
                    <a:pt x="654" y="189"/>
                    <a:pt x="654" y="191"/>
                  </a:cubicBezTo>
                  <a:cubicBezTo>
                    <a:pt x="656" y="193"/>
                    <a:pt x="657" y="196"/>
                    <a:pt x="659" y="198"/>
                  </a:cubicBezTo>
                  <a:cubicBezTo>
                    <a:pt x="658" y="197"/>
                    <a:pt x="660" y="202"/>
                    <a:pt x="661" y="204"/>
                  </a:cubicBezTo>
                  <a:cubicBezTo>
                    <a:pt x="661" y="204"/>
                    <a:pt x="658" y="199"/>
                    <a:pt x="659" y="200"/>
                  </a:cubicBezTo>
                  <a:cubicBezTo>
                    <a:pt x="660" y="202"/>
                    <a:pt x="661" y="203"/>
                    <a:pt x="662" y="205"/>
                  </a:cubicBezTo>
                  <a:cubicBezTo>
                    <a:pt x="662" y="207"/>
                    <a:pt x="663" y="209"/>
                    <a:pt x="664" y="211"/>
                  </a:cubicBezTo>
                  <a:cubicBezTo>
                    <a:pt x="664" y="212"/>
                    <a:pt x="665" y="213"/>
                    <a:pt x="665" y="214"/>
                  </a:cubicBezTo>
                  <a:cubicBezTo>
                    <a:pt x="665" y="215"/>
                    <a:pt x="665" y="216"/>
                    <a:pt x="666" y="218"/>
                  </a:cubicBezTo>
                  <a:cubicBezTo>
                    <a:pt x="666" y="219"/>
                    <a:pt x="666" y="220"/>
                    <a:pt x="667" y="221"/>
                  </a:cubicBezTo>
                  <a:cubicBezTo>
                    <a:pt x="667" y="221"/>
                    <a:pt x="667" y="222"/>
                    <a:pt x="667" y="223"/>
                  </a:cubicBezTo>
                  <a:cubicBezTo>
                    <a:pt x="667" y="223"/>
                    <a:pt x="667" y="223"/>
                    <a:pt x="667" y="223"/>
                  </a:cubicBezTo>
                  <a:cubicBezTo>
                    <a:pt x="668" y="224"/>
                    <a:pt x="668" y="224"/>
                    <a:pt x="668" y="224"/>
                  </a:cubicBezTo>
                  <a:cubicBezTo>
                    <a:pt x="668" y="224"/>
                    <a:pt x="668" y="224"/>
                    <a:pt x="668" y="224"/>
                  </a:cubicBezTo>
                  <a:cubicBezTo>
                    <a:pt x="669" y="223"/>
                    <a:pt x="669" y="223"/>
                    <a:pt x="670" y="223"/>
                  </a:cubicBezTo>
                  <a:cubicBezTo>
                    <a:pt x="670" y="223"/>
                    <a:pt x="668" y="224"/>
                    <a:pt x="668" y="224"/>
                  </a:cubicBezTo>
                  <a:cubicBezTo>
                    <a:pt x="669" y="224"/>
                    <a:pt x="672" y="223"/>
                    <a:pt x="674" y="222"/>
                  </a:cubicBezTo>
                  <a:cubicBezTo>
                    <a:pt x="675" y="222"/>
                    <a:pt x="673" y="222"/>
                    <a:pt x="671" y="223"/>
                  </a:cubicBezTo>
                  <a:cubicBezTo>
                    <a:pt x="673" y="222"/>
                    <a:pt x="675" y="222"/>
                    <a:pt x="677" y="221"/>
                  </a:cubicBezTo>
                  <a:cubicBezTo>
                    <a:pt x="680" y="221"/>
                    <a:pt x="682" y="221"/>
                    <a:pt x="685" y="221"/>
                  </a:cubicBezTo>
                  <a:cubicBezTo>
                    <a:pt x="690" y="221"/>
                    <a:pt x="696" y="222"/>
                    <a:pt x="702" y="224"/>
                  </a:cubicBezTo>
                  <a:cubicBezTo>
                    <a:pt x="698" y="223"/>
                    <a:pt x="691" y="221"/>
                    <a:pt x="685" y="221"/>
                  </a:cubicBezTo>
                  <a:cubicBezTo>
                    <a:pt x="678" y="221"/>
                    <a:pt x="672" y="223"/>
                    <a:pt x="668" y="225"/>
                  </a:cubicBezTo>
                  <a:cubicBezTo>
                    <a:pt x="668" y="225"/>
                    <a:pt x="667" y="225"/>
                    <a:pt x="667" y="225"/>
                  </a:cubicBezTo>
                  <a:cubicBezTo>
                    <a:pt x="667" y="225"/>
                    <a:pt x="667" y="225"/>
                    <a:pt x="667" y="225"/>
                  </a:cubicBezTo>
                  <a:cubicBezTo>
                    <a:pt x="667" y="225"/>
                    <a:pt x="667" y="225"/>
                    <a:pt x="667" y="224"/>
                  </a:cubicBezTo>
                  <a:cubicBezTo>
                    <a:pt x="667" y="224"/>
                    <a:pt x="667" y="224"/>
                    <a:pt x="667" y="224"/>
                  </a:cubicBezTo>
                  <a:cubicBezTo>
                    <a:pt x="667" y="223"/>
                    <a:pt x="667" y="223"/>
                    <a:pt x="667" y="223"/>
                  </a:cubicBezTo>
                  <a:cubicBezTo>
                    <a:pt x="667" y="223"/>
                    <a:pt x="667" y="223"/>
                    <a:pt x="667" y="224"/>
                  </a:cubicBezTo>
                  <a:cubicBezTo>
                    <a:pt x="666" y="220"/>
                    <a:pt x="666" y="220"/>
                    <a:pt x="664" y="216"/>
                  </a:cubicBezTo>
                  <a:cubicBezTo>
                    <a:pt x="663" y="213"/>
                    <a:pt x="663" y="212"/>
                    <a:pt x="662" y="209"/>
                  </a:cubicBezTo>
                  <a:cubicBezTo>
                    <a:pt x="663" y="210"/>
                    <a:pt x="663" y="212"/>
                    <a:pt x="665" y="215"/>
                  </a:cubicBezTo>
                  <a:cubicBezTo>
                    <a:pt x="665" y="215"/>
                    <a:pt x="660" y="202"/>
                    <a:pt x="660" y="204"/>
                  </a:cubicBezTo>
                  <a:cubicBezTo>
                    <a:pt x="660" y="205"/>
                    <a:pt x="662" y="207"/>
                    <a:pt x="662" y="209"/>
                  </a:cubicBezTo>
                  <a:cubicBezTo>
                    <a:pt x="662" y="208"/>
                    <a:pt x="661" y="207"/>
                    <a:pt x="660" y="205"/>
                  </a:cubicBezTo>
                  <a:cubicBezTo>
                    <a:pt x="660" y="204"/>
                    <a:pt x="659" y="203"/>
                    <a:pt x="658" y="202"/>
                  </a:cubicBezTo>
                  <a:cubicBezTo>
                    <a:pt x="657" y="199"/>
                    <a:pt x="656" y="196"/>
                    <a:pt x="654" y="195"/>
                  </a:cubicBezTo>
                  <a:cubicBezTo>
                    <a:pt x="655" y="196"/>
                    <a:pt x="657" y="199"/>
                    <a:pt x="656" y="196"/>
                  </a:cubicBezTo>
                  <a:cubicBezTo>
                    <a:pt x="656" y="196"/>
                    <a:pt x="649" y="185"/>
                    <a:pt x="650" y="188"/>
                  </a:cubicBezTo>
                  <a:cubicBezTo>
                    <a:pt x="650" y="188"/>
                    <a:pt x="648" y="184"/>
                    <a:pt x="648" y="184"/>
                  </a:cubicBezTo>
                  <a:cubicBezTo>
                    <a:pt x="645" y="180"/>
                    <a:pt x="648" y="185"/>
                    <a:pt x="647" y="184"/>
                  </a:cubicBezTo>
                  <a:cubicBezTo>
                    <a:pt x="646" y="183"/>
                    <a:pt x="646" y="181"/>
                    <a:pt x="644" y="180"/>
                  </a:cubicBezTo>
                  <a:cubicBezTo>
                    <a:pt x="643" y="179"/>
                    <a:pt x="642" y="177"/>
                    <a:pt x="642" y="176"/>
                  </a:cubicBezTo>
                  <a:cubicBezTo>
                    <a:pt x="642" y="178"/>
                    <a:pt x="644" y="179"/>
                    <a:pt x="645" y="182"/>
                  </a:cubicBezTo>
                  <a:cubicBezTo>
                    <a:pt x="647" y="184"/>
                    <a:pt x="648" y="186"/>
                    <a:pt x="649" y="187"/>
                  </a:cubicBezTo>
                  <a:cubicBezTo>
                    <a:pt x="648" y="185"/>
                    <a:pt x="646" y="183"/>
                    <a:pt x="645" y="182"/>
                  </a:cubicBezTo>
                  <a:cubicBezTo>
                    <a:pt x="644" y="180"/>
                    <a:pt x="643" y="179"/>
                    <a:pt x="642" y="178"/>
                  </a:cubicBezTo>
                  <a:cubicBezTo>
                    <a:pt x="641" y="176"/>
                    <a:pt x="640" y="175"/>
                    <a:pt x="639" y="173"/>
                  </a:cubicBezTo>
                  <a:cubicBezTo>
                    <a:pt x="637" y="172"/>
                    <a:pt x="636" y="171"/>
                    <a:pt x="635" y="170"/>
                  </a:cubicBezTo>
                  <a:cubicBezTo>
                    <a:pt x="633" y="168"/>
                    <a:pt x="632" y="166"/>
                    <a:pt x="630" y="165"/>
                  </a:cubicBezTo>
                  <a:cubicBezTo>
                    <a:pt x="628" y="163"/>
                    <a:pt x="626" y="161"/>
                    <a:pt x="623" y="159"/>
                  </a:cubicBezTo>
                  <a:cubicBezTo>
                    <a:pt x="624" y="160"/>
                    <a:pt x="626" y="162"/>
                    <a:pt x="629" y="164"/>
                  </a:cubicBezTo>
                  <a:cubicBezTo>
                    <a:pt x="628" y="164"/>
                    <a:pt x="630" y="166"/>
                    <a:pt x="632" y="168"/>
                  </a:cubicBezTo>
                  <a:cubicBezTo>
                    <a:pt x="631" y="167"/>
                    <a:pt x="629" y="165"/>
                    <a:pt x="628" y="164"/>
                  </a:cubicBezTo>
                  <a:cubicBezTo>
                    <a:pt x="627" y="163"/>
                    <a:pt x="625" y="162"/>
                    <a:pt x="624" y="161"/>
                  </a:cubicBezTo>
                  <a:cubicBezTo>
                    <a:pt x="622" y="159"/>
                    <a:pt x="619" y="157"/>
                    <a:pt x="619" y="156"/>
                  </a:cubicBezTo>
                  <a:cubicBezTo>
                    <a:pt x="617" y="155"/>
                    <a:pt x="614" y="153"/>
                    <a:pt x="611" y="151"/>
                  </a:cubicBezTo>
                  <a:cubicBezTo>
                    <a:pt x="608" y="149"/>
                    <a:pt x="605" y="148"/>
                    <a:pt x="602" y="147"/>
                  </a:cubicBezTo>
                  <a:cubicBezTo>
                    <a:pt x="600" y="145"/>
                    <a:pt x="597" y="144"/>
                    <a:pt x="594" y="143"/>
                  </a:cubicBezTo>
                  <a:cubicBezTo>
                    <a:pt x="593" y="142"/>
                    <a:pt x="592" y="142"/>
                    <a:pt x="591" y="142"/>
                  </a:cubicBezTo>
                  <a:cubicBezTo>
                    <a:pt x="591" y="142"/>
                    <a:pt x="591" y="141"/>
                    <a:pt x="590" y="141"/>
                  </a:cubicBezTo>
                  <a:cubicBezTo>
                    <a:pt x="589" y="141"/>
                    <a:pt x="588" y="141"/>
                    <a:pt x="587" y="140"/>
                  </a:cubicBezTo>
                  <a:cubicBezTo>
                    <a:pt x="588" y="140"/>
                    <a:pt x="589" y="141"/>
                    <a:pt x="590" y="141"/>
                  </a:cubicBezTo>
                  <a:cubicBezTo>
                    <a:pt x="591" y="141"/>
                    <a:pt x="592" y="142"/>
                    <a:pt x="594" y="142"/>
                  </a:cubicBezTo>
                  <a:cubicBezTo>
                    <a:pt x="595" y="143"/>
                    <a:pt x="597" y="144"/>
                    <a:pt x="599" y="144"/>
                  </a:cubicBezTo>
                  <a:cubicBezTo>
                    <a:pt x="600" y="145"/>
                    <a:pt x="602" y="146"/>
                    <a:pt x="604" y="147"/>
                  </a:cubicBezTo>
                  <a:cubicBezTo>
                    <a:pt x="603" y="146"/>
                    <a:pt x="601" y="145"/>
                    <a:pt x="598" y="144"/>
                  </a:cubicBezTo>
                  <a:cubicBezTo>
                    <a:pt x="595" y="143"/>
                    <a:pt x="592" y="141"/>
                    <a:pt x="589" y="140"/>
                  </a:cubicBezTo>
                  <a:cubicBezTo>
                    <a:pt x="585" y="139"/>
                    <a:pt x="582" y="138"/>
                    <a:pt x="580" y="138"/>
                  </a:cubicBezTo>
                  <a:cubicBezTo>
                    <a:pt x="577" y="137"/>
                    <a:pt x="575" y="136"/>
                    <a:pt x="575" y="136"/>
                  </a:cubicBezTo>
                  <a:cubicBezTo>
                    <a:pt x="572" y="136"/>
                    <a:pt x="572" y="136"/>
                    <a:pt x="570" y="136"/>
                  </a:cubicBezTo>
                  <a:cubicBezTo>
                    <a:pt x="572" y="136"/>
                    <a:pt x="561" y="134"/>
                    <a:pt x="561" y="135"/>
                  </a:cubicBezTo>
                  <a:cubicBezTo>
                    <a:pt x="558" y="134"/>
                    <a:pt x="558" y="134"/>
                    <a:pt x="558" y="134"/>
                  </a:cubicBezTo>
                  <a:cubicBezTo>
                    <a:pt x="554" y="134"/>
                    <a:pt x="553" y="134"/>
                    <a:pt x="551" y="134"/>
                  </a:cubicBezTo>
                  <a:cubicBezTo>
                    <a:pt x="554" y="134"/>
                    <a:pt x="556" y="134"/>
                    <a:pt x="559" y="135"/>
                  </a:cubicBezTo>
                  <a:cubicBezTo>
                    <a:pt x="559" y="135"/>
                    <a:pt x="558" y="135"/>
                    <a:pt x="556" y="135"/>
                  </a:cubicBezTo>
                  <a:cubicBezTo>
                    <a:pt x="557" y="135"/>
                    <a:pt x="560" y="135"/>
                    <a:pt x="564" y="136"/>
                  </a:cubicBezTo>
                  <a:cubicBezTo>
                    <a:pt x="567" y="136"/>
                    <a:pt x="571" y="137"/>
                    <a:pt x="574" y="138"/>
                  </a:cubicBezTo>
                  <a:cubicBezTo>
                    <a:pt x="575" y="138"/>
                    <a:pt x="576" y="138"/>
                    <a:pt x="577" y="138"/>
                  </a:cubicBezTo>
                  <a:cubicBezTo>
                    <a:pt x="577" y="138"/>
                    <a:pt x="577" y="138"/>
                    <a:pt x="577" y="138"/>
                  </a:cubicBezTo>
                  <a:cubicBezTo>
                    <a:pt x="574" y="138"/>
                    <a:pt x="572" y="137"/>
                    <a:pt x="571" y="137"/>
                  </a:cubicBezTo>
                  <a:cubicBezTo>
                    <a:pt x="571" y="138"/>
                    <a:pt x="577" y="139"/>
                    <a:pt x="580" y="140"/>
                  </a:cubicBezTo>
                  <a:cubicBezTo>
                    <a:pt x="576" y="139"/>
                    <a:pt x="570" y="137"/>
                    <a:pt x="568" y="137"/>
                  </a:cubicBezTo>
                  <a:cubicBezTo>
                    <a:pt x="565" y="137"/>
                    <a:pt x="569" y="138"/>
                    <a:pt x="563" y="137"/>
                  </a:cubicBezTo>
                  <a:cubicBezTo>
                    <a:pt x="567" y="138"/>
                    <a:pt x="570" y="138"/>
                    <a:pt x="572" y="139"/>
                  </a:cubicBezTo>
                  <a:cubicBezTo>
                    <a:pt x="575" y="140"/>
                    <a:pt x="578" y="140"/>
                    <a:pt x="581" y="141"/>
                  </a:cubicBezTo>
                  <a:cubicBezTo>
                    <a:pt x="582" y="142"/>
                    <a:pt x="584" y="142"/>
                    <a:pt x="586" y="143"/>
                  </a:cubicBezTo>
                  <a:cubicBezTo>
                    <a:pt x="587" y="143"/>
                    <a:pt x="589" y="144"/>
                    <a:pt x="591" y="145"/>
                  </a:cubicBezTo>
                  <a:cubicBezTo>
                    <a:pt x="592" y="145"/>
                    <a:pt x="594" y="147"/>
                    <a:pt x="592" y="146"/>
                  </a:cubicBezTo>
                  <a:cubicBezTo>
                    <a:pt x="586" y="144"/>
                    <a:pt x="593" y="146"/>
                    <a:pt x="589" y="144"/>
                  </a:cubicBezTo>
                  <a:cubicBezTo>
                    <a:pt x="586" y="143"/>
                    <a:pt x="584" y="143"/>
                    <a:pt x="582" y="142"/>
                  </a:cubicBezTo>
                  <a:cubicBezTo>
                    <a:pt x="581" y="142"/>
                    <a:pt x="580" y="141"/>
                    <a:pt x="579" y="141"/>
                  </a:cubicBezTo>
                  <a:cubicBezTo>
                    <a:pt x="578" y="141"/>
                    <a:pt x="577" y="141"/>
                    <a:pt x="576" y="140"/>
                  </a:cubicBezTo>
                  <a:cubicBezTo>
                    <a:pt x="575" y="140"/>
                    <a:pt x="574" y="140"/>
                    <a:pt x="573" y="140"/>
                  </a:cubicBezTo>
                  <a:cubicBezTo>
                    <a:pt x="572" y="140"/>
                    <a:pt x="581" y="142"/>
                    <a:pt x="579" y="142"/>
                  </a:cubicBezTo>
                  <a:cubicBezTo>
                    <a:pt x="573" y="140"/>
                    <a:pt x="571" y="140"/>
                    <a:pt x="565" y="139"/>
                  </a:cubicBezTo>
                  <a:cubicBezTo>
                    <a:pt x="565" y="140"/>
                    <a:pt x="568" y="140"/>
                    <a:pt x="565" y="140"/>
                  </a:cubicBezTo>
                  <a:cubicBezTo>
                    <a:pt x="566" y="140"/>
                    <a:pt x="566" y="140"/>
                    <a:pt x="566" y="140"/>
                  </a:cubicBezTo>
                  <a:cubicBezTo>
                    <a:pt x="570" y="141"/>
                    <a:pt x="565" y="140"/>
                    <a:pt x="562" y="140"/>
                  </a:cubicBezTo>
                  <a:cubicBezTo>
                    <a:pt x="560" y="139"/>
                    <a:pt x="568" y="140"/>
                    <a:pt x="565" y="139"/>
                  </a:cubicBezTo>
                  <a:cubicBezTo>
                    <a:pt x="565" y="139"/>
                    <a:pt x="567" y="139"/>
                    <a:pt x="569" y="139"/>
                  </a:cubicBezTo>
                  <a:cubicBezTo>
                    <a:pt x="571" y="140"/>
                    <a:pt x="573" y="140"/>
                    <a:pt x="573" y="140"/>
                  </a:cubicBezTo>
                  <a:cubicBezTo>
                    <a:pt x="570" y="139"/>
                    <a:pt x="567" y="139"/>
                    <a:pt x="565" y="138"/>
                  </a:cubicBezTo>
                  <a:cubicBezTo>
                    <a:pt x="563" y="138"/>
                    <a:pt x="562" y="138"/>
                    <a:pt x="561" y="137"/>
                  </a:cubicBezTo>
                  <a:cubicBezTo>
                    <a:pt x="559" y="137"/>
                    <a:pt x="558" y="137"/>
                    <a:pt x="557" y="137"/>
                  </a:cubicBezTo>
                  <a:cubicBezTo>
                    <a:pt x="551" y="136"/>
                    <a:pt x="561" y="137"/>
                    <a:pt x="553" y="137"/>
                  </a:cubicBezTo>
                  <a:cubicBezTo>
                    <a:pt x="553" y="137"/>
                    <a:pt x="560" y="137"/>
                    <a:pt x="558" y="138"/>
                  </a:cubicBezTo>
                  <a:cubicBezTo>
                    <a:pt x="552" y="138"/>
                    <a:pt x="549" y="137"/>
                    <a:pt x="552" y="136"/>
                  </a:cubicBezTo>
                  <a:cubicBezTo>
                    <a:pt x="548" y="136"/>
                    <a:pt x="549" y="136"/>
                    <a:pt x="543" y="136"/>
                  </a:cubicBezTo>
                  <a:cubicBezTo>
                    <a:pt x="541" y="136"/>
                    <a:pt x="539" y="137"/>
                    <a:pt x="539" y="137"/>
                  </a:cubicBezTo>
                  <a:cubicBezTo>
                    <a:pt x="537" y="137"/>
                    <a:pt x="534" y="137"/>
                    <a:pt x="530" y="138"/>
                  </a:cubicBezTo>
                  <a:cubicBezTo>
                    <a:pt x="529" y="136"/>
                    <a:pt x="529" y="133"/>
                    <a:pt x="527" y="131"/>
                  </a:cubicBezTo>
                  <a:cubicBezTo>
                    <a:pt x="527" y="129"/>
                    <a:pt x="526" y="127"/>
                    <a:pt x="525" y="125"/>
                  </a:cubicBezTo>
                  <a:cubicBezTo>
                    <a:pt x="525" y="125"/>
                    <a:pt x="525" y="125"/>
                    <a:pt x="525" y="126"/>
                  </a:cubicBezTo>
                  <a:cubicBezTo>
                    <a:pt x="525" y="127"/>
                    <a:pt x="526" y="128"/>
                    <a:pt x="526" y="129"/>
                  </a:cubicBezTo>
                  <a:cubicBezTo>
                    <a:pt x="527" y="132"/>
                    <a:pt x="529" y="135"/>
                    <a:pt x="530" y="138"/>
                  </a:cubicBezTo>
                  <a:cubicBezTo>
                    <a:pt x="535" y="137"/>
                    <a:pt x="540" y="137"/>
                    <a:pt x="541" y="137"/>
                  </a:cubicBezTo>
                  <a:cubicBezTo>
                    <a:pt x="543" y="136"/>
                    <a:pt x="544" y="137"/>
                    <a:pt x="544" y="137"/>
                  </a:cubicBezTo>
                  <a:cubicBezTo>
                    <a:pt x="543" y="137"/>
                    <a:pt x="541" y="137"/>
                    <a:pt x="541" y="137"/>
                  </a:cubicBezTo>
                  <a:cubicBezTo>
                    <a:pt x="541" y="137"/>
                    <a:pt x="542" y="137"/>
                    <a:pt x="542" y="137"/>
                  </a:cubicBezTo>
                  <a:cubicBezTo>
                    <a:pt x="542" y="137"/>
                    <a:pt x="542" y="137"/>
                    <a:pt x="542" y="137"/>
                  </a:cubicBezTo>
                  <a:cubicBezTo>
                    <a:pt x="541" y="137"/>
                    <a:pt x="541" y="137"/>
                    <a:pt x="540" y="137"/>
                  </a:cubicBezTo>
                  <a:cubicBezTo>
                    <a:pt x="539" y="137"/>
                    <a:pt x="538" y="137"/>
                    <a:pt x="539" y="137"/>
                  </a:cubicBezTo>
                  <a:cubicBezTo>
                    <a:pt x="537" y="137"/>
                    <a:pt x="536" y="138"/>
                    <a:pt x="533" y="138"/>
                  </a:cubicBezTo>
                  <a:cubicBezTo>
                    <a:pt x="537" y="138"/>
                    <a:pt x="542" y="138"/>
                    <a:pt x="542" y="138"/>
                  </a:cubicBezTo>
                  <a:cubicBezTo>
                    <a:pt x="542" y="138"/>
                    <a:pt x="541" y="138"/>
                    <a:pt x="541" y="139"/>
                  </a:cubicBezTo>
                  <a:cubicBezTo>
                    <a:pt x="540" y="139"/>
                    <a:pt x="540" y="139"/>
                    <a:pt x="540" y="139"/>
                  </a:cubicBezTo>
                  <a:cubicBezTo>
                    <a:pt x="539" y="139"/>
                    <a:pt x="539" y="139"/>
                    <a:pt x="539" y="139"/>
                  </a:cubicBezTo>
                  <a:cubicBezTo>
                    <a:pt x="539" y="139"/>
                    <a:pt x="540" y="139"/>
                    <a:pt x="540" y="139"/>
                  </a:cubicBezTo>
                  <a:cubicBezTo>
                    <a:pt x="541" y="139"/>
                    <a:pt x="541" y="139"/>
                    <a:pt x="541" y="139"/>
                  </a:cubicBezTo>
                  <a:cubicBezTo>
                    <a:pt x="542" y="139"/>
                    <a:pt x="542" y="139"/>
                    <a:pt x="542" y="139"/>
                  </a:cubicBezTo>
                  <a:cubicBezTo>
                    <a:pt x="542" y="139"/>
                    <a:pt x="542" y="139"/>
                    <a:pt x="541" y="139"/>
                  </a:cubicBezTo>
                  <a:cubicBezTo>
                    <a:pt x="540" y="139"/>
                    <a:pt x="539" y="139"/>
                    <a:pt x="538" y="140"/>
                  </a:cubicBezTo>
                  <a:cubicBezTo>
                    <a:pt x="539" y="139"/>
                    <a:pt x="539" y="139"/>
                    <a:pt x="540" y="139"/>
                  </a:cubicBezTo>
                  <a:cubicBezTo>
                    <a:pt x="541" y="139"/>
                    <a:pt x="541" y="139"/>
                    <a:pt x="542" y="139"/>
                  </a:cubicBezTo>
                  <a:cubicBezTo>
                    <a:pt x="542" y="139"/>
                    <a:pt x="542" y="139"/>
                    <a:pt x="543" y="139"/>
                  </a:cubicBezTo>
                  <a:cubicBezTo>
                    <a:pt x="544" y="139"/>
                    <a:pt x="545" y="139"/>
                    <a:pt x="545" y="140"/>
                  </a:cubicBezTo>
                  <a:cubicBezTo>
                    <a:pt x="543" y="140"/>
                    <a:pt x="541" y="140"/>
                    <a:pt x="539" y="140"/>
                  </a:cubicBezTo>
                  <a:cubicBezTo>
                    <a:pt x="536" y="141"/>
                    <a:pt x="533" y="141"/>
                    <a:pt x="528" y="142"/>
                  </a:cubicBezTo>
                  <a:cubicBezTo>
                    <a:pt x="528" y="140"/>
                    <a:pt x="527" y="138"/>
                    <a:pt x="526" y="137"/>
                  </a:cubicBezTo>
                  <a:cubicBezTo>
                    <a:pt x="527" y="138"/>
                    <a:pt x="528" y="140"/>
                    <a:pt x="529" y="141"/>
                  </a:cubicBezTo>
                  <a:cubicBezTo>
                    <a:pt x="533" y="141"/>
                    <a:pt x="537" y="140"/>
                    <a:pt x="540" y="140"/>
                  </a:cubicBezTo>
                  <a:cubicBezTo>
                    <a:pt x="537" y="140"/>
                    <a:pt x="534" y="140"/>
                    <a:pt x="529" y="141"/>
                  </a:cubicBezTo>
                  <a:cubicBezTo>
                    <a:pt x="528" y="139"/>
                    <a:pt x="527" y="136"/>
                    <a:pt x="526" y="134"/>
                  </a:cubicBezTo>
                  <a:cubicBezTo>
                    <a:pt x="526" y="135"/>
                    <a:pt x="528" y="138"/>
                    <a:pt x="529" y="141"/>
                  </a:cubicBezTo>
                  <a:cubicBezTo>
                    <a:pt x="530" y="140"/>
                    <a:pt x="532" y="140"/>
                    <a:pt x="533" y="140"/>
                  </a:cubicBezTo>
                  <a:cubicBezTo>
                    <a:pt x="532" y="141"/>
                    <a:pt x="530" y="141"/>
                    <a:pt x="529" y="141"/>
                  </a:cubicBezTo>
                  <a:cubicBezTo>
                    <a:pt x="527" y="139"/>
                    <a:pt x="526" y="136"/>
                    <a:pt x="525" y="133"/>
                  </a:cubicBezTo>
                  <a:cubicBezTo>
                    <a:pt x="524" y="131"/>
                    <a:pt x="523" y="129"/>
                    <a:pt x="522" y="127"/>
                  </a:cubicBezTo>
                  <a:cubicBezTo>
                    <a:pt x="522" y="127"/>
                    <a:pt x="522" y="127"/>
                    <a:pt x="522" y="127"/>
                  </a:cubicBezTo>
                  <a:cubicBezTo>
                    <a:pt x="523" y="128"/>
                    <a:pt x="523" y="128"/>
                    <a:pt x="523" y="129"/>
                  </a:cubicBezTo>
                  <a:cubicBezTo>
                    <a:pt x="524" y="129"/>
                    <a:pt x="524" y="130"/>
                    <a:pt x="524" y="130"/>
                  </a:cubicBezTo>
                  <a:cubicBezTo>
                    <a:pt x="524" y="130"/>
                    <a:pt x="524" y="129"/>
                    <a:pt x="523" y="129"/>
                  </a:cubicBezTo>
                  <a:cubicBezTo>
                    <a:pt x="523" y="129"/>
                    <a:pt x="523" y="128"/>
                    <a:pt x="523" y="128"/>
                  </a:cubicBezTo>
                  <a:cubicBezTo>
                    <a:pt x="522" y="126"/>
                    <a:pt x="522" y="125"/>
                    <a:pt x="523" y="128"/>
                  </a:cubicBezTo>
                  <a:cubicBezTo>
                    <a:pt x="523" y="127"/>
                    <a:pt x="522" y="124"/>
                    <a:pt x="520" y="121"/>
                  </a:cubicBezTo>
                  <a:cubicBezTo>
                    <a:pt x="520" y="122"/>
                    <a:pt x="522" y="125"/>
                    <a:pt x="520" y="123"/>
                  </a:cubicBezTo>
                  <a:cubicBezTo>
                    <a:pt x="520" y="123"/>
                    <a:pt x="522" y="126"/>
                    <a:pt x="522" y="127"/>
                  </a:cubicBezTo>
                  <a:cubicBezTo>
                    <a:pt x="523" y="128"/>
                    <a:pt x="523" y="129"/>
                    <a:pt x="522" y="128"/>
                  </a:cubicBezTo>
                  <a:cubicBezTo>
                    <a:pt x="520" y="124"/>
                    <a:pt x="519" y="121"/>
                    <a:pt x="518" y="119"/>
                  </a:cubicBezTo>
                  <a:cubicBezTo>
                    <a:pt x="516" y="117"/>
                    <a:pt x="515" y="115"/>
                    <a:pt x="513" y="111"/>
                  </a:cubicBezTo>
                  <a:cubicBezTo>
                    <a:pt x="516" y="115"/>
                    <a:pt x="515" y="113"/>
                    <a:pt x="519" y="118"/>
                  </a:cubicBezTo>
                  <a:cubicBezTo>
                    <a:pt x="517" y="116"/>
                    <a:pt x="516" y="114"/>
                    <a:pt x="515" y="112"/>
                  </a:cubicBezTo>
                  <a:cubicBezTo>
                    <a:pt x="514" y="110"/>
                    <a:pt x="512" y="108"/>
                    <a:pt x="511" y="105"/>
                  </a:cubicBezTo>
                  <a:cubicBezTo>
                    <a:pt x="511" y="106"/>
                    <a:pt x="511" y="107"/>
                    <a:pt x="511" y="108"/>
                  </a:cubicBezTo>
                  <a:cubicBezTo>
                    <a:pt x="508" y="103"/>
                    <a:pt x="509" y="103"/>
                    <a:pt x="508" y="101"/>
                  </a:cubicBezTo>
                  <a:cubicBezTo>
                    <a:pt x="506" y="98"/>
                    <a:pt x="504" y="95"/>
                    <a:pt x="504" y="95"/>
                  </a:cubicBezTo>
                  <a:cubicBezTo>
                    <a:pt x="502" y="92"/>
                    <a:pt x="504" y="96"/>
                    <a:pt x="501" y="91"/>
                  </a:cubicBezTo>
                  <a:cubicBezTo>
                    <a:pt x="502" y="92"/>
                    <a:pt x="501" y="91"/>
                    <a:pt x="501" y="91"/>
                  </a:cubicBezTo>
                  <a:cubicBezTo>
                    <a:pt x="499" y="89"/>
                    <a:pt x="499" y="88"/>
                    <a:pt x="497" y="86"/>
                  </a:cubicBezTo>
                  <a:cubicBezTo>
                    <a:pt x="497" y="86"/>
                    <a:pt x="498" y="87"/>
                    <a:pt x="499" y="89"/>
                  </a:cubicBezTo>
                  <a:cubicBezTo>
                    <a:pt x="499" y="89"/>
                    <a:pt x="500" y="90"/>
                    <a:pt x="501" y="91"/>
                  </a:cubicBezTo>
                  <a:cubicBezTo>
                    <a:pt x="501" y="92"/>
                    <a:pt x="501" y="92"/>
                    <a:pt x="501" y="92"/>
                  </a:cubicBezTo>
                  <a:cubicBezTo>
                    <a:pt x="500" y="90"/>
                    <a:pt x="501" y="93"/>
                    <a:pt x="501" y="93"/>
                  </a:cubicBezTo>
                  <a:cubicBezTo>
                    <a:pt x="500" y="92"/>
                    <a:pt x="500" y="91"/>
                    <a:pt x="500" y="91"/>
                  </a:cubicBezTo>
                  <a:cubicBezTo>
                    <a:pt x="499" y="90"/>
                    <a:pt x="499" y="91"/>
                    <a:pt x="500" y="91"/>
                  </a:cubicBezTo>
                  <a:cubicBezTo>
                    <a:pt x="499" y="91"/>
                    <a:pt x="495" y="85"/>
                    <a:pt x="496" y="86"/>
                  </a:cubicBezTo>
                  <a:cubicBezTo>
                    <a:pt x="492" y="81"/>
                    <a:pt x="497" y="88"/>
                    <a:pt x="496" y="87"/>
                  </a:cubicBezTo>
                  <a:cubicBezTo>
                    <a:pt x="494" y="84"/>
                    <a:pt x="492" y="82"/>
                    <a:pt x="490" y="80"/>
                  </a:cubicBezTo>
                  <a:cubicBezTo>
                    <a:pt x="490" y="80"/>
                    <a:pt x="491" y="80"/>
                    <a:pt x="494" y="84"/>
                  </a:cubicBezTo>
                  <a:cubicBezTo>
                    <a:pt x="494" y="84"/>
                    <a:pt x="493" y="82"/>
                    <a:pt x="491" y="80"/>
                  </a:cubicBezTo>
                  <a:cubicBezTo>
                    <a:pt x="492" y="81"/>
                    <a:pt x="490" y="79"/>
                    <a:pt x="488" y="77"/>
                  </a:cubicBezTo>
                  <a:cubicBezTo>
                    <a:pt x="486" y="75"/>
                    <a:pt x="484" y="73"/>
                    <a:pt x="481" y="71"/>
                  </a:cubicBezTo>
                  <a:cubicBezTo>
                    <a:pt x="481" y="70"/>
                    <a:pt x="479" y="68"/>
                    <a:pt x="480" y="68"/>
                  </a:cubicBezTo>
                  <a:cubicBezTo>
                    <a:pt x="475" y="65"/>
                    <a:pt x="472" y="62"/>
                    <a:pt x="469" y="59"/>
                  </a:cubicBezTo>
                  <a:cubicBezTo>
                    <a:pt x="470" y="61"/>
                    <a:pt x="476" y="65"/>
                    <a:pt x="478" y="67"/>
                  </a:cubicBezTo>
                  <a:cubicBezTo>
                    <a:pt x="478" y="68"/>
                    <a:pt x="479" y="68"/>
                    <a:pt x="480" y="69"/>
                  </a:cubicBezTo>
                  <a:cubicBezTo>
                    <a:pt x="480" y="70"/>
                    <a:pt x="481" y="71"/>
                    <a:pt x="483" y="73"/>
                  </a:cubicBezTo>
                  <a:cubicBezTo>
                    <a:pt x="483" y="73"/>
                    <a:pt x="481" y="72"/>
                    <a:pt x="478" y="69"/>
                  </a:cubicBezTo>
                  <a:cubicBezTo>
                    <a:pt x="479" y="69"/>
                    <a:pt x="480" y="71"/>
                    <a:pt x="483" y="73"/>
                  </a:cubicBezTo>
                  <a:cubicBezTo>
                    <a:pt x="482" y="73"/>
                    <a:pt x="478" y="69"/>
                    <a:pt x="476" y="67"/>
                  </a:cubicBezTo>
                  <a:cubicBezTo>
                    <a:pt x="479" y="69"/>
                    <a:pt x="473" y="64"/>
                    <a:pt x="475" y="66"/>
                  </a:cubicBezTo>
                  <a:cubicBezTo>
                    <a:pt x="471" y="61"/>
                    <a:pt x="471" y="63"/>
                    <a:pt x="468" y="60"/>
                  </a:cubicBezTo>
                  <a:cubicBezTo>
                    <a:pt x="469" y="60"/>
                    <a:pt x="462" y="56"/>
                    <a:pt x="461" y="54"/>
                  </a:cubicBezTo>
                  <a:cubicBezTo>
                    <a:pt x="463" y="55"/>
                    <a:pt x="463" y="56"/>
                    <a:pt x="467" y="59"/>
                  </a:cubicBezTo>
                  <a:cubicBezTo>
                    <a:pt x="467" y="58"/>
                    <a:pt x="466" y="58"/>
                    <a:pt x="466" y="57"/>
                  </a:cubicBezTo>
                  <a:cubicBezTo>
                    <a:pt x="464" y="56"/>
                    <a:pt x="462" y="54"/>
                    <a:pt x="460" y="53"/>
                  </a:cubicBezTo>
                  <a:cubicBezTo>
                    <a:pt x="460" y="53"/>
                    <a:pt x="458" y="52"/>
                    <a:pt x="453" y="49"/>
                  </a:cubicBezTo>
                  <a:cubicBezTo>
                    <a:pt x="454" y="49"/>
                    <a:pt x="456" y="50"/>
                    <a:pt x="454" y="48"/>
                  </a:cubicBezTo>
                  <a:cubicBezTo>
                    <a:pt x="453" y="49"/>
                    <a:pt x="450" y="47"/>
                    <a:pt x="449" y="47"/>
                  </a:cubicBezTo>
                  <a:cubicBezTo>
                    <a:pt x="448" y="46"/>
                    <a:pt x="448" y="46"/>
                    <a:pt x="448" y="46"/>
                  </a:cubicBezTo>
                  <a:cubicBezTo>
                    <a:pt x="448" y="46"/>
                    <a:pt x="447" y="45"/>
                    <a:pt x="446" y="45"/>
                  </a:cubicBezTo>
                  <a:cubicBezTo>
                    <a:pt x="448" y="46"/>
                    <a:pt x="450" y="47"/>
                    <a:pt x="451" y="47"/>
                  </a:cubicBezTo>
                  <a:cubicBezTo>
                    <a:pt x="445" y="43"/>
                    <a:pt x="445" y="45"/>
                    <a:pt x="437" y="40"/>
                  </a:cubicBezTo>
                  <a:cubicBezTo>
                    <a:pt x="437" y="40"/>
                    <a:pt x="442" y="43"/>
                    <a:pt x="442" y="43"/>
                  </a:cubicBezTo>
                  <a:cubicBezTo>
                    <a:pt x="443" y="44"/>
                    <a:pt x="439" y="42"/>
                    <a:pt x="436" y="40"/>
                  </a:cubicBezTo>
                  <a:cubicBezTo>
                    <a:pt x="433" y="38"/>
                    <a:pt x="431" y="36"/>
                    <a:pt x="433" y="37"/>
                  </a:cubicBezTo>
                  <a:cubicBezTo>
                    <a:pt x="431" y="36"/>
                    <a:pt x="428" y="35"/>
                    <a:pt x="425" y="34"/>
                  </a:cubicBezTo>
                  <a:cubicBezTo>
                    <a:pt x="423" y="33"/>
                    <a:pt x="422" y="32"/>
                    <a:pt x="420" y="31"/>
                  </a:cubicBezTo>
                  <a:cubicBezTo>
                    <a:pt x="419" y="31"/>
                    <a:pt x="417" y="30"/>
                    <a:pt x="416" y="30"/>
                  </a:cubicBezTo>
                  <a:cubicBezTo>
                    <a:pt x="417" y="30"/>
                    <a:pt x="420" y="31"/>
                    <a:pt x="422" y="32"/>
                  </a:cubicBezTo>
                  <a:cubicBezTo>
                    <a:pt x="422" y="32"/>
                    <a:pt x="422" y="31"/>
                    <a:pt x="421" y="31"/>
                  </a:cubicBezTo>
                  <a:cubicBezTo>
                    <a:pt x="420" y="31"/>
                    <a:pt x="419" y="30"/>
                    <a:pt x="418" y="30"/>
                  </a:cubicBezTo>
                  <a:cubicBezTo>
                    <a:pt x="419" y="30"/>
                    <a:pt x="414" y="28"/>
                    <a:pt x="410" y="28"/>
                  </a:cubicBezTo>
                  <a:cubicBezTo>
                    <a:pt x="411" y="28"/>
                    <a:pt x="413" y="29"/>
                    <a:pt x="415" y="29"/>
                  </a:cubicBezTo>
                  <a:cubicBezTo>
                    <a:pt x="414" y="29"/>
                    <a:pt x="411" y="28"/>
                    <a:pt x="407" y="27"/>
                  </a:cubicBezTo>
                  <a:cubicBezTo>
                    <a:pt x="403" y="26"/>
                    <a:pt x="399" y="25"/>
                    <a:pt x="395" y="24"/>
                  </a:cubicBezTo>
                  <a:cubicBezTo>
                    <a:pt x="398" y="25"/>
                    <a:pt x="402" y="26"/>
                    <a:pt x="407" y="27"/>
                  </a:cubicBezTo>
                  <a:cubicBezTo>
                    <a:pt x="406" y="27"/>
                    <a:pt x="404" y="27"/>
                    <a:pt x="401" y="26"/>
                  </a:cubicBezTo>
                  <a:cubicBezTo>
                    <a:pt x="399" y="25"/>
                    <a:pt x="398" y="25"/>
                    <a:pt x="396" y="24"/>
                  </a:cubicBezTo>
                  <a:cubicBezTo>
                    <a:pt x="395" y="24"/>
                    <a:pt x="394" y="24"/>
                    <a:pt x="393" y="24"/>
                  </a:cubicBezTo>
                  <a:cubicBezTo>
                    <a:pt x="393" y="23"/>
                    <a:pt x="392" y="23"/>
                    <a:pt x="390" y="23"/>
                  </a:cubicBezTo>
                  <a:cubicBezTo>
                    <a:pt x="390" y="23"/>
                    <a:pt x="392" y="23"/>
                    <a:pt x="394" y="23"/>
                  </a:cubicBezTo>
                  <a:cubicBezTo>
                    <a:pt x="390" y="22"/>
                    <a:pt x="384" y="21"/>
                    <a:pt x="380" y="21"/>
                  </a:cubicBezTo>
                  <a:cubicBezTo>
                    <a:pt x="375" y="20"/>
                    <a:pt x="370" y="20"/>
                    <a:pt x="369" y="19"/>
                  </a:cubicBezTo>
                  <a:cubicBezTo>
                    <a:pt x="372" y="19"/>
                    <a:pt x="374" y="19"/>
                    <a:pt x="376" y="20"/>
                  </a:cubicBezTo>
                  <a:cubicBezTo>
                    <a:pt x="377" y="19"/>
                    <a:pt x="371" y="19"/>
                    <a:pt x="365" y="18"/>
                  </a:cubicBezTo>
                  <a:cubicBezTo>
                    <a:pt x="363" y="18"/>
                    <a:pt x="368" y="18"/>
                    <a:pt x="371" y="19"/>
                  </a:cubicBezTo>
                  <a:cubicBezTo>
                    <a:pt x="368" y="18"/>
                    <a:pt x="367" y="19"/>
                    <a:pt x="368" y="19"/>
                  </a:cubicBezTo>
                  <a:cubicBezTo>
                    <a:pt x="365" y="19"/>
                    <a:pt x="361" y="19"/>
                    <a:pt x="358" y="19"/>
                  </a:cubicBezTo>
                  <a:cubicBezTo>
                    <a:pt x="355" y="19"/>
                    <a:pt x="352" y="18"/>
                    <a:pt x="349" y="18"/>
                  </a:cubicBezTo>
                  <a:cubicBezTo>
                    <a:pt x="353" y="19"/>
                    <a:pt x="350" y="19"/>
                    <a:pt x="352" y="19"/>
                  </a:cubicBezTo>
                  <a:cubicBezTo>
                    <a:pt x="351" y="19"/>
                    <a:pt x="349" y="19"/>
                    <a:pt x="348" y="19"/>
                  </a:cubicBezTo>
                  <a:cubicBezTo>
                    <a:pt x="346" y="19"/>
                    <a:pt x="344" y="19"/>
                    <a:pt x="341" y="19"/>
                  </a:cubicBezTo>
                  <a:cubicBezTo>
                    <a:pt x="345" y="19"/>
                    <a:pt x="348" y="19"/>
                    <a:pt x="340" y="19"/>
                  </a:cubicBezTo>
                  <a:cubicBezTo>
                    <a:pt x="335" y="19"/>
                    <a:pt x="345" y="19"/>
                    <a:pt x="348" y="19"/>
                  </a:cubicBezTo>
                  <a:cubicBezTo>
                    <a:pt x="347" y="18"/>
                    <a:pt x="342" y="19"/>
                    <a:pt x="343" y="18"/>
                  </a:cubicBezTo>
                  <a:cubicBezTo>
                    <a:pt x="347" y="18"/>
                    <a:pt x="351" y="17"/>
                    <a:pt x="354" y="18"/>
                  </a:cubicBezTo>
                  <a:cubicBezTo>
                    <a:pt x="350" y="17"/>
                    <a:pt x="345" y="18"/>
                    <a:pt x="337" y="18"/>
                  </a:cubicBezTo>
                  <a:cubicBezTo>
                    <a:pt x="336" y="18"/>
                    <a:pt x="338" y="18"/>
                    <a:pt x="338" y="18"/>
                  </a:cubicBezTo>
                  <a:cubicBezTo>
                    <a:pt x="343" y="18"/>
                    <a:pt x="337" y="17"/>
                    <a:pt x="343" y="17"/>
                  </a:cubicBezTo>
                  <a:cubicBezTo>
                    <a:pt x="342" y="17"/>
                    <a:pt x="341" y="17"/>
                    <a:pt x="336" y="17"/>
                  </a:cubicBezTo>
                  <a:cubicBezTo>
                    <a:pt x="336" y="17"/>
                    <a:pt x="338" y="17"/>
                    <a:pt x="340" y="17"/>
                  </a:cubicBezTo>
                  <a:cubicBezTo>
                    <a:pt x="340" y="17"/>
                    <a:pt x="335" y="17"/>
                    <a:pt x="332" y="17"/>
                  </a:cubicBezTo>
                  <a:cubicBezTo>
                    <a:pt x="332" y="17"/>
                    <a:pt x="331" y="17"/>
                    <a:pt x="331" y="17"/>
                  </a:cubicBezTo>
                  <a:cubicBezTo>
                    <a:pt x="333" y="17"/>
                    <a:pt x="333" y="17"/>
                    <a:pt x="333" y="17"/>
                  </a:cubicBezTo>
                  <a:cubicBezTo>
                    <a:pt x="334" y="17"/>
                    <a:pt x="334" y="17"/>
                    <a:pt x="335" y="16"/>
                  </a:cubicBezTo>
                  <a:cubicBezTo>
                    <a:pt x="336" y="16"/>
                    <a:pt x="338" y="16"/>
                    <a:pt x="339" y="16"/>
                  </a:cubicBezTo>
                  <a:cubicBezTo>
                    <a:pt x="341" y="16"/>
                    <a:pt x="343" y="15"/>
                    <a:pt x="344" y="15"/>
                  </a:cubicBezTo>
                  <a:cubicBezTo>
                    <a:pt x="337" y="15"/>
                    <a:pt x="342" y="16"/>
                    <a:pt x="334" y="16"/>
                  </a:cubicBezTo>
                  <a:cubicBezTo>
                    <a:pt x="334" y="16"/>
                    <a:pt x="336" y="16"/>
                    <a:pt x="337" y="16"/>
                  </a:cubicBezTo>
                  <a:cubicBezTo>
                    <a:pt x="338" y="15"/>
                    <a:pt x="335" y="15"/>
                    <a:pt x="333" y="15"/>
                  </a:cubicBezTo>
                  <a:cubicBezTo>
                    <a:pt x="332" y="15"/>
                    <a:pt x="330" y="16"/>
                    <a:pt x="331" y="15"/>
                  </a:cubicBezTo>
                  <a:cubicBezTo>
                    <a:pt x="325" y="16"/>
                    <a:pt x="325" y="16"/>
                    <a:pt x="325" y="16"/>
                  </a:cubicBezTo>
                  <a:cubicBezTo>
                    <a:pt x="332" y="16"/>
                    <a:pt x="337" y="16"/>
                    <a:pt x="325" y="18"/>
                  </a:cubicBezTo>
                  <a:cubicBezTo>
                    <a:pt x="325" y="18"/>
                    <a:pt x="325" y="18"/>
                    <a:pt x="325" y="18"/>
                  </a:cubicBezTo>
                  <a:cubicBezTo>
                    <a:pt x="326" y="18"/>
                    <a:pt x="330" y="17"/>
                    <a:pt x="332" y="17"/>
                  </a:cubicBezTo>
                  <a:cubicBezTo>
                    <a:pt x="332" y="17"/>
                    <a:pt x="332" y="17"/>
                    <a:pt x="332" y="17"/>
                  </a:cubicBezTo>
                  <a:cubicBezTo>
                    <a:pt x="332" y="17"/>
                    <a:pt x="333" y="17"/>
                    <a:pt x="334" y="17"/>
                  </a:cubicBezTo>
                  <a:cubicBezTo>
                    <a:pt x="335" y="17"/>
                    <a:pt x="337" y="17"/>
                    <a:pt x="339" y="17"/>
                  </a:cubicBezTo>
                  <a:cubicBezTo>
                    <a:pt x="338" y="18"/>
                    <a:pt x="337" y="18"/>
                    <a:pt x="336" y="18"/>
                  </a:cubicBezTo>
                  <a:cubicBezTo>
                    <a:pt x="335" y="18"/>
                    <a:pt x="333" y="18"/>
                    <a:pt x="331" y="18"/>
                  </a:cubicBezTo>
                  <a:cubicBezTo>
                    <a:pt x="327" y="19"/>
                    <a:pt x="333" y="18"/>
                    <a:pt x="329" y="19"/>
                  </a:cubicBezTo>
                  <a:cubicBezTo>
                    <a:pt x="330" y="19"/>
                    <a:pt x="333" y="19"/>
                    <a:pt x="335" y="19"/>
                  </a:cubicBezTo>
                  <a:cubicBezTo>
                    <a:pt x="337" y="18"/>
                    <a:pt x="339" y="18"/>
                    <a:pt x="338" y="19"/>
                  </a:cubicBezTo>
                  <a:cubicBezTo>
                    <a:pt x="333" y="19"/>
                    <a:pt x="328" y="20"/>
                    <a:pt x="324" y="20"/>
                  </a:cubicBezTo>
                  <a:cubicBezTo>
                    <a:pt x="321" y="20"/>
                    <a:pt x="326" y="19"/>
                    <a:pt x="328" y="19"/>
                  </a:cubicBezTo>
                  <a:cubicBezTo>
                    <a:pt x="324" y="20"/>
                    <a:pt x="320" y="20"/>
                    <a:pt x="317" y="20"/>
                  </a:cubicBezTo>
                  <a:cubicBezTo>
                    <a:pt x="313" y="21"/>
                    <a:pt x="309" y="22"/>
                    <a:pt x="305" y="23"/>
                  </a:cubicBezTo>
                  <a:cubicBezTo>
                    <a:pt x="305" y="23"/>
                    <a:pt x="305" y="23"/>
                    <a:pt x="305" y="23"/>
                  </a:cubicBezTo>
                  <a:cubicBezTo>
                    <a:pt x="305" y="23"/>
                    <a:pt x="304" y="23"/>
                    <a:pt x="303" y="23"/>
                  </a:cubicBezTo>
                  <a:cubicBezTo>
                    <a:pt x="301" y="24"/>
                    <a:pt x="302" y="24"/>
                    <a:pt x="303" y="24"/>
                  </a:cubicBezTo>
                  <a:cubicBezTo>
                    <a:pt x="303" y="24"/>
                    <a:pt x="303" y="25"/>
                    <a:pt x="302" y="25"/>
                  </a:cubicBezTo>
                  <a:cubicBezTo>
                    <a:pt x="301" y="25"/>
                    <a:pt x="300" y="26"/>
                    <a:pt x="297" y="27"/>
                  </a:cubicBezTo>
                  <a:cubicBezTo>
                    <a:pt x="299" y="25"/>
                    <a:pt x="291" y="28"/>
                    <a:pt x="288" y="29"/>
                  </a:cubicBezTo>
                  <a:cubicBezTo>
                    <a:pt x="291" y="27"/>
                    <a:pt x="293" y="27"/>
                    <a:pt x="294" y="26"/>
                  </a:cubicBezTo>
                  <a:cubicBezTo>
                    <a:pt x="296" y="25"/>
                    <a:pt x="298" y="25"/>
                    <a:pt x="300" y="24"/>
                  </a:cubicBezTo>
                  <a:cubicBezTo>
                    <a:pt x="300" y="24"/>
                    <a:pt x="296" y="26"/>
                    <a:pt x="297" y="25"/>
                  </a:cubicBezTo>
                  <a:cubicBezTo>
                    <a:pt x="294" y="26"/>
                    <a:pt x="292" y="27"/>
                    <a:pt x="287" y="28"/>
                  </a:cubicBezTo>
                  <a:cubicBezTo>
                    <a:pt x="288" y="28"/>
                    <a:pt x="290" y="27"/>
                    <a:pt x="290" y="28"/>
                  </a:cubicBezTo>
                  <a:cubicBezTo>
                    <a:pt x="288" y="28"/>
                    <a:pt x="286" y="29"/>
                    <a:pt x="285" y="29"/>
                  </a:cubicBezTo>
                  <a:cubicBezTo>
                    <a:pt x="284" y="30"/>
                    <a:pt x="283" y="30"/>
                    <a:pt x="282" y="30"/>
                  </a:cubicBezTo>
                  <a:cubicBezTo>
                    <a:pt x="280" y="31"/>
                    <a:pt x="278" y="31"/>
                    <a:pt x="275" y="32"/>
                  </a:cubicBezTo>
                  <a:cubicBezTo>
                    <a:pt x="274" y="33"/>
                    <a:pt x="278" y="31"/>
                    <a:pt x="281" y="30"/>
                  </a:cubicBezTo>
                  <a:cubicBezTo>
                    <a:pt x="281" y="29"/>
                    <a:pt x="274" y="33"/>
                    <a:pt x="274" y="32"/>
                  </a:cubicBezTo>
                  <a:cubicBezTo>
                    <a:pt x="272" y="33"/>
                    <a:pt x="273" y="33"/>
                    <a:pt x="271" y="34"/>
                  </a:cubicBezTo>
                  <a:cubicBezTo>
                    <a:pt x="270" y="34"/>
                    <a:pt x="272" y="34"/>
                    <a:pt x="274" y="33"/>
                  </a:cubicBezTo>
                  <a:cubicBezTo>
                    <a:pt x="274" y="33"/>
                    <a:pt x="272" y="34"/>
                    <a:pt x="271" y="35"/>
                  </a:cubicBezTo>
                  <a:cubicBezTo>
                    <a:pt x="270" y="35"/>
                    <a:pt x="269" y="36"/>
                    <a:pt x="271" y="35"/>
                  </a:cubicBezTo>
                  <a:cubicBezTo>
                    <a:pt x="269" y="36"/>
                    <a:pt x="266" y="37"/>
                    <a:pt x="265" y="37"/>
                  </a:cubicBezTo>
                  <a:cubicBezTo>
                    <a:pt x="262" y="39"/>
                    <a:pt x="259" y="40"/>
                    <a:pt x="257" y="42"/>
                  </a:cubicBezTo>
                  <a:cubicBezTo>
                    <a:pt x="261" y="40"/>
                    <a:pt x="252" y="45"/>
                    <a:pt x="258" y="42"/>
                  </a:cubicBezTo>
                  <a:cubicBezTo>
                    <a:pt x="258" y="42"/>
                    <a:pt x="252" y="46"/>
                    <a:pt x="249" y="48"/>
                  </a:cubicBezTo>
                  <a:cubicBezTo>
                    <a:pt x="246" y="49"/>
                    <a:pt x="252" y="45"/>
                    <a:pt x="252" y="45"/>
                  </a:cubicBezTo>
                  <a:cubicBezTo>
                    <a:pt x="247" y="47"/>
                    <a:pt x="251" y="46"/>
                    <a:pt x="246" y="48"/>
                  </a:cubicBezTo>
                  <a:cubicBezTo>
                    <a:pt x="248" y="47"/>
                    <a:pt x="244" y="49"/>
                    <a:pt x="241" y="51"/>
                  </a:cubicBezTo>
                  <a:cubicBezTo>
                    <a:pt x="242" y="50"/>
                    <a:pt x="239" y="52"/>
                    <a:pt x="236" y="54"/>
                  </a:cubicBezTo>
                  <a:cubicBezTo>
                    <a:pt x="235" y="55"/>
                    <a:pt x="233" y="57"/>
                    <a:pt x="232" y="58"/>
                  </a:cubicBezTo>
                  <a:cubicBezTo>
                    <a:pt x="231" y="59"/>
                    <a:pt x="230" y="59"/>
                    <a:pt x="229" y="60"/>
                  </a:cubicBezTo>
                  <a:cubicBezTo>
                    <a:pt x="229" y="61"/>
                    <a:pt x="228" y="61"/>
                    <a:pt x="227" y="62"/>
                  </a:cubicBezTo>
                  <a:cubicBezTo>
                    <a:pt x="227" y="62"/>
                    <a:pt x="228" y="62"/>
                    <a:pt x="229" y="60"/>
                  </a:cubicBezTo>
                  <a:cubicBezTo>
                    <a:pt x="230" y="59"/>
                    <a:pt x="232" y="58"/>
                    <a:pt x="234" y="57"/>
                  </a:cubicBezTo>
                  <a:cubicBezTo>
                    <a:pt x="233" y="58"/>
                    <a:pt x="231" y="59"/>
                    <a:pt x="229" y="61"/>
                  </a:cubicBezTo>
                  <a:cubicBezTo>
                    <a:pt x="227" y="62"/>
                    <a:pt x="225" y="64"/>
                    <a:pt x="223" y="66"/>
                  </a:cubicBezTo>
                  <a:cubicBezTo>
                    <a:pt x="224" y="64"/>
                    <a:pt x="226" y="63"/>
                    <a:pt x="227" y="61"/>
                  </a:cubicBezTo>
                  <a:cubicBezTo>
                    <a:pt x="227" y="62"/>
                    <a:pt x="225" y="63"/>
                    <a:pt x="225" y="63"/>
                  </a:cubicBezTo>
                  <a:cubicBezTo>
                    <a:pt x="224" y="65"/>
                    <a:pt x="222" y="67"/>
                    <a:pt x="219" y="69"/>
                  </a:cubicBezTo>
                  <a:cubicBezTo>
                    <a:pt x="219" y="70"/>
                    <a:pt x="218" y="70"/>
                    <a:pt x="217" y="71"/>
                  </a:cubicBezTo>
                  <a:cubicBezTo>
                    <a:pt x="217" y="72"/>
                    <a:pt x="216" y="72"/>
                    <a:pt x="216" y="73"/>
                  </a:cubicBezTo>
                  <a:cubicBezTo>
                    <a:pt x="214" y="74"/>
                    <a:pt x="213" y="76"/>
                    <a:pt x="212" y="77"/>
                  </a:cubicBezTo>
                  <a:cubicBezTo>
                    <a:pt x="214" y="73"/>
                    <a:pt x="210" y="78"/>
                    <a:pt x="208" y="79"/>
                  </a:cubicBezTo>
                  <a:cubicBezTo>
                    <a:pt x="211" y="76"/>
                    <a:pt x="211" y="77"/>
                    <a:pt x="213" y="74"/>
                  </a:cubicBezTo>
                  <a:cubicBezTo>
                    <a:pt x="211" y="75"/>
                    <a:pt x="207" y="80"/>
                    <a:pt x="206" y="82"/>
                  </a:cubicBezTo>
                  <a:cubicBezTo>
                    <a:pt x="206" y="82"/>
                    <a:pt x="208" y="80"/>
                    <a:pt x="208" y="80"/>
                  </a:cubicBezTo>
                  <a:cubicBezTo>
                    <a:pt x="209" y="79"/>
                    <a:pt x="209" y="79"/>
                    <a:pt x="209" y="79"/>
                  </a:cubicBezTo>
                  <a:cubicBezTo>
                    <a:pt x="209" y="79"/>
                    <a:pt x="208" y="80"/>
                    <a:pt x="206" y="82"/>
                  </a:cubicBezTo>
                  <a:cubicBezTo>
                    <a:pt x="205" y="83"/>
                    <a:pt x="204" y="85"/>
                    <a:pt x="206" y="82"/>
                  </a:cubicBezTo>
                  <a:cubicBezTo>
                    <a:pt x="206" y="83"/>
                    <a:pt x="203" y="86"/>
                    <a:pt x="204" y="85"/>
                  </a:cubicBezTo>
                  <a:cubicBezTo>
                    <a:pt x="202" y="87"/>
                    <a:pt x="201" y="88"/>
                    <a:pt x="198" y="92"/>
                  </a:cubicBezTo>
                  <a:cubicBezTo>
                    <a:pt x="198" y="93"/>
                    <a:pt x="203" y="86"/>
                    <a:pt x="201" y="89"/>
                  </a:cubicBezTo>
                  <a:cubicBezTo>
                    <a:pt x="200" y="90"/>
                    <a:pt x="196" y="95"/>
                    <a:pt x="194" y="98"/>
                  </a:cubicBezTo>
                  <a:cubicBezTo>
                    <a:pt x="194" y="98"/>
                    <a:pt x="195" y="96"/>
                    <a:pt x="196" y="95"/>
                  </a:cubicBezTo>
                  <a:cubicBezTo>
                    <a:pt x="197" y="94"/>
                    <a:pt x="198" y="94"/>
                    <a:pt x="198" y="94"/>
                  </a:cubicBezTo>
                  <a:cubicBezTo>
                    <a:pt x="196" y="97"/>
                    <a:pt x="194" y="99"/>
                    <a:pt x="190" y="104"/>
                  </a:cubicBezTo>
                  <a:cubicBezTo>
                    <a:pt x="191" y="103"/>
                    <a:pt x="190" y="103"/>
                    <a:pt x="189" y="104"/>
                  </a:cubicBezTo>
                  <a:cubicBezTo>
                    <a:pt x="189" y="105"/>
                    <a:pt x="187" y="107"/>
                    <a:pt x="186" y="109"/>
                  </a:cubicBezTo>
                  <a:cubicBezTo>
                    <a:pt x="186" y="109"/>
                    <a:pt x="186" y="109"/>
                    <a:pt x="186" y="109"/>
                  </a:cubicBezTo>
                  <a:cubicBezTo>
                    <a:pt x="186" y="108"/>
                    <a:pt x="187" y="108"/>
                    <a:pt x="187" y="107"/>
                  </a:cubicBezTo>
                  <a:cubicBezTo>
                    <a:pt x="184" y="111"/>
                    <a:pt x="188" y="103"/>
                    <a:pt x="182" y="113"/>
                  </a:cubicBezTo>
                  <a:cubicBezTo>
                    <a:pt x="183" y="112"/>
                    <a:pt x="184" y="111"/>
                    <a:pt x="183" y="113"/>
                  </a:cubicBezTo>
                  <a:cubicBezTo>
                    <a:pt x="182" y="112"/>
                    <a:pt x="180" y="118"/>
                    <a:pt x="179" y="120"/>
                  </a:cubicBezTo>
                  <a:cubicBezTo>
                    <a:pt x="179" y="119"/>
                    <a:pt x="179" y="119"/>
                    <a:pt x="179" y="119"/>
                  </a:cubicBezTo>
                  <a:cubicBezTo>
                    <a:pt x="178" y="120"/>
                    <a:pt x="177" y="121"/>
                    <a:pt x="177" y="122"/>
                  </a:cubicBezTo>
                  <a:cubicBezTo>
                    <a:pt x="178" y="120"/>
                    <a:pt x="177" y="123"/>
                    <a:pt x="177" y="124"/>
                  </a:cubicBezTo>
                  <a:cubicBezTo>
                    <a:pt x="177" y="123"/>
                    <a:pt x="173" y="131"/>
                    <a:pt x="172" y="133"/>
                  </a:cubicBezTo>
                  <a:cubicBezTo>
                    <a:pt x="173" y="133"/>
                    <a:pt x="173" y="133"/>
                    <a:pt x="173" y="133"/>
                  </a:cubicBezTo>
                  <a:cubicBezTo>
                    <a:pt x="171" y="135"/>
                    <a:pt x="170" y="139"/>
                    <a:pt x="169" y="141"/>
                  </a:cubicBezTo>
                  <a:cubicBezTo>
                    <a:pt x="168" y="143"/>
                    <a:pt x="168" y="144"/>
                    <a:pt x="168" y="143"/>
                  </a:cubicBezTo>
                  <a:cubicBezTo>
                    <a:pt x="166" y="147"/>
                    <a:pt x="165" y="152"/>
                    <a:pt x="167" y="147"/>
                  </a:cubicBezTo>
                  <a:cubicBezTo>
                    <a:pt x="168" y="144"/>
                    <a:pt x="170" y="142"/>
                    <a:pt x="171" y="138"/>
                  </a:cubicBezTo>
                  <a:cubicBezTo>
                    <a:pt x="172" y="138"/>
                    <a:pt x="172" y="138"/>
                    <a:pt x="172" y="138"/>
                  </a:cubicBezTo>
                  <a:cubicBezTo>
                    <a:pt x="172" y="138"/>
                    <a:pt x="172" y="138"/>
                    <a:pt x="172" y="138"/>
                  </a:cubicBezTo>
                  <a:cubicBezTo>
                    <a:pt x="171" y="140"/>
                    <a:pt x="170" y="143"/>
                    <a:pt x="170" y="144"/>
                  </a:cubicBezTo>
                  <a:cubicBezTo>
                    <a:pt x="169" y="143"/>
                    <a:pt x="169" y="144"/>
                    <a:pt x="168" y="146"/>
                  </a:cubicBezTo>
                  <a:cubicBezTo>
                    <a:pt x="168" y="147"/>
                    <a:pt x="167" y="148"/>
                    <a:pt x="167" y="149"/>
                  </a:cubicBezTo>
                  <a:cubicBezTo>
                    <a:pt x="167" y="150"/>
                    <a:pt x="166" y="150"/>
                    <a:pt x="166" y="151"/>
                  </a:cubicBezTo>
                  <a:cubicBezTo>
                    <a:pt x="166" y="152"/>
                    <a:pt x="166" y="153"/>
                    <a:pt x="165" y="154"/>
                  </a:cubicBezTo>
                  <a:cubicBezTo>
                    <a:pt x="166" y="153"/>
                    <a:pt x="166" y="152"/>
                    <a:pt x="166" y="151"/>
                  </a:cubicBezTo>
                  <a:cubicBezTo>
                    <a:pt x="167" y="150"/>
                    <a:pt x="167" y="149"/>
                    <a:pt x="168" y="148"/>
                  </a:cubicBezTo>
                  <a:cubicBezTo>
                    <a:pt x="167" y="151"/>
                    <a:pt x="167" y="153"/>
                    <a:pt x="169" y="148"/>
                  </a:cubicBezTo>
                  <a:cubicBezTo>
                    <a:pt x="169" y="148"/>
                    <a:pt x="166" y="154"/>
                    <a:pt x="168" y="150"/>
                  </a:cubicBezTo>
                  <a:cubicBezTo>
                    <a:pt x="168" y="151"/>
                    <a:pt x="168" y="151"/>
                    <a:pt x="168" y="153"/>
                  </a:cubicBezTo>
                  <a:cubicBezTo>
                    <a:pt x="167" y="154"/>
                    <a:pt x="167" y="155"/>
                    <a:pt x="166" y="158"/>
                  </a:cubicBezTo>
                  <a:cubicBezTo>
                    <a:pt x="166" y="158"/>
                    <a:pt x="167" y="156"/>
                    <a:pt x="167" y="156"/>
                  </a:cubicBezTo>
                  <a:cubicBezTo>
                    <a:pt x="166" y="160"/>
                    <a:pt x="166" y="159"/>
                    <a:pt x="166" y="158"/>
                  </a:cubicBezTo>
                  <a:cubicBezTo>
                    <a:pt x="166" y="156"/>
                    <a:pt x="166" y="155"/>
                    <a:pt x="165" y="157"/>
                  </a:cubicBezTo>
                  <a:cubicBezTo>
                    <a:pt x="164" y="162"/>
                    <a:pt x="165" y="159"/>
                    <a:pt x="164" y="164"/>
                  </a:cubicBezTo>
                  <a:cubicBezTo>
                    <a:pt x="164" y="166"/>
                    <a:pt x="164" y="165"/>
                    <a:pt x="164" y="164"/>
                  </a:cubicBezTo>
                  <a:cubicBezTo>
                    <a:pt x="164" y="163"/>
                    <a:pt x="164" y="163"/>
                    <a:pt x="163" y="167"/>
                  </a:cubicBezTo>
                  <a:cubicBezTo>
                    <a:pt x="163" y="167"/>
                    <a:pt x="163" y="168"/>
                    <a:pt x="163" y="169"/>
                  </a:cubicBezTo>
                  <a:cubicBezTo>
                    <a:pt x="163" y="169"/>
                    <a:pt x="162" y="170"/>
                    <a:pt x="162" y="171"/>
                  </a:cubicBezTo>
                  <a:cubicBezTo>
                    <a:pt x="162" y="171"/>
                    <a:pt x="162" y="172"/>
                    <a:pt x="162" y="172"/>
                  </a:cubicBezTo>
                  <a:cubicBezTo>
                    <a:pt x="162" y="173"/>
                    <a:pt x="162" y="173"/>
                    <a:pt x="161" y="173"/>
                  </a:cubicBezTo>
                  <a:cubicBezTo>
                    <a:pt x="159" y="172"/>
                    <a:pt x="156" y="171"/>
                    <a:pt x="153" y="170"/>
                  </a:cubicBezTo>
                  <a:cubicBezTo>
                    <a:pt x="150" y="168"/>
                    <a:pt x="145" y="167"/>
                    <a:pt x="142" y="166"/>
                  </a:cubicBezTo>
                  <a:cubicBezTo>
                    <a:pt x="142" y="166"/>
                    <a:pt x="143" y="167"/>
                    <a:pt x="144" y="167"/>
                  </a:cubicBezTo>
                  <a:cubicBezTo>
                    <a:pt x="145" y="167"/>
                    <a:pt x="146" y="168"/>
                    <a:pt x="148" y="168"/>
                  </a:cubicBezTo>
                  <a:cubicBezTo>
                    <a:pt x="151" y="169"/>
                    <a:pt x="154" y="171"/>
                    <a:pt x="157" y="172"/>
                  </a:cubicBezTo>
                  <a:cubicBezTo>
                    <a:pt x="154" y="171"/>
                    <a:pt x="150" y="169"/>
                    <a:pt x="146" y="168"/>
                  </a:cubicBezTo>
                  <a:cubicBezTo>
                    <a:pt x="146" y="168"/>
                    <a:pt x="145" y="167"/>
                    <a:pt x="144" y="167"/>
                  </a:cubicBezTo>
                  <a:cubicBezTo>
                    <a:pt x="143" y="167"/>
                    <a:pt x="143" y="167"/>
                    <a:pt x="142" y="167"/>
                  </a:cubicBezTo>
                  <a:cubicBezTo>
                    <a:pt x="141" y="166"/>
                    <a:pt x="141" y="166"/>
                    <a:pt x="141" y="166"/>
                  </a:cubicBezTo>
                  <a:cubicBezTo>
                    <a:pt x="137" y="165"/>
                    <a:pt x="134" y="164"/>
                    <a:pt x="129" y="164"/>
                  </a:cubicBezTo>
                  <a:cubicBezTo>
                    <a:pt x="129" y="163"/>
                    <a:pt x="130" y="164"/>
                    <a:pt x="131" y="163"/>
                  </a:cubicBezTo>
                  <a:cubicBezTo>
                    <a:pt x="127" y="163"/>
                    <a:pt x="128" y="163"/>
                    <a:pt x="126" y="163"/>
                  </a:cubicBezTo>
                  <a:cubicBezTo>
                    <a:pt x="125" y="163"/>
                    <a:pt x="124" y="163"/>
                    <a:pt x="123" y="162"/>
                  </a:cubicBezTo>
                  <a:cubicBezTo>
                    <a:pt x="125" y="163"/>
                    <a:pt x="127" y="163"/>
                    <a:pt x="128" y="163"/>
                  </a:cubicBezTo>
                  <a:cubicBezTo>
                    <a:pt x="125" y="162"/>
                    <a:pt x="122" y="162"/>
                    <a:pt x="119" y="162"/>
                  </a:cubicBezTo>
                  <a:cubicBezTo>
                    <a:pt x="115" y="162"/>
                    <a:pt x="112" y="162"/>
                    <a:pt x="110" y="162"/>
                  </a:cubicBezTo>
                  <a:cubicBezTo>
                    <a:pt x="109" y="162"/>
                    <a:pt x="115" y="162"/>
                    <a:pt x="117" y="162"/>
                  </a:cubicBezTo>
                  <a:cubicBezTo>
                    <a:pt x="114" y="163"/>
                    <a:pt x="114" y="162"/>
                    <a:pt x="105" y="164"/>
                  </a:cubicBezTo>
                  <a:cubicBezTo>
                    <a:pt x="101" y="164"/>
                    <a:pt x="105" y="163"/>
                    <a:pt x="106" y="163"/>
                  </a:cubicBezTo>
                  <a:cubicBezTo>
                    <a:pt x="107" y="163"/>
                    <a:pt x="101" y="164"/>
                    <a:pt x="102" y="164"/>
                  </a:cubicBezTo>
                  <a:cubicBezTo>
                    <a:pt x="102" y="164"/>
                    <a:pt x="102" y="163"/>
                    <a:pt x="102" y="163"/>
                  </a:cubicBezTo>
                  <a:cubicBezTo>
                    <a:pt x="102" y="164"/>
                    <a:pt x="102" y="164"/>
                    <a:pt x="102" y="164"/>
                  </a:cubicBezTo>
                  <a:cubicBezTo>
                    <a:pt x="101" y="164"/>
                    <a:pt x="98" y="164"/>
                    <a:pt x="96" y="165"/>
                  </a:cubicBezTo>
                  <a:cubicBezTo>
                    <a:pt x="93" y="165"/>
                    <a:pt x="91" y="166"/>
                    <a:pt x="90" y="166"/>
                  </a:cubicBezTo>
                  <a:cubicBezTo>
                    <a:pt x="87" y="166"/>
                    <a:pt x="75" y="171"/>
                    <a:pt x="75" y="172"/>
                  </a:cubicBezTo>
                  <a:cubicBezTo>
                    <a:pt x="75" y="172"/>
                    <a:pt x="76" y="172"/>
                    <a:pt x="78" y="171"/>
                  </a:cubicBezTo>
                  <a:cubicBezTo>
                    <a:pt x="80" y="170"/>
                    <a:pt x="82" y="170"/>
                    <a:pt x="83" y="169"/>
                  </a:cubicBezTo>
                  <a:cubicBezTo>
                    <a:pt x="82" y="170"/>
                    <a:pt x="81" y="170"/>
                    <a:pt x="80" y="171"/>
                  </a:cubicBezTo>
                  <a:cubicBezTo>
                    <a:pt x="78" y="171"/>
                    <a:pt x="77" y="172"/>
                    <a:pt x="75" y="173"/>
                  </a:cubicBezTo>
                  <a:cubicBezTo>
                    <a:pt x="79" y="171"/>
                    <a:pt x="69" y="176"/>
                    <a:pt x="68" y="177"/>
                  </a:cubicBezTo>
                  <a:cubicBezTo>
                    <a:pt x="67" y="177"/>
                    <a:pt x="68" y="176"/>
                    <a:pt x="63" y="179"/>
                  </a:cubicBezTo>
                  <a:cubicBezTo>
                    <a:pt x="64" y="179"/>
                    <a:pt x="66" y="177"/>
                    <a:pt x="65" y="177"/>
                  </a:cubicBezTo>
                  <a:cubicBezTo>
                    <a:pt x="65" y="177"/>
                    <a:pt x="64" y="178"/>
                    <a:pt x="62" y="179"/>
                  </a:cubicBezTo>
                  <a:cubicBezTo>
                    <a:pt x="61" y="180"/>
                    <a:pt x="59" y="181"/>
                    <a:pt x="59" y="181"/>
                  </a:cubicBezTo>
                  <a:cubicBezTo>
                    <a:pt x="58" y="182"/>
                    <a:pt x="63" y="178"/>
                    <a:pt x="62" y="180"/>
                  </a:cubicBezTo>
                  <a:cubicBezTo>
                    <a:pt x="61" y="180"/>
                    <a:pt x="60" y="181"/>
                    <a:pt x="59" y="181"/>
                  </a:cubicBezTo>
                  <a:cubicBezTo>
                    <a:pt x="58" y="182"/>
                    <a:pt x="58" y="182"/>
                    <a:pt x="57" y="182"/>
                  </a:cubicBezTo>
                  <a:cubicBezTo>
                    <a:pt x="55" y="183"/>
                    <a:pt x="54" y="184"/>
                    <a:pt x="53" y="185"/>
                  </a:cubicBezTo>
                  <a:cubicBezTo>
                    <a:pt x="53" y="186"/>
                    <a:pt x="52" y="187"/>
                    <a:pt x="52" y="187"/>
                  </a:cubicBezTo>
                  <a:cubicBezTo>
                    <a:pt x="57" y="184"/>
                    <a:pt x="55" y="184"/>
                    <a:pt x="59" y="181"/>
                  </a:cubicBezTo>
                  <a:cubicBezTo>
                    <a:pt x="59" y="182"/>
                    <a:pt x="58" y="183"/>
                    <a:pt x="56" y="184"/>
                  </a:cubicBezTo>
                  <a:cubicBezTo>
                    <a:pt x="55" y="185"/>
                    <a:pt x="53" y="187"/>
                    <a:pt x="51" y="188"/>
                  </a:cubicBezTo>
                  <a:cubicBezTo>
                    <a:pt x="52" y="188"/>
                    <a:pt x="52" y="188"/>
                    <a:pt x="54" y="187"/>
                  </a:cubicBezTo>
                  <a:cubicBezTo>
                    <a:pt x="52" y="189"/>
                    <a:pt x="50" y="190"/>
                    <a:pt x="52" y="189"/>
                  </a:cubicBezTo>
                  <a:cubicBezTo>
                    <a:pt x="51" y="190"/>
                    <a:pt x="50" y="190"/>
                    <a:pt x="50" y="191"/>
                  </a:cubicBezTo>
                  <a:cubicBezTo>
                    <a:pt x="49" y="191"/>
                    <a:pt x="49" y="192"/>
                    <a:pt x="48" y="193"/>
                  </a:cubicBezTo>
                  <a:cubicBezTo>
                    <a:pt x="47" y="194"/>
                    <a:pt x="46" y="194"/>
                    <a:pt x="45" y="195"/>
                  </a:cubicBezTo>
                  <a:cubicBezTo>
                    <a:pt x="43" y="197"/>
                    <a:pt x="42" y="199"/>
                    <a:pt x="40" y="200"/>
                  </a:cubicBezTo>
                  <a:cubicBezTo>
                    <a:pt x="39" y="203"/>
                    <a:pt x="38" y="203"/>
                    <a:pt x="36" y="207"/>
                  </a:cubicBezTo>
                  <a:cubicBezTo>
                    <a:pt x="36" y="206"/>
                    <a:pt x="37" y="205"/>
                    <a:pt x="38" y="205"/>
                  </a:cubicBezTo>
                  <a:cubicBezTo>
                    <a:pt x="37" y="206"/>
                    <a:pt x="36" y="207"/>
                    <a:pt x="35" y="209"/>
                  </a:cubicBezTo>
                  <a:cubicBezTo>
                    <a:pt x="35" y="210"/>
                    <a:pt x="34" y="211"/>
                    <a:pt x="33" y="212"/>
                  </a:cubicBezTo>
                  <a:cubicBezTo>
                    <a:pt x="32" y="213"/>
                    <a:pt x="32" y="214"/>
                    <a:pt x="31" y="216"/>
                  </a:cubicBezTo>
                  <a:cubicBezTo>
                    <a:pt x="30" y="217"/>
                    <a:pt x="29" y="219"/>
                    <a:pt x="29" y="220"/>
                  </a:cubicBezTo>
                  <a:cubicBezTo>
                    <a:pt x="28" y="222"/>
                    <a:pt x="28" y="223"/>
                    <a:pt x="27" y="224"/>
                  </a:cubicBezTo>
                  <a:cubicBezTo>
                    <a:pt x="25" y="227"/>
                    <a:pt x="25" y="230"/>
                    <a:pt x="24" y="233"/>
                  </a:cubicBezTo>
                  <a:cubicBezTo>
                    <a:pt x="24" y="234"/>
                    <a:pt x="24" y="235"/>
                    <a:pt x="22" y="239"/>
                  </a:cubicBezTo>
                  <a:cubicBezTo>
                    <a:pt x="22" y="241"/>
                    <a:pt x="23" y="238"/>
                    <a:pt x="23" y="239"/>
                  </a:cubicBezTo>
                  <a:cubicBezTo>
                    <a:pt x="22" y="241"/>
                    <a:pt x="22" y="241"/>
                    <a:pt x="22" y="241"/>
                  </a:cubicBezTo>
                  <a:cubicBezTo>
                    <a:pt x="22" y="241"/>
                    <a:pt x="22" y="242"/>
                    <a:pt x="22" y="243"/>
                  </a:cubicBezTo>
                  <a:cubicBezTo>
                    <a:pt x="22" y="243"/>
                    <a:pt x="22" y="242"/>
                    <a:pt x="22" y="241"/>
                  </a:cubicBezTo>
                  <a:cubicBezTo>
                    <a:pt x="22" y="241"/>
                    <a:pt x="22" y="241"/>
                    <a:pt x="22" y="240"/>
                  </a:cubicBezTo>
                  <a:cubicBezTo>
                    <a:pt x="22" y="240"/>
                    <a:pt x="22" y="239"/>
                    <a:pt x="22" y="239"/>
                  </a:cubicBezTo>
                  <a:cubicBezTo>
                    <a:pt x="23" y="238"/>
                    <a:pt x="23" y="237"/>
                    <a:pt x="23" y="236"/>
                  </a:cubicBezTo>
                  <a:cubicBezTo>
                    <a:pt x="23" y="236"/>
                    <a:pt x="23" y="237"/>
                    <a:pt x="22" y="238"/>
                  </a:cubicBezTo>
                  <a:cubicBezTo>
                    <a:pt x="22" y="239"/>
                    <a:pt x="22" y="240"/>
                    <a:pt x="22" y="241"/>
                  </a:cubicBezTo>
                  <a:cubicBezTo>
                    <a:pt x="21" y="242"/>
                    <a:pt x="21" y="243"/>
                    <a:pt x="21" y="244"/>
                  </a:cubicBezTo>
                  <a:cubicBezTo>
                    <a:pt x="22" y="244"/>
                    <a:pt x="22" y="243"/>
                    <a:pt x="22" y="242"/>
                  </a:cubicBezTo>
                  <a:cubicBezTo>
                    <a:pt x="22" y="242"/>
                    <a:pt x="22" y="243"/>
                    <a:pt x="22" y="244"/>
                  </a:cubicBezTo>
                  <a:cubicBezTo>
                    <a:pt x="22" y="244"/>
                    <a:pt x="22" y="245"/>
                    <a:pt x="22" y="245"/>
                  </a:cubicBezTo>
                  <a:cubicBezTo>
                    <a:pt x="22" y="245"/>
                    <a:pt x="22" y="245"/>
                    <a:pt x="22" y="245"/>
                  </a:cubicBezTo>
                  <a:cubicBezTo>
                    <a:pt x="23" y="245"/>
                    <a:pt x="23" y="245"/>
                    <a:pt x="23" y="245"/>
                  </a:cubicBezTo>
                  <a:cubicBezTo>
                    <a:pt x="21" y="245"/>
                    <a:pt x="23" y="245"/>
                    <a:pt x="24" y="245"/>
                  </a:cubicBezTo>
                  <a:cubicBezTo>
                    <a:pt x="23" y="246"/>
                    <a:pt x="25" y="246"/>
                    <a:pt x="26" y="246"/>
                  </a:cubicBezTo>
                  <a:cubicBezTo>
                    <a:pt x="26" y="246"/>
                    <a:pt x="28" y="245"/>
                    <a:pt x="36" y="245"/>
                  </a:cubicBezTo>
                  <a:cubicBezTo>
                    <a:pt x="35" y="245"/>
                    <a:pt x="33" y="245"/>
                    <a:pt x="29" y="245"/>
                  </a:cubicBezTo>
                  <a:cubicBezTo>
                    <a:pt x="30" y="245"/>
                    <a:pt x="32" y="245"/>
                    <a:pt x="33" y="245"/>
                  </a:cubicBezTo>
                  <a:cubicBezTo>
                    <a:pt x="34" y="245"/>
                    <a:pt x="35" y="245"/>
                    <a:pt x="40" y="245"/>
                  </a:cubicBezTo>
                  <a:cubicBezTo>
                    <a:pt x="40" y="245"/>
                    <a:pt x="38" y="245"/>
                    <a:pt x="36" y="246"/>
                  </a:cubicBezTo>
                  <a:cubicBezTo>
                    <a:pt x="37" y="246"/>
                    <a:pt x="41" y="246"/>
                    <a:pt x="43" y="246"/>
                  </a:cubicBezTo>
                  <a:cubicBezTo>
                    <a:pt x="43" y="246"/>
                    <a:pt x="43" y="246"/>
                    <a:pt x="43" y="246"/>
                  </a:cubicBezTo>
                  <a:cubicBezTo>
                    <a:pt x="42" y="246"/>
                    <a:pt x="40" y="246"/>
                    <a:pt x="37" y="246"/>
                  </a:cubicBezTo>
                  <a:cubicBezTo>
                    <a:pt x="38" y="246"/>
                    <a:pt x="39" y="246"/>
                    <a:pt x="38" y="247"/>
                  </a:cubicBezTo>
                  <a:cubicBezTo>
                    <a:pt x="42" y="246"/>
                    <a:pt x="42" y="246"/>
                    <a:pt x="50" y="246"/>
                  </a:cubicBezTo>
                  <a:cubicBezTo>
                    <a:pt x="53" y="246"/>
                    <a:pt x="51" y="246"/>
                    <a:pt x="56" y="246"/>
                  </a:cubicBezTo>
                  <a:cubicBezTo>
                    <a:pt x="56" y="246"/>
                    <a:pt x="56" y="245"/>
                    <a:pt x="55" y="245"/>
                  </a:cubicBezTo>
                  <a:cubicBezTo>
                    <a:pt x="55" y="245"/>
                    <a:pt x="68" y="245"/>
                    <a:pt x="61" y="245"/>
                  </a:cubicBezTo>
                  <a:cubicBezTo>
                    <a:pt x="81" y="245"/>
                    <a:pt x="88" y="245"/>
                    <a:pt x="108" y="245"/>
                  </a:cubicBezTo>
                  <a:cubicBezTo>
                    <a:pt x="107" y="245"/>
                    <a:pt x="106" y="245"/>
                    <a:pt x="105" y="245"/>
                  </a:cubicBezTo>
                  <a:cubicBezTo>
                    <a:pt x="102" y="245"/>
                    <a:pt x="98" y="245"/>
                    <a:pt x="95" y="245"/>
                  </a:cubicBezTo>
                  <a:cubicBezTo>
                    <a:pt x="96" y="245"/>
                    <a:pt x="96" y="245"/>
                    <a:pt x="96" y="246"/>
                  </a:cubicBezTo>
                  <a:cubicBezTo>
                    <a:pt x="98" y="246"/>
                    <a:pt x="100" y="246"/>
                    <a:pt x="103" y="246"/>
                  </a:cubicBezTo>
                  <a:cubicBezTo>
                    <a:pt x="99" y="246"/>
                    <a:pt x="104" y="246"/>
                    <a:pt x="101" y="246"/>
                  </a:cubicBezTo>
                  <a:cubicBezTo>
                    <a:pt x="103" y="246"/>
                    <a:pt x="105" y="246"/>
                    <a:pt x="107" y="246"/>
                  </a:cubicBezTo>
                  <a:cubicBezTo>
                    <a:pt x="101" y="246"/>
                    <a:pt x="112" y="245"/>
                    <a:pt x="104" y="245"/>
                  </a:cubicBezTo>
                  <a:cubicBezTo>
                    <a:pt x="104" y="245"/>
                    <a:pt x="105" y="245"/>
                    <a:pt x="105" y="245"/>
                  </a:cubicBezTo>
                  <a:cubicBezTo>
                    <a:pt x="107" y="245"/>
                    <a:pt x="117" y="245"/>
                    <a:pt x="115" y="246"/>
                  </a:cubicBezTo>
                  <a:cubicBezTo>
                    <a:pt x="128" y="245"/>
                    <a:pt x="137" y="245"/>
                    <a:pt x="144" y="245"/>
                  </a:cubicBezTo>
                  <a:cubicBezTo>
                    <a:pt x="141" y="245"/>
                    <a:pt x="153" y="245"/>
                    <a:pt x="160" y="245"/>
                  </a:cubicBezTo>
                  <a:cubicBezTo>
                    <a:pt x="155" y="245"/>
                    <a:pt x="165" y="245"/>
                    <a:pt x="164" y="245"/>
                  </a:cubicBezTo>
                  <a:cubicBezTo>
                    <a:pt x="164" y="245"/>
                    <a:pt x="176" y="245"/>
                    <a:pt x="175" y="244"/>
                  </a:cubicBezTo>
                  <a:cubicBezTo>
                    <a:pt x="179" y="244"/>
                    <a:pt x="183" y="244"/>
                    <a:pt x="188" y="244"/>
                  </a:cubicBezTo>
                  <a:cubicBezTo>
                    <a:pt x="186" y="245"/>
                    <a:pt x="193" y="245"/>
                    <a:pt x="202" y="245"/>
                  </a:cubicBezTo>
                  <a:cubicBezTo>
                    <a:pt x="200" y="245"/>
                    <a:pt x="195" y="245"/>
                    <a:pt x="196" y="244"/>
                  </a:cubicBezTo>
                  <a:cubicBezTo>
                    <a:pt x="215" y="244"/>
                    <a:pt x="220" y="244"/>
                    <a:pt x="237" y="244"/>
                  </a:cubicBezTo>
                  <a:cubicBezTo>
                    <a:pt x="242" y="244"/>
                    <a:pt x="234" y="244"/>
                    <a:pt x="240" y="244"/>
                  </a:cubicBezTo>
                  <a:cubicBezTo>
                    <a:pt x="240" y="243"/>
                    <a:pt x="235" y="244"/>
                    <a:pt x="231" y="243"/>
                  </a:cubicBezTo>
                  <a:cubicBezTo>
                    <a:pt x="230" y="243"/>
                    <a:pt x="239" y="243"/>
                    <a:pt x="234" y="243"/>
                  </a:cubicBezTo>
                  <a:cubicBezTo>
                    <a:pt x="238" y="242"/>
                    <a:pt x="247" y="244"/>
                    <a:pt x="247" y="243"/>
                  </a:cubicBezTo>
                  <a:cubicBezTo>
                    <a:pt x="252" y="243"/>
                    <a:pt x="249" y="243"/>
                    <a:pt x="252" y="244"/>
                  </a:cubicBezTo>
                  <a:cubicBezTo>
                    <a:pt x="251" y="244"/>
                    <a:pt x="248" y="243"/>
                    <a:pt x="247" y="244"/>
                  </a:cubicBezTo>
                  <a:cubicBezTo>
                    <a:pt x="252" y="244"/>
                    <a:pt x="255" y="244"/>
                    <a:pt x="263" y="244"/>
                  </a:cubicBezTo>
                  <a:cubicBezTo>
                    <a:pt x="260" y="243"/>
                    <a:pt x="289" y="243"/>
                    <a:pt x="298" y="243"/>
                  </a:cubicBezTo>
                  <a:cubicBezTo>
                    <a:pt x="303" y="243"/>
                    <a:pt x="300" y="242"/>
                    <a:pt x="305" y="242"/>
                  </a:cubicBezTo>
                  <a:cubicBezTo>
                    <a:pt x="298" y="242"/>
                    <a:pt x="286" y="243"/>
                    <a:pt x="274" y="243"/>
                  </a:cubicBezTo>
                  <a:cubicBezTo>
                    <a:pt x="275" y="242"/>
                    <a:pt x="287" y="242"/>
                    <a:pt x="276" y="242"/>
                  </a:cubicBezTo>
                  <a:cubicBezTo>
                    <a:pt x="324" y="241"/>
                    <a:pt x="401" y="241"/>
                    <a:pt x="422" y="242"/>
                  </a:cubicBezTo>
                  <a:cubicBezTo>
                    <a:pt x="421" y="241"/>
                    <a:pt x="430" y="241"/>
                    <a:pt x="436" y="242"/>
                  </a:cubicBezTo>
                  <a:cubicBezTo>
                    <a:pt x="433" y="242"/>
                    <a:pt x="421" y="242"/>
                    <a:pt x="423" y="242"/>
                  </a:cubicBezTo>
                  <a:cubicBezTo>
                    <a:pt x="417" y="242"/>
                    <a:pt x="414" y="242"/>
                    <a:pt x="412" y="243"/>
                  </a:cubicBezTo>
                  <a:cubicBezTo>
                    <a:pt x="416" y="242"/>
                    <a:pt x="427" y="243"/>
                    <a:pt x="426" y="242"/>
                  </a:cubicBezTo>
                  <a:cubicBezTo>
                    <a:pt x="440" y="243"/>
                    <a:pt x="456" y="242"/>
                    <a:pt x="476" y="242"/>
                  </a:cubicBezTo>
                  <a:cubicBezTo>
                    <a:pt x="470" y="242"/>
                    <a:pt x="479" y="243"/>
                    <a:pt x="480" y="242"/>
                  </a:cubicBezTo>
                  <a:cubicBezTo>
                    <a:pt x="479" y="243"/>
                    <a:pt x="474" y="243"/>
                    <a:pt x="471" y="243"/>
                  </a:cubicBezTo>
                  <a:cubicBezTo>
                    <a:pt x="485" y="243"/>
                    <a:pt x="507" y="242"/>
                    <a:pt x="521" y="242"/>
                  </a:cubicBezTo>
                  <a:cubicBezTo>
                    <a:pt x="522" y="242"/>
                    <a:pt x="527" y="242"/>
                    <a:pt x="527" y="242"/>
                  </a:cubicBezTo>
                  <a:cubicBezTo>
                    <a:pt x="530" y="242"/>
                    <a:pt x="534" y="242"/>
                    <a:pt x="537" y="242"/>
                  </a:cubicBezTo>
                  <a:cubicBezTo>
                    <a:pt x="536" y="242"/>
                    <a:pt x="530" y="242"/>
                    <a:pt x="530" y="242"/>
                  </a:cubicBezTo>
                  <a:cubicBezTo>
                    <a:pt x="532" y="242"/>
                    <a:pt x="548" y="242"/>
                    <a:pt x="551" y="243"/>
                  </a:cubicBezTo>
                  <a:cubicBezTo>
                    <a:pt x="543" y="243"/>
                    <a:pt x="541" y="243"/>
                    <a:pt x="538" y="243"/>
                  </a:cubicBezTo>
                  <a:cubicBezTo>
                    <a:pt x="531" y="243"/>
                    <a:pt x="522" y="244"/>
                    <a:pt x="517" y="244"/>
                  </a:cubicBezTo>
                  <a:cubicBezTo>
                    <a:pt x="515" y="244"/>
                    <a:pt x="510" y="244"/>
                    <a:pt x="514" y="244"/>
                  </a:cubicBezTo>
                  <a:cubicBezTo>
                    <a:pt x="515" y="244"/>
                    <a:pt x="514" y="244"/>
                    <a:pt x="514" y="244"/>
                  </a:cubicBezTo>
                  <a:cubicBezTo>
                    <a:pt x="521" y="244"/>
                    <a:pt x="525" y="244"/>
                    <a:pt x="533" y="243"/>
                  </a:cubicBezTo>
                  <a:cubicBezTo>
                    <a:pt x="528" y="244"/>
                    <a:pt x="539" y="243"/>
                    <a:pt x="539" y="244"/>
                  </a:cubicBezTo>
                  <a:cubicBezTo>
                    <a:pt x="550" y="244"/>
                    <a:pt x="551" y="244"/>
                    <a:pt x="560" y="244"/>
                  </a:cubicBezTo>
                  <a:cubicBezTo>
                    <a:pt x="563" y="244"/>
                    <a:pt x="559" y="244"/>
                    <a:pt x="558" y="244"/>
                  </a:cubicBezTo>
                  <a:cubicBezTo>
                    <a:pt x="561" y="244"/>
                    <a:pt x="563" y="244"/>
                    <a:pt x="565" y="244"/>
                  </a:cubicBezTo>
                  <a:cubicBezTo>
                    <a:pt x="570" y="245"/>
                    <a:pt x="579" y="244"/>
                    <a:pt x="587" y="244"/>
                  </a:cubicBezTo>
                  <a:cubicBezTo>
                    <a:pt x="590" y="243"/>
                    <a:pt x="578" y="244"/>
                    <a:pt x="579" y="243"/>
                  </a:cubicBezTo>
                  <a:cubicBezTo>
                    <a:pt x="587" y="243"/>
                    <a:pt x="598" y="243"/>
                    <a:pt x="600" y="244"/>
                  </a:cubicBezTo>
                  <a:cubicBezTo>
                    <a:pt x="599" y="244"/>
                    <a:pt x="598" y="244"/>
                    <a:pt x="594" y="244"/>
                  </a:cubicBezTo>
                  <a:cubicBezTo>
                    <a:pt x="592" y="244"/>
                    <a:pt x="593" y="244"/>
                    <a:pt x="590" y="244"/>
                  </a:cubicBezTo>
                  <a:cubicBezTo>
                    <a:pt x="588" y="244"/>
                    <a:pt x="592" y="244"/>
                    <a:pt x="589" y="244"/>
                  </a:cubicBezTo>
                  <a:cubicBezTo>
                    <a:pt x="591" y="244"/>
                    <a:pt x="596" y="244"/>
                    <a:pt x="598" y="244"/>
                  </a:cubicBezTo>
                  <a:cubicBezTo>
                    <a:pt x="594" y="245"/>
                    <a:pt x="589" y="244"/>
                    <a:pt x="584" y="245"/>
                  </a:cubicBezTo>
                  <a:cubicBezTo>
                    <a:pt x="583" y="245"/>
                    <a:pt x="590" y="245"/>
                    <a:pt x="585" y="245"/>
                  </a:cubicBezTo>
                  <a:cubicBezTo>
                    <a:pt x="592" y="245"/>
                    <a:pt x="601" y="245"/>
                    <a:pt x="606" y="245"/>
                  </a:cubicBezTo>
                  <a:cubicBezTo>
                    <a:pt x="607" y="244"/>
                    <a:pt x="604" y="244"/>
                    <a:pt x="601" y="244"/>
                  </a:cubicBezTo>
                  <a:cubicBezTo>
                    <a:pt x="605" y="244"/>
                    <a:pt x="609" y="244"/>
                    <a:pt x="613" y="244"/>
                  </a:cubicBezTo>
                  <a:cubicBezTo>
                    <a:pt x="603" y="244"/>
                    <a:pt x="616" y="245"/>
                    <a:pt x="606" y="245"/>
                  </a:cubicBezTo>
                  <a:cubicBezTo>
                    <a:pt x="606" y="245"/>
                    <a:pt x="615" y="245"/>
                    <a:pt x="617" y="245"/>
                  </a:cubicBezTo>
                  <a:cubicBezTo>
                    <a:pt x="617" y="246"/>
                    <a:pt x="613" y="245"/>
                    <a:pt x="611" y="245"/>
                  </a:cubicBezTo>
                  <a:cubicBezTo>
                    <a:pt x="611" y="246"/>
                    <a:pt x="615" y="246"/>
                    <a:pt x="619" y="246"/>
                  </a:cubicBezTo>
                  <a:cubicBezTo>
                    <a:pt x="617" y="245"/>
                    <a:pt x="617" y="245"/>
                    <a:pt x="616" y="245"/>
                  </a:cubicBezTo>
                  <a:cubicBezTo>
                    <a:pt x="617" y="245"/>
                    <a:pt x="621" y="245"/>
                    <a:pt x="624" y="245"/>
                  </a:cubicBezTo>
                  <a:cubicBezTo>
                    <a:pt x="624" y="244"/>
                    <a:pt x="616" y="245"/>
                    <a:pt x="619" y="244"/>
                  </a:cubicBezTo>
                  <a:cubicBezTo>
                    <a:pt x="625" y="244"/>
                    <a:pt x="628" y="244"/>
                    <a:pt x="633" y="244"/>
                  </a:cubicBezTo>
                  <a:cubicBezTo>
                    <a:pt x="633" y="245"/>
                    <a:pt x="633" y="245"/>
                    <a:pt x="633" y="245"/>
                  </a:cubicBezTo>
                  <a:cubicBezTo>
                    <a:pt x="628" y="244"/>
                    <a:pt x="633" y="245"/>
                    <a:pt x="624" y="245"/>
                  </a:cubicBezTo>
                  <a:cubicBezTo>
                    <a:pt x="624" y="245"/>
                    <a:pt x="625" y="245"/>
                    <a:pt x="625" y="245"/>
                  </a:cubicBezTo>
                  <a:cubicBezTo>
                    <a:pt x="632" y="245"/>
                    <a:pt x="642" y="246"/>
                    <a:pt x="644" y="245"/>
                  </a:cubicBezTo>
                  <a:cubicBezTo>
                    <a:pt x="644" y="245"/>
                    <a:pt x="639" y="245"/>
                    <a:pt x="641" y="245"/>
                  </a:cubicBezTo>
                  <a:cubicBezTo>
                    <a:pt x="638" y="245"/>
                    <a:pt x="640" y="245"/>
                    <a:pt x="637" y="245"/>
                  </a:cubicBezTo>
                  <a:cubicBezTo>
                    <a:pt x="645" y="244"/>
                    <a:pt x="646" y="245"/>
                    <a:pt x="655" y="246"/>
                  </a:cubicBezTo>
                  <a:cubicBezTo>
                    <a:pt x="659" y="246"/>
                    <a:pt x="655" y="245"/>
                    <a:pt x="652" y="245"/>
                  </a:cubicBezTo>
                  <a:cubicBezTo>
                    <a:pt x="653" y="245"/>
                    <a:pt x="655" y="245"/>
                    <a:pt x="656" y="245"/>
                  </a:cubicBezTo>
                  <a:cubicBezTo>
                    <a:pt x="662" y="246"/>
                    <a:pt x="679" y="246"/>
                    <a:pt x="692" y="246"/>
                  </a:cubicBezTo>
                  <a:cubicBezTo>
                    <a:pt x="691" y="247"/>
                    <a:pt x="688" y="247"/>
                    <a:pt x="689" y="246"/>
                  </a:cubicBezTo>
                  <a:cubicBezTo>
                    <a:pt x="675" y="246"/>
                    <a:pt x="670" y="246"/>
                    <a:pt x="659" y="246"/>
                  </a:cubicBezTo>
                  <a:cubicBezTo>
                    <a:pt x="660" y="246"/>
                    <a:pt x="664" y="246"/>
                    <a:pt x="668" y="246"/>
                  </a:cubicBezTo>
                  <a:cubicBezTo>
                    <a:pt x="668" y="247"/>
                    <a:pt x="668" y="247"/>
                    <a:pt x="668" y="247"/>
                  </a:cubicBezTo>
                  <a:cubicBezTo>
                    <a:pt x="669" y="247"/>
                    <a:pt x="671" y="247"/>
                    <a:pt x="671" y="247"/>
                  </a:cubicBezTo>
                  <a:cubicBezTo>
                    <a:pt x="675" y="247"/>
                    <a:pt x="666" y="247"/>
                    <a:pt x="671" y="246"/>
                  </a:cubicBezTo>
                  <a:cubicBezTo>
                    <a:pt x="678" y="246"/>
                    <a:pt x="678" y="246"/>
                    <a:pt x="678" y="246"/>
                  </a:cubicBezTo>
                  <a:cubicBezTo>
                    <a:pt x="673" y="247"/>
                    <a:pt x="676" y="248"/>
                    <a:pt x="682" y="248"/>
                  </a:cubicBezTo>
                  <a:cubicBezTo>
                    <a:pt x="678" y="248"/>
                    <a:pt x="666" y="248"/>
                    <a:pt x="671" y="247"/>
                  </a:cubicBezTo>
                  <a:cubicBezTo>
                    <a:pt x="670" y="247"/>
                    <a:pt x="668" y="247"/>
                    <a:pt x="666" y="247"/>
                  </a:cubicBezTo>
                  <a:cubicBezTo>
                    <a:pt x="668" y="248"/>
                    <a:pt x="668" y="248"/>
                    <a:pt x="663" y="248"/>
                  </a:cubicBezTo>
                  <a:cubicBezTo>
                    <a:pt x="669" y="248"/>
                    <a:pt x="673" y="248"/>
                    <a:pt x="683" y="248"/>
                  </a:cubicBezTo>
                  <a:cubicBezTo>
                    <a:pt x="684" y="249"/>
                    <a:pt x="676" y="248"/>
                    <a:pt x="678" y="249"/>
                  </a:cubicBezTo>
                  <a:cubicBezTo>
                    <a:pt x="673" y="248"/>
                    <a:pt x="667" y="249"/>
                    <a:pt x="660" y="248"/>
                  </a:cubicBezTo>
                  <a:cubicBezTo>
                    <a:pt x="655" y="248"/>
                    <a:pt x="664" y="248"/>
                    <a:pt x="659" y="249"/>
                  </a:cubicBezTo>
                  <a:cubicBezTo>
                    <a:pt x="661" y="249"/>
                    <a:pt x="664" y="249"/>
                    <a:pt x="666" y="249"/>
                  </a:cubicBezTo>
                  <a:cubicBezTo>
                    <a:pt x="666" y="249"/>
                    <a:pt x="666" y="249"/>
                    <a:pt x="666" y="249"/>
                  </a:cubicBezTo>
                  <a:cubicBezTo>
                    <a:pt x="662" y="249"/>
                    <a:pt x="659" y="249"/>
                    <a:pt x="654" y="249"/>
                  </a:cubicBezTo>
                  <a:cubicBezTo>
                    <a:pt x="658" y="249"/>
                    <a:pt x="673" y="250"/>
                    <a:pt x="669" y="249"/>
                  </a:cubicBezTo>
                  <a:cubicBezTo>
                    <a:pt x="674" y="248"/>
                    <a:pt x="673" y="249"/>
                    <a:pt x="675" y="249"/>
                  </a:cubicBezTo>
                  <a:cubicBezTo>
                    <a:pt x="677" y="249"/>
                    <a:pt x="677" y="249"/>
                    <a:pt x="677" y="249"/>
                  </a:cubicBezTo>
                  <a:cubicBezTo>
                    <a:pt x="681" y="249"/>
                    <a:pt x="675" y="249"/>
                    <a:pt x="672" y="249"/>
                  </a:cubicBezTo>
                  <a:cubicBezTo>
                    <a:pt x="672" y="249"/>
                    <a:pt x="674" y="250"/>
                    <a:pt x="677" y="250"/>
                  </a:cubicBezTo>
                  <a:cubicBezTo>
                    <a:pt x="679" y="250"/>
                    <a:pt x="677" y="249"/>
                    <a:pt x="675" y="249"/>
                  </a:cubicBezTo>
                  <a:cubicBezTo>
                    <a:pt x="677" y="249"/>
                    <a:pt x="682" y="249"/>
                    <a:pt x="680" y="250"/>
                  </a:cubicBezTo>
                  <a:cubicBezTo>
                    <a:pt x="683" y="250"/>
                    <a:pt x="683" y="250"/>
                    <a:pt x="686" y="250"/>
                  </a:cubicBezTo>
                  <a:cubicBezTo>
                    <a:pt x="689" y="250"/>
                    <a:pt x="696" y="250"/>
                    <a:pt x="701" y="250"/>
                  </a:cubicBezTo>
                  <a:cubicBezTo>
                    <a:pt x="700" y="249"/>
                    <a:pt x="690" y="250"/>
                    <a:pt x="688" y="249"/>
                  </a:cubicBezTo>
                  <a:cubicBezTo>
                    <a:pt x="690" y="249"/>
                    <a:pt x="700" y="249"/>
                    <a:pt x="702" y="249"/>
                  </a:cubicBezTo>
                  <a:cubicBezTo>
                    <a:pt x="703" y="249"/>
                    <a:pt x="698" y="249"/>
                    <a:pt x="698" y="249"/>
                  </a:cubicBezTo>
                  <a:cubicBezTo>
                    <a:pt x="697" y="249"/>
                    <a:pt x="697" y="249"/>
                    <a:pt x="688" y="249"/>
                  </a:cubicBezTo>
                  <a:cubicBezTo>
                    <a:pt x="688" y="249"/>
                    <a:pt x="692" y="249"/>
                    <a:pt x="694" y="249"/>
                  </a:cubicBezTo>
                  <a:cubicBezTo>
                    <a:pt x="694" y="248"/>
                    <a:pt x="688" y="248"/>
                    <a:pt x="688" y="248"/>
                  </a:cubicBezTo>
                  <a:cubicBezTo>
                    <a:pt x="690" y="248"/>
                    <a:pt x="690" y="248"/>
                    <a:pt x="690" y="248"/>
                  </a:cubicBezTo>
                  <a:cubicBezTo>
                    <a:pt x="693" y="248"/>
                    <a:pt x="693" y="248"/>
                    <a:pt x="696" y="248"/>
                  </a:cubicBezTo>
                  <a:cubicBezTo>
                    <a:pt x="693" y="248"/>
                    <a:pt x="703" y="249"/>
                    <a:pt x="707" y="249"/>
                  </a:cubicBezTo>
                  <a:cubicBezTo>
                    <a:pt x="707" y="249"/>
                    <a:pt x="705" y="249"/>
                    <a:pt x="704" y="249"/>
                  </a:cubicBezTo>
                  <a:cubicBezTo>
                    <a:pt x="704" y="250"/>
                    <a:pt x="711" y="249"/>
                    <a:pt x="713" y="249"/>
                  </a:cubicBezTo>
                  <a:cubicBezTo>
                    <a:pt x="705" y="250"/>
                    <a:pt x="692" y="250"/>
                    <a:pt x="686" y="250"/>
                  </a:cubicBezTo>
                  <a:cubicBezTo>
                    <a:pt x="686" y="250"/>
                    <a:pt x="688" y="250"/>
                    <a:pt x="688" y="250"/>
                  </a:cubicBezTo>
                  <a:cubicBezTo>
                    <a:pt x="690" y="250"/>
                    <a:pt x="694" y="250"/>
                    <a:pt x="696" y="250"/>
                  </a:cubicBezTo>
                  <a:cubicBezTo>
                    <a:pt x="697" y="250"/>
                    <a:pt x="696" y="251"/>
                    <a:pt x="700" y="251"/>
                  </a:cubicBezTo>
                  <a:cubicBezTo>
                    <a:pt x="704" y="251"/>
                    <a:pt x="710" y="251"/>
                    <a:pt x="708" y="251"/>
                  </a:cubicBezTo>
                  <a:cubicBezTo>
                    <a:pt x="711" y="251"/>
                    <a:pt x="717" y="251"/>
                    <a:pt x="718" y="251"/>
                  </a:cubicBezTo>
                  <a:cubicBezTo>
                    <a:pt x="720" y="251"/>
                    <a:pt x="721" y="251"/>
                    <a:pt x="721" y="251"/>
                  </a:cubicBezTo>
                  <a:cubicBezTo>
                    <a:pt x="722" y="251"/>
                    <a:pt x="726" y="251"/>
                    <a:pt x="726" y="251"/>
                  </a:cubicBezTo>
                  <a:cubicBezTo>
                    <a:pt x="724" y="251"/>
                    <a:pt x="722" y="251"/>
                    <a:pt x="721" y="251"/>
                  </a:cubicBezTo>
                  <a:cubicBezTo>
                    <a:pt x="722" y="252"/>
                    <a:pt x="725" y="252"/>
                    <a:pt x="729" y="252"/>
                  </a:cubicBezTo>
                  <a:cubicBezTo>
                    <a:pt x="729" y="252"/>
                    <a:pt x="729" y="252"/>
                    <a:pt x="729" y="252"/>
                  </a:cubicBezTo>
                  <a:cubicBezTo>
                    <a:pt x="728" y="252"/>
                    <a:pt x="726" y="252"/>
                    <a:pt x="724" y="252"/>
                  </a:cubicBezTo>
                  <a:cubicBezTo>
                    <a:pt x="718" y="252"/>
                    <a:pt x="718" y="251"/>
                    <a:pt x="710" y="252"/>
                  </a:cubicBezTo>
                  <a:cubicBezTo>
                    <a:pt x="709" y="252"/>
                    <a:pt x="709" y="252"/>
                    <a:pt x="709" y="252"/>
                  </a:cubicBezTo>
                  <a:cubicBezTo>
                    <a:pt x="713" y="252"/>
                    <a:pt x="713" y="252"/>
                    <a:pt x="718" y="252"/>
                  </a:cubicBezTo>
                  <a:cubicBezTo>
                    <a:pt x="717" y="252"/>
                    <a:pt x="712" y="252"/>
                    <a:pt x="713" y="252"/>
                  </a:cubicBezTo>
                  <a:cubicBezTo>
                    <a:pt x="717" y="252"/>
                    <a:pt x="716" y="253"/>
                    <a:pt x="711" y="252"/>
                  </a:cubicBezTo>
                  <a:cubicBezTo>
                    <a:pt x="713" y="253"/>
                    <a:pt x="723" y="252"/>
                    <a:pt x="722" y="253"/>
                  </a:cubicBezTo>
                  <a:cubicBezTo>
                    <a:pt x="710" y="253"/>
                    <a:pt x="703" y="254"/>
                    <a:pt x="693" y="253"/>
                  </a:cubicBezTo>
                  <a:cubicBezTo>
                    <a:pt x="691" y="253"/>
                    <a:pt x="691" y="253"/>
                    <a:pt x="688" y="253"/>
                  </a:cubicBezTo>
                  <a:cubicBezTo>
                    <a:pt x="694" y="254"/>
                    <a:pt x="707" y="254"/>
                    <a:pt x="707" y="255"/>
                  </a:cubicBezTo>
                  <a:cubicBezTo>
                    <a:pt x="706" y="255"/>
                    <a:pt x="706" y="254"/>
                    <a:pt x="706" y="254"/>
                  </a:cubicBezTo>
                  <a:cubicBezTo>
                    <a:pt x="704" y="254"/>
                    <a:pt x="702" y="255"/>
                    <a:pt x="701" y="255"/>
                  </a:cubicBezTo>
                  <a:cubicBezTo>
                    <a:pt x="694" y="254"/>
                    <a:pt x="692" y="254"/>
                    <a:pt x="683" y="254"/>
                  </a:cubicBezTo>
                  <a:cubicBezTo>
                    <a:pt x="688" y="254"/>
                    <a:pt x="692" y="255"/>
                    <a:pt x="698" y="255"/>
                  </a:cubicBezTo>
                  <a:cubicBezTo>
                    <a:pt x="697" y="255"/>
                    <a:pt x="699" y="256"/>
                    <a:pt x="694" y="256"/>
                  </a:cubicBezTo>
                  <a:cubicBezTo>
                    <a:pt x="696" y="256"/>
                    <a:pt x="703" y="256"/>
                    <a:pt x="701" y="255"/>
                  </a:cubicBezTo>
                  <a:cubicBezTo>
                    <a:pt x="705" y="256"/>
                    <a:pt x="710" y="255"/>
                    <a:pt x="715" y="255"/>
                  </a:cubicBezTo>
                  <a:cubicBezTo>
                    <a:pt x="707" y="256"/>
                    <a:pt x="719" y="256"/>
                    <a:pt x="721" y="256"/>
                  </a:cubicBezTo>
                  <a:cubicBezTo>
                    <a:pt x="715" y="256"/>
                    <a:pt x="714" y="255"/>
                    <a:pt x="705" y="255"/>
                  </a:cubicBezTo>
                  <a:cubicBezTo>
                    <a:pt x="694" y="256"/>
                    <a:pt x="671" y="256"/>
                    <a:pt x="660" y="256"/>
                  </a:cubicBezTo>
                  <a:cubicBezTo>
                    <a:pt x="659" y="256"/>
                    <a:pt x="659" y="256"/>
                    <a:pt x="659" y="256"/>
                  </a:cubicBezTo>
                  <a:cubicBezTo>
                    <a:pt x="656" y="256"/>
                    <a:pt x="653" y="256"/>
                    <a:pt x="651" y="256"/>
                  </a:cubicBezTo>
                  <a:cubicBezTo>
                    <a:pt x="651" y="256"/>
                    <a:pt x="653" y="256"/>
                    <a:pt x="649" y="256"/>
                  </a:cubicBezTo>
                  <a:cubicBezTo>
                    <a:pt x="648" y="256"/>
                    <a:pt x="649" y="255"/>
                    <a:pt x="654" y="255"/>
                  </a:cubicBezTo>
                  <a:cubicBezTo>
                    <a:pt x="652" y="255"/>
                    <a:pt x="649" y="255"/>
                    <a:pt x="643" y="255"/>
                  </a:cubicBezTo>
                  <a:cubicBezTo>
                    <a:pt x="641" y="256"/>
                    <a:pt x="647" y="256"/>
                    <a:pt x="646" y="256"/>
                  </a:cubicBezTo>
                  <a:cubicBezTo>
                    <a:pt x="643" y="256"/>
                    <a:pt x="641" y="256"/>
                    <a:pt x="638" y="256"/>
                  </a:cubicBezTo>
                  <a:cubicBezTo>
                    <a:pt x="635" y="256"/>
                    <a:pt x="637" y="256"/>
                    <a:pt x="635" y="256"/>
                  </a:cubicBezTo>
                  <a:close/>
                  <a:moveTo>
                    <a:pt x="232" y="44"/>
                  </a:moveTo>
                  <a:cubicBezTo>
                    <a:pt x="231" y="44"/>
                    <a:pt x="234" y="42"/>
                    <a:pt x="234" y="41"/>
                  </a:cubicBezTo>
                  <a:cubicBezTo>
                    <a:pt x="230" y="44"/>
                    <a:pt x="227" y="47"/>
                    <a:pt x="225" y="49"/>
                  </a:cubicBezTo>
                  <a:cubicBezTo>
                    <a:pt x="228" y="46"/>
                    <a:pt x="228" y="47"/>
                    <a:pt x="232" y="44"/>
                  </a:cubicBezTo>
                  <a:close/>
                  <a:moveTo>
                    <a:pt x="475" y="48"/>
                  </a:moveTo>
                  <a:cubicBezTo>
                    <a:pt x="475" y="48"/>
                    <a:pt x="475" y="48"/>
                    <a:pt x="475" y="48"/>
                  </a:cubicBezTo>
                  <a:cubicBezTo>
                    <a:pt x="475" y="48"/>
                    <a:pt x="475" y="48"/>
                    <a:pt x="475" y="48"/>
                  </a:cubicBezTo>
                  <a:close/>
                  <a:moveTo>
                    <a:pt x="475" y="48"/>
                  </a:moveTo>
                  <a:cubicBezTo>
                    <a:pt x="478" y="50"/>
                    <a:pt x="480" y="52"/>
                    <a:pt x="480" y="53"/>
                  </a:cubicBezTo>
                  <a:cubicBezTo>
                    <a:pt x="481" y="53"/>
                    <a:pt x="480" y="53"/>
                    <a:pt x="479" y="52"/>
                  </a:cubicBezTo>
                  <a:cubicBezTo>
                    <a:pt x="478" y="52"/>
                    <a:pt x="477" y="50"/>
                    <a:pt x="474" y="49"/>
                  </a:cubicBezTo>
                  <a:cubicBezTo>
                    <a:pt x="474" y="48"/>
                    <a:pt x="474" y="48"/>
                    <a:pt x="474" y="48"/>
                  </a:cubicBezTo>
                  <a:cubicBezTo>
                    <a:pt x="474" y="48"/>
                    <a:pt x="474" y="48"/>
                    <a:pt x="474" y="49"/>
                  </a:cubicBezTo>
                  <a:cubicBezTo>
                    <a:pt x="477" y="50"/>
                    <a:pt x="480" y="53"/>
                    <a:pt x="483" y="55"/>
                  </a:cubicBezTo>
                  <a:cubicBezTo>
                    <a:pt x="485" y="58"/>
                    <a:pt x="488" y="60"/>
                    <a:pt x="488" y="59"/>
                  </a:cubicBezTo>
                  <a:cubicBezTo>
                    <a:pt x="483" y="56"/>
                    <a:pt x="483" y="55"/>
                    <a:pt x="483" y="55"/>
                  </a:cubicBezTo>
                  <a:cubicBezTo>
                    <a:pt x="482" y="54"/>
                    <a:pt x="482" y="54"/>
                    <a:pt x="481" y="53"/>
                  </a:cubicBezTo>
                  <a:cubicBezTo>
                    <a:pt x="480" y="52"/>
                    <a:pt x="478" y="50"/>
                    <a:pt x="475" y="48"/>
                  </a:cubicBezTo>
                  <a:close/>
                  <a:moveTo>
                    <a:pt x="653" y="247"/>
                  </a:moveTo>
                  <a:cubicBezTo>
                    <a:pt x="653" y="246"/>
                    <a:pt x="660" y="247"/>
                    <a:pt x="662" y="247"/>
                  </a:cubicBezTo>
                  <a:cubicBezTo>
                    <a:pt x="656" y="246"/>
                    <a:pt x="653" y="246"/>
                    <a:pt x="650" y="246"/>
                  </a:cubicBezTo>
                  <a:cubicBezTo>
                    <a:pt x="652" y="246"/>
                    <a:pt x="644" y="246"/>
                    <a:pt x="644" y="246"/>
                  </a:cubicBezTo>
                  <a:cubicBezTo>
                    <a:pt x="645" y="246"/>
                    <a:pt x="646" y="246"/>
                    <a:pt x="644" y="246"/>
                  </a:cubicBezTo>
                  <a:cubicBezTo>
                    <a:pt x="644" y="246"/>
                    <a:pt x="643" y="246"/>
                    <a:pt x="641" y="246"/>
                  </a:cubicBezTo>
                  <a:cubicBezTo>
                    <a:pt x="641" y="246"/>
                    <a:pt x="641" y="246"/>
                    <a:pt x="639" y="247"/>
                  </a:cubicBezTo>
                  <a:cubicBezTo>
                    <a:pt x="644" y="247"/>
                    <a:pt x="648" y="246"/>
                    <a:pt x="653" y="247"/>
                  </a:cubicBezTo>
                  <a:close/>
                  <a:moveTo>
                    <a:pt x="656" y="248"/>
                  </a:moveTo>
                  <a:cubicBezTo>
                    <a:pt x="654" y="248"/>
                    <a:pt x="647" y="248"/>
                    <a:pt x="643" y="248"/>
                  </a:cubicBezTo>
                  <a:cubicBezTo>
                    <a:pt x="650" y="248"/>
                    <a:pt x="652" y="249"/>
                    <a:pt x="656" y="248"/>
                  </a:cubicBezTo>
                  <a:close/>
                  <a:moveTo>
                    <a:pt x="641" y="247"/>
                  </a:moveTo>
                  <a:cubicBezTo>
                    <a:pt x="640" y="247"/>
                    <a:pt x="648" y="248"/>
                    <a:pt x="650" y="248"/>
                  </a:cubicBezTo>
                  <a:cubicBezTo>
                    <a:pt x="646" y="247"/>
                    <a:pt x="645" y="247"/>
                    <a:pt x="649" y="247"/>
                  </a:cubicBezTo>
                  <a:cubicBezTo>
                    <a:pt x="646" y="247"/>
                    <a:pt x="644" y="247"/>
                    <a:pt x="641" y="247"/>
                  </a:cubicBezTo>
                  <a:close/>
                  <a:moveTo>
                    <a:pt x="645" y="178"/>
                  </a:moveTo>
                  <a:cubicBezTo>
                    <a:pt x="646" y="178"/>
                    <a:pt x="646" y="178"/>
                    <a:pt x="646" y="178"/>
                  </a:cubicBezTo>
                  <a:cubicBezTo>
                    <a:pt x="641" y="173"/>
                    <a:pt x="641" y="172"/>
                    <a:pt x="637" y="169"/>
                  </a:cubicBezTo>
                  <a:cubicBezTo>
                    <a:pt x="637" y="168"/>
                    <a:pt x="636" y="168"/>
                    <a:pt x="636" y="167"/>
                  </a:cubicBezTo>
                  <a:cubicBezTo>
                    <a:pt x="637" y="168"/>
                    <a:pt x="639" y="169"/>
                    <a:pt x="640" y="170"/>
                  </a:cubicBezTo>
                  <a:cubicBezTo>
                    <a:pt x="637" y="168"/>
                    <a:pt x="636" y="167"/>
                    <a:pt x="635" y="166"/>
                  </a:cubicBezTo>
                  <a:cubicBezTo>
                    <a:pt x="634" y="165"/>
                    <a:pt x="634" y="165"/>
                    <a:pt x="632" y="163"/>
                  </a:cubicBezTo>
                  <a:cubicBezTo>
                    <a:pt x="631" y="162"/>
                    <a:pt x="634" y="165"/>
                    <a:pt x="631" y="163"/>
                  </a:cubicBezTo>
                  <a:cubicBezTo>
                    <a:pt x="637" y="168"/>
                    <a:pt x="640" y="172"/>
                    <a:pt x="645" y="178"/>
                  </a:cubicBezTo>
                  <a:close/>
                  <a:moveTo>
                    <a:pt x="642" y="173"/>
                  </a:moveTo>
                  <a:cubicBezTo>
                    <a:pt x="644" y="175"/>
                    <a:pt x="645" y="176"/>
                    <a:pt x="647" y="178"/>
                  </a:cubicBezTo>
                  <a:cubicBezTo>
                    <a:pt x="643" y="173"/>
                    <a:pt x="641" y="171"/>
                    <a:pt x="638" y="168"/>
                  </a:cubicBezTo>
                  <a:cubicBezTo>
                    <a:pt x="640" y="170"/>
                    <a:pt x="641" y="172"/>
                    <a:pt x="642" y="173"/>
                  </a:cubicBezTo>
                  <a:close/>
                  <a:moveTo>
                    <a:pt x="639" y="246"/>
                  </a:moveTo>
                  <a:cubicBezTo>
                    <a:pt x="636" y="246"/>
                    <a:pt x="634" y="246"/>
                    <a:pt x="631" y="246"/>
                  </a:cubicBezTo>
                  <a:cubicBezTo>
                    <a:pt x="631" y="246"/>
                    <a:pt x="629" y="246"/>
                    <a:pt x="628" y="246"/>
                  </a:cubicBezTo>
                  <a:cubicBezTo>
                    <a:pt x="630" y="246"/>
                    <a:pt x="637" y="246"/>
                    <a:pt x="633" y="246"/>
                  </a:cubicBezTo>
                  <a:cubicBezTo>
                    <a:pt x="625" y="246"/>
                    <a:pt x="625" y="245"/>
                    <a:pt x="619" y="245"/>
                  </a:cubicBezTo>
                  <a:cubicBezTo>
                    <a:pt x="620" y="245"/>
                    <a:pt x="623" y="246"/>
                    <a:pt x="619" y="246"/>
                  </a:cubicBezTo>
                  <a:cubicBezTo>
                    <a:pt x="625" y="246"/>
                    <a:pt x="631" y="247"/>
                    <a:pt x="639" y="246"/>
                  </a:cubicBezTo>
                  <a:close/>
                  <a:moveTo>
                    <a:pt x="632" y="162"/>
                  </a:moveTo>
                  <a:cubicBezTo>
                    <a:pt x="634" y="164"/>
                    <a:pt x="635" y="165"/>
                    <a:pt x="636" y="166"/>
                  </a:cubicBezTo>
                  <a:cubicBezTo>
                    <a:pt x="634" y="164"/>
                    <a:pt x="631" y="162"/>
                    <a:pt x="630" y="160"/>
                  </a:cubicBezTo>
                  <a:cubicBezTo>
                    <a:pt x="629" y="159"/>
                    <a:pt x="628" y="158"/>
                    <a:pt x="627" y="158"/>
                  </a:cubicBezTo>
                  <a:cubicBezTo>
                    <a:pt x="626" y="157"/>
                    <a:pt x="625" y="156"/>
                    <a:pt x="624" y="156"/>
                  </a:cubicBezTo>
                  <a:cubicBezTo>
                    <a:pt x="626" y="157"/>
                    <a:pt x="627" y="158"/>
                    <a:pt x="628" y="159"/>
                  </a:cubicBezTo>
                  <a:cubicBezTo>
                    <a:pt x="629" y="160"/>
                    <a:pt x="631" y="161"/>
                    <a:pt x="632" y="162"/>
                  </a:cubicBezTo>
                  <a:close/>
                  <a:moveTo>
                    <a:pt x="628" y="160"/>
                  </a:moveTo>
                  <a:cubicBezTo>
                    <a:pt x="629" y="161"/>
                    <a:pt x="630" y="161"/>
                    <a:pt x="630" y="162"/>
                  </a:cubicBezTo>
                  <a:cubicBezTo>
                    <a:pt x="626" y="157"/>
                    <a:pt x="624" y="157"/>
                    <a:pt x="619" y="152"/>
                  </a:cubicBezTo>
                  <a:cubicBezTo>
                    <a:pt x="618" y="152"/>
                    <a:pt x="621" y="154"/>
                    <a:pt x="624" y="156"/>
                  </a:cubicBezTo>
                  <a:cubicBezTo>
                    <a:pt x="624" y="157"/>
                    <a:pt x="625" y="158"/>
                    <a:pt x="626" y="158"/>
                  </a:cubicBezTo>
                  <a:cubicBezTo>
                    <a:pt x="627" y="159"/>
                    <a:pt x="627" y="159"/>
                    <a:pt x="628" y="160"/>
                  </a:cubicBezTo>
                  <a:close/>
                  <a:moveTo>
                    <a:pt x="622" y="154"/>
                  </a:moveTo>
                  <a:cubicBezTo>
                    <a:pt x="622" y="154"/>
                    <a:pt x="623" y="154"/>
                    <a:pt x="621" y="153"/>
                  </a:cubicBezTo>
                  <a:cubicBezTo>
                    <a:pt x="621" y="153"/>
                    <a:pt x="612" y="147"/>
                    <a:pt x="611" y="147"/>
                  </a:cubicBezTo>
                  <a:cubicBezTo>
                    <a:pt x="613" y="148"/>
                    <a:pt x="614" y="149"/>
                    <a:pt x="616" y="150"/>
                  </a:cubicBezTo>
                  <a:cubicBezTo>
                    <a:pt x="616" y="150"/>
                    <a:pt x="617" y="151"/>
                    <a:pt x="618" y="152"/>
                  </a:cubicBezTo>
                  <a:cubicBezTo>
                    <a:pt x="619" y="152"/>
                    <a:pt x="620" y="153"/>
                    <a:pt x="622" y="154"/>
                  </a:cubicBezTo>
                  <a:close/>
                  <a:moveTo>
                    <a:pt x="607" y="259"/>
                  </a:moveTo>
                  <a:cubicBezTo>
                    <a:pt x="607" y="258"/>
                    <a:pt x="617" y="259"/>
                    <a:pt x="617" y="259"/>
                  </a:cubicBezTo>
                  <a:cubicBezTo>
                    <a:pt x="609" y="258"/>
                    <a:pt x="622" y="258"/>
                    <a:pt x="614" y="258"/>
                  </a:cubicBezTo>
                  <a:cubicBezTo>
                    <a:pt x="613" y="258"/>
                    <a:pt x="609" y="258"/>
                    <a:pt x="606" y="258"/>
                  </a:cubicBezTo>
                  <a:cubicBezTo>
                    <a:pt x="605" y="258"/>
                    <a:pt x="604" y="258"/>
                    <a:pt x="607" y="259"/>
                  </a:cubicBezTo>
                  <a:close/>
                  <a:moveTo>
                    <a:pt x="618" y="155"/>
                  </a:moveTo>
                  <a:cubicBezTo>
                    <a:pt x="616" y="154"/>
                    <a:pt x="614" y="152"/>
                    <a:pt x="612" y="151"/>
                  </a:cubicBezTo>
                  <a:cubicBezTo>
                    <a:pt x="611" y="150"/>
                    <a:pt x="610" y="150"/>
                    <a:pt x="610" y="150"/>
                  </a:cubicBezTo>
                  <a:cubicBezTo>
                    <a:pt x="615" y="153"/>
                    <a:pt x="617" y="155"/>
                    <a:pt x="618" y="155"/>
                  </a:cubicBezTo>
                  <a:close/>
                  <a:moveTo>
                    <a:pt x="608" y="143"/>
                  </a:moveTo>
                  <a:cubicBezTo>
                    <a:pt x="609" y="143"/>
                    <a:pt x="606" y="142"/>
                    <a:pt x="606" y="141"/>
                  </a:cubicBezTo>
                  <a:cubicBezTo>
                    <a:pt x="606" y="142"/>
                    <a:pt x="607" y="142"/>
                    <a:pt x="607" y="142"/>
                  </a:cubicBezTo>
                  <a:cubicBezTo>
                    <a:pt x="606" y="141"/>
                    <a:pt x="604" y="141"/>
                    <a:pt x="604" y="140"/>
                  </a:cubicBezTo>
                  <a:cubicBezTo>
                    <a:pt x="603" y="140"/>
                    <a:pt x="602" y="140"/>
                    <a:pt x="601" y="139"/>
                  </a:cubicBezTo>
                  <a:cubicBezTo>
                    <a:pt x="600" y="139"/>
                    <a:pt x="599" y="138"/>
                    <a:pt x="598" y="138"/>
                  </a:cubicBezTo>
                  <a:cubicBezTo>
                    <a:pt x="597" y="137"/>
                    <a:pt x="595" y="137"/>
                    <a:pt x="593" y="136"/>
                  </a:cubicBezTo>
                  <a:cubicBezTo>
                    <a:pt x="590" y="135"/>
                    <a:pt x="587" y="134"/>
                    <a:pt x="584" y="133"/>
                  </a:cubicBezTo>
                  <a:cubicBezTo>
                    <a:pt x="584" y="133"/>
                    <a:pt x="584" y="133"/>
                    <a:pt x="583" y="132"/>
                  </a:cubicBezTo>
                  <a:cubicBezTo>
                    <a:pt x="582" y="132"/>
                    <a:pt x="582" y="132"/>
                    <a:pt x="582" y="132"/>
                  </a:cubicBezTo>
                  <a:cubicBezTo>
                    <a:pt x="587" y="134"/>
                    <a:pt x="588" y="135"/>
                    <a:pt x="592" y="135"/>
                  </a:cubicBezTo>
                  <a:cubicBezTo>
                    <a:pt x="592" y="136"/>
                    <a:pt x="593" y="136"/>
                    <a:pt x="595" y="137"/>
                  </a:cubicBezTo>
                  <a:cubicBezTo>
                    <a:pt x="593" y="137"/>
                    <a:pt x="593" y="136"/>
                    <a:pt x="596" y="138"/>
                  </a:cubicBezTo>
                  <a:cubicBezTo>
                    <a:pt x="595" y="137"/>
                    <a:pt x="593" y="137"/>
                    <a:pt x="593" y="137"/>
                  </a:cubicBezTo>
                  <a:cubicBezTo>
                    <a:pt x="596" y="138"/>
                    <a:pt x="599" y="139"/>
                    <a:pt x="601" y="140"/>
                  </a:cubicBezTo>
                  <a:cubicBezTo>
                    <a:pt x="603" y="141"/>
                    <a:pt x="605" y="142"/>
                    <a:pt x="608" y="143"/>
                  </a:cubicBezTo>
                  <a:close/>
                  <a:moveTo>
                    <a:pt x="606" y="246"/>
                  </a:moveTo>
                  <a:cubicBezTo>
                    <a:pt x="605" y="246"/>
                    <a:pt x="609" y="246"/>
                    <a:pt x="608" y="245"/>
                  </a:cubicBezTo>
                  <a:cubicBezTo>
                    <a:pt x="606" y="245"/>
                    <a:pt x="604" y="245"/>
                    <a:pt x="604" y="245"/>
                  </a:cubicBezTo>
                  <a:cubicBezTo>
                    <a:pt x="596" y="245"/>
                    <a:pt x="596" y="245"/>
                    <a:pt x="601" y="246"/>
                  </a:cubicBezTo>
                  <a:cubicBezTo>
                    <a:pt x="597" y="246"/>
                    <a:pt x="594" y="246"/>
                    <a:pt x="593" y="246"/>
                  </a:cubicBezTo>
                  <a:cubicBezTo>
                    <a:pt x="598" y="246"/>
                    <a:pt x="601" y="246"/>
                    <a:pt x="606" y="246"/>
                  </a:cubicBezTo>
                  <a:close/>
                  <a:moveTo>
                    <a:pt x="592" y="259"/>
                  </a:moveTo>
                  <a:cubicBezTo>
                    <a:pt x="596" y="259"/>
                    <a:pt x="598" y="259"/>
                    <a:pt x="604" y="259"/>
                  </a:cubicBezTo>
                  <a:cubicBezTo>
                    <a:pt x="602" y="258"/>
                    <a:pt x="569" y="259"/>
                    <a:pt x="581" y="259"/>
                  </a:cubicBezTo>
                  <a:cubicBezTo>
                    <a:pt x="579" y="259"/>
                    <a:pt x="591" y="259"/>
                    <a:pt x="592" y="259"/>
                  </a:cubicBezTo>
                  <a:close/>
                  <a:moveTo>
                    <a:pt x="596" y="247"/>
                  </a:moveTo>
                  <a:cubicBezTo>
                    <a:pt x="596" y="247"/>
                    <a:pt x="597" y="247"/>
                    <a:pt x="598" y="247"/>
                  </a:cubicBezTo>
                  <a:cubicBezTo>
                    <a:pt x="597" y="247"/>
                    <a:pt x="596" y="247"/>
                    <a:pt x="594" y="246"/>
                  </a:cubicBezTo>
                  <a:cubicBezTo>
                    <a:pt x="593" y="247"/>
                    <a:pt x="590" y="247"/>
                    <a:pt x="593" y="246"/>
                  </a:cubicBezTo>
                  <a:cubicBezTo>
                    <a:pt x="590" y="246"/>
                    <a:pt x="588" y="246"/>
                    <a:pt x="587" y="246"/>
                  </a:cubicBezTo>
                  <a:cubicBezTo>
                    <a:pt x="585" y="247"/>
                    <a:pt x="593" y="247"/>
                    <a:pt x="596" y="247"/>
                  </a:cubicBezTo>
                  <a:close/>
                  <a:moveTo>
                    <a:pt x="586" y="258"/>
                  </a:moveTo>
                  <a:cubicBezTo>
                    <a:pt x="586" y="258"/>
                    <a:pt x="595" y="258"/>
                    <a:pt x="596" y="258"/>
                  </a:cubicBezTo>
                  <a:cubicBezTo>
                    <a:pt x="589" y="258"/>
                    <a:pt x="587" y="258"/>
                    <a:pt x="582" y="258"/>
                  </a:cubicBezTo>
                  <a:cubicBezTo>
                    <a:pt x="582" y="258"/>
                    <a:pt x="582" y="258"/>
                    <a:pt x="585" y="258"/>
                  </a:cubicBezTo>
                  <a:cubicBezTo>
                    <a:pt x="585" y="258"/>
                    <a:pt x="584" y="258"/>
                    <a:pt x="586" y="258"/>
                  </a:cubicBezTo>
                  <a:close/>
                  <a:moveTo>
                    <a:pt x="552" y="136"/>
                  </a:moveTo>
                  <a:cubicBezTo>
                    <a:pt x="554" y="136"/>
                    <a:pt x="558" y="137"/>
                    <a:pt x="558" y="136"/>
                  </a:cubicBezTo>
                  <a:cubicBezTo>
                    <a:pt x="554" y="136"/>
                    <a:pt x="557" y="136"/>
                    <a:pt x="554" y="136"/>
                  </a:cubicBezTo>
                  <a:cubicBezTo>
                    <a:pt x="552" y="136"/>
                    <a:pt x="549" y="136"/>
                    <a:pt x="552" y="136"/>
                  </a:cubicBezTo>
                  <a:close/>
                  <a:moveTo>
                    <a:pt x="554" y="135"/>
                  </a:moveTo>
                  <a:cubicBezTo>
                    <a:pt x="555" y="135"/>
                    <a:pt x="554" y="135"/>
                    <a:pt x="553" y="134"/>
                  </a:cubicBezTo>
                  <a:cubicBezTo>
                    <a:pt x="552" y="134"/>
                    <a:pt x="549" y="134"/>
                    <a:pt x="547" y="134"/>
                  </a:cubicBezTo>
                  <a:cubicBezTo>
                    <a:pt x="545" y="134"/>
                    <a:pt x="542" y="134"/>
                    <a:pt x="539" y="135"/>
                  </a:cubicBezTo>
                  <a:cubicBezTo>
                    <a:pt x="536" y="135"/>
                    <a:pt x="534" y="135"/>
                    <a:pt x="532" y="135"/>
                  </a:cubicBezTo>
                  <a:cubicBezTo>
                    <a:pt x="532" y="136"/>
                    <a:pt x="532" y="135"/>
                    <a:pt x="532" y="135"/>
                  </a:cubicBezTo>
                  <a:cubicBezTo>
                    <a:pt x="532" y="135"/>
                    <a:pt x="532" y="136"/>
                    <a:pt x="532" y="135"/>
                  </a:cubicBezTo>
                  <a:cubicBezTo>
                    <a:pt x="534" y="135"/>
                    <a:pt x="537" y="135"/>
                    <a:pt x="537" y="135"/>
                  </a:cubicBezTo>
                  <a:cubicBezTo>
                    <a:pt x="535" y="135"/>
                    <a:pt x="533" y="135"/>
                    <a:pt x="532" y="135"/>
                  </a:cubicBezTo>
                  <a:cubicBezTo>
                    <a:pt x="532" y="135"/>
                    <a:pt x="532" y="135"/>
                    <a:pt x="532" y="135"/>
                  </a:cubicBezTo>
                  <a:cubicBezTo>
                    <a:pt x="531" y="134"/>
                    <a:pt x="531" y="134"/>
                    <a:pt x="531" y="134"/>
                  </a:cubicBezTo>
                  <a:cubicBezTo>
                    <a:pt x="531" y="134"/>
                    <a:pt x="531" y="134"/>
                    <a:pt x="531" y="134"/>
                  </a:cubicBezTo>
                  <a:cubicBezTo>
                    <a:pt x="531" y="133"/>
                    <a:pt x="531" y="132"/>
                    <a:pt x="530" y="132"/>
                  </a:cubicBezTo>
                  <a:cubicBezTo>
                    <a:pt x="530" y="131"/>
                    <a:pt x="529" y="130"/>
                    <a:pt x="529" y="129"/>
                  </a:cubicBezTo>
                  <a:cubicBezTo>
                    <a:pt x="528" y="127"/>
                    <a:pt x="528" y="125"/>
                    <a:pt x="527" y="124"/>
                  </a:cubicBezTo>
                  <a:cubicBezTo>
                    <a:pt x="528" y="126"/>
                    <a:pt x="528" y="126"/>
                    <a:pt x="529" y="129"/>
                  </a:cubicBezTo>
                  <a:cubicBezTo>
                    <a:pt x="530" y="130"/>
                    <a:pt x="527" y="124"/>
                    <a:pt x="526" y="121"/>
                  </a:cubicBezTo>
                  <a:cubicBezTo>
                    <a:pt x="527" y="123"/>
                    <a:pt x="524" y="118"/>
                    <a:pt x="524" y="119"/>
                  </a:cubicBezTo>
                  <a:cubicBezTo>
                    <a:pt x="525" y="122"/>
                    <a:pt x="526" y="123"/>
                    <a:pt x="529" y="129"/>
                  </a:cubicBezTo>
                  <a:cubicBezTo>
                    <a:pt x="529" y="129"/>
                    <a:pt x="529" y="129"/>
                    <a:pt x="529" y="129"/>
                  </a:cubicBezTo>
                  <a:cubicBezTo>
                    <a:pt x="528" y="128"/>
                    <a:pt x="529" y="129"/>
                    <a:pt x="529" y="130"/>
                  </a:cubicBezTo>
                  <a:cubicBezTo>
                    <a:pt x="529" y="131"/>
                    <a:pt x="530" y="132"/>
                    <a:pt x="530" y="133"/>
                  </a:cubicBezTo>
                  <a:cubicBezTo>
                    <a:pt x="530" y="133"/>
                    <a:pt x="531" y="134"/>
                    <a:pt x="531" y="134"/>
                  </a:cubicBezTo>
                  <a:cubicBezTo>
                    <a:pt x="531" y="135"/>
                    <a:pt x="531" y="135"/>
                    <a:pt x="531" y="135"/>
                  </a:cubicBezTo>
                  <a:cubicBezTo>
                    <a:pt x="531" y="135"/>
                    <a:pt x="531" y="135"/>
                    <a:pt x="531" y="135"/>
                  </a:cubicBezTo>
                  <a:cubicBezTo>
                    <a:pt x="531" y="136"/>
                    <a:pt x="531" y="136"/>
                    <a:pt x="532" y="136"/>
                  </a:cubicBezTo>
                  <a:cubicBezTo>
                    <a:pt x="535" y="135"/>
                    <a:pt x="538" y="135"/>
                    <a:pt x="540" y="135"/>
                  </a:cubicBezTo>
                  <a:cubicBezTo>
                    <a:pt x="542" y="135"/>
                    <a:pt x="543" y="135"/>
                    <a:pt x="540" y="135"/>
                  </a:cubicBezTo>
                  <a:cubicBezTo>
                    <a:pt x="544" y="134"/>
                    <a:pt x="546" y="134"/>
                    <a:pt x="548" y="135"/>
                  </a:cubicBezTo>
                  <a:cubicBezTo>
                    <a:pt x="549" y="135"/>
                    <a:pt x="551" y="135"/>
                    <a:pt x="554" y="135"/>
                  </a:cubicBezTo>
                  <a:close/>
                  <a:moveTo>
                    <a:pt x="544" y="126"/>
                  </a:moveTo>
                  <a:cubicBezTo>
                    <a:pt x="547" y="126"/>
                    <a:pt x="550" y="126"/>
                    <a:pt x="554" y="126"/>
                  </a:cubicBezTo>
                  <a:cubicBezTo>
                    <a:pt x="548" y="126"/>
                    <a:pt x="544" y="126"/>
                    <a:pt x="541" y="126"/>
                  </a:cubicBezTo>
                  <a:cubicBezTo>
                    <a:pt x="540" y="126"/>
                    <a:pt x="540" y="126"/>
                    <a:pt x="540" y="126"/>
                  </a:cubicBezTo>
                  <a:cubicBezTo>
                    <a:pt x="539" y="126"/>
                    <a:pt x="539" y="126"/>
                    <a:pt x="539" y="126"/>
                  </a:cubicBezTo>
                  <a:cubicBezTo>
                    <a:pt x="538" y="126"/>
                    <a:pt x="538" y="126"/>
                    <a:pt x="537" y="126"/>
                  </a:cubicBezTo>
                  <a:cubicBezTo>
                    <a:pt x="537" y="127"/>
                    <a:pt x="537" y="126"/>
                    <a:pt x="536" y="126"/>
                  </a:cubicBezTo>
                  <a:cubicBezTo>
                    <a:pt x="537" y="126"/>
                    <a:pt x="537" y="127"/>
                    <a:pt x="537" y="127"/>
                  </a:cubicBezTo>
                  <a:cubicBezTo>
                    <a:pt x="538" y="126"/>
                    <a:pt x="539" y="126"/>
                    <a:pt x="539" y="126"/>
                  </a:cubicBezTo>
                  <a:cubicBezTo>
                    <a:pt x="539" y="126"/>
                    <a:pt x="538" y="127"/>
                    <a:pt x="537" y="127"/>
                  </a:cubicBezTo>
                  <a:cubicBezTo>
                    <a:pt x="536" y="126"/>
                    <a:pt x="536" y="125"/>
                    <a:pt x="536" y="127"/>
                  </a:cubicBezTo>
                  <a:cubicBezTo>
                    <a:pt x="536" y="127"/>
                    <a:pt x="536" y="127"/>
                    <a:pt x="536" y="127"/>
                  </a:cubicBezTo>
                  <a:cubicBezTo>
                    <a:pt x="537" y="127"/>
                    <a:pt x="539" y="127"/>
                    <a:pt x="539" y="127"/>
                  </a:cubicBezTo>
                  <a:cubicBezTo>
                    <a:pt x="539" y="127"/>
                    <a:pt x="537" y="127"/>
                    <a:pt x="537" y="127"/>
                  </a:cubicBezTo>
                  <a:cubicBezTo>
                    <a:pt x="538" y="127"/>
                    <a:pt x="539" y="127"/>
                    <a:pt x="540" y="127"/>
                  </a:cubicBezTo>
                  <a:cubicBezTo>
                    <a:pt x="540" y="127"/>
                    <a:pt x="540" y="127"/>
                    <a:pt x="540" y="127"/>
                  </a:cubicBezTo>
                  <a:cubicBezTo>
                    <a:pt x="541" y="127"/>
                    <a:pt x="541" y="127"/>
                    <a:pt x="541" y="127"/>
                  </a:cubicBezTo>
                  <a:cubicBezTo>
                    <a:pt x="542" y="127"/>
                    <a:pt x="543" y="127"/>
                    <a:pt x="544" y="126"/>
                  </a:cubicBezTo>
                  <a:close/>
                  <a:moveTo>
                    <a:pt x="542" y="136"/>
                  </a:moveTo>
                  <a:cubicBezTo>
                    <a:pt x="542" y="136"/>
                    <a:pt x="543" y="136"/>
                    <a:pt x="543" y="136"/>
                  </a:cubicBezTo>
                  <a:cubicBezTo>
                    <a:pt x="540" y="136"/>
                    <a:pt x="539" y="136"/>
                    <a:pt x="539" y="136"/>
                  </a:cubicBezTo>
                  <a:cubicBezTo>
                    <a:pt x="538" y="135"/>
                    <a:pt x="538" y="135"/>
                    <a:pt x="534" y="136"/>
                  </a:cubicBezTo>
                  <a:cubicBezTo>
                    <a:pt x="532" y="136"/>
                    <a:pt x="532" y="136"/>
                    <a:pt x="531" y="137"/>
                  </a:cubicBezTo>
                  <a:cubicBezTo>
                    <a:pt x="531" y="137"/>
                    <a:pt x="531" y="136"/>
                    <a:pt x="531" y="136"/>
                  </a:cubicBezTo>
                  <a:cubicBezTo>
                    <a:pt x="531" y="136"/>
                    <a:pt x="529" y="131"/>
                    <a:pt x="528" y="129"/>
                  </a:cubicBezTo>
                  <a:cubicBezTo>
                    <a:pt x="528" y="130"/>
                    <a:pt x="527" y="128"/>
                    <a:pt x="527" y="127"/>
                  </a:cubicBezTo>
                  <a:cubicBezTo>
                    <a:pt x="526" y="125"/>
                    <a:pt x="525" y="123"/>
                    <a:pt x="524" y="122"/>
                  </a:cubicBezTo>
                  <a:cubicBezTo>
                    <a:pt x="525" y="124"/>
                    <a:pt x="526" y="126"/>
                    <a:pt x="527" y="128"/>
                  </a:cubicBezTo>
                  <a:cubicBezTo>
                    <a:pt x="528" y="130"/>
                    <a:pt x="529" y="132"/>
                    <a:pt x="529" y="133"/>
                  </a:cubicBezTo>
                  <a:cubicBezTo>
                    <a:pt x="529" y="134"/>
                    <a:pt x="528" y="131"/>
                    <a:pt x="527" y="129"/>
                  </a:cubicBezTo>
                  <a:cubicBezTo>
                    <a:pt x="528" y="131"/>
                    <a:pt x="529" y="133"/>
                    <a:pt x="529" y="134"/>
                  </a:cubicBezTo>
                  <a:cubicBezTo>
                    <a:pt x="530" y="136"/>
                    <a:pt x="530" y="137"/>
                    <a:pt x="531" y="138"/>
                  </a:cubicBezTo>
                  <a:cubicBezTo>
                    <a:pt x="531" y="137"/>
                    <a:pt x="531" y="137"/>
                    <a:pt x="531" y="137"/>
                  </a:cubicBezTo>
                  <a:cubicBezTo>
                    <a:pt x="530" y="137"/>
                    <a:pt x="533" y="137"/>
                    <a:pt x="537" y="137"/>
                  </a:cubicBezTo>
                  <a:cubicBezTo>
                    <a:pt x="541" y="136"/>
                    <a:pt x="530" y="137"/>
                    <a:pt x="536" y="136"/>
                  </a:cubicBezTo>
                  <a:cubicBezTo>
                    <a:pt x="536" y="136"/>
                    <a:pt x="538" y="136"/>
                    <a:pt x="540" y="136"/>
                  </a:cubicBezTo>
                  <a:cubicBezTo>
                    <a:pt x="541" y="136"/>
                    <a:pt x="541" y="136"/>
                    <a:pt x="542" y="136"/>
                  </a:cubicBezTo>
                  <a:close/>
                  <a:moveTo>
                    <a:pt x="537" y="134"/>
                  </a:moveTo>
                  <a:cubicBezTo>
                    <a:pt x="537" y="134"/>
                    <a:pt x="541" y="134"/>
                    <a:pt x="540" y="134"/>
                  </a:cubicBezTo>
                  <a:cubicBezTo>
                    <a:pt x="536" y="134"/>
                    <a:pt x="535" y="134"/>
                    <a:pt x="532" y="134"/>
                  </a:cubicBezTo>
                  <a:cubicBezTo>
                    <a:pt x="532" y="134"/>
                    <a:pt x="532" y="134"/>
                    <a:pt x="532" y="134"/>
                  </a:cubicBezTo>
                  <a:cubicBezTo>
                    <a:pt x="532" y="134"/>
                    <a:pt x="532" y="134"/>
                    <a:pt x="532" y="134"/>
                  </a:cubicBezTo>
                  <a:cubicBezTo>
                    <a:pt x="532" y="134"/>
                    <a:pt x="532" y="133"/>
                    <a:pt x="531" y="133"/>
                  </a:cubicBezTo>
                  <a:cubicBezTo>
                    <a:pt x="532" y="133"/>
                    <a:pt x="532" y="134"/>
                    <a:pt x="532" y="134"/>
                  </a:cubicBezTo>
                  <a:cubicBezTo>
                    <a:pt x="532" y="134"/>
                    <a:pt x="532" y="134"/>
                    <a:pt x="532" y="134"/>
                  </a:cubicBezTo>
                  <a:cubicBezTo>
                    <a:pt x="532" y="135"/>
                    <a:pt x="532" y="135"/>
                    <a:pt x="532" y="135"/>
                  </a:cubicBezTo>
                  <a:cubicBezTo>
                    <a:pt x="534" y="134"/>
                    <a:pt x="534" y="135"/>
                    <a:pt x="537" y="134"/>
                  </a:cubicBezTo>
                  <a:close/>
                  <a:moveTo>
                    <a:pt x="536" y="128"/>
                  </a:moveTo>
                  <a:cubicBezTo>
                    <a:pt x="536" y="128"/>
                    <a:pt x="536" y="128"/>
                    <a:pt x="536" y="128"/>
                  </a:cubicBezTo>
                  <a:cubicBezTo>
                    <a:pt x="536" y="128"/>
                    <a:pt x="536" y="128"/>
                    <a:pt x="536" y="128"/>
                  </a:cubicBezTo>
                  <a:cubicBezTo>
                    <a:pt x="535" y="127"/>
                    <a:pt x="535" y="125"/>
                    <a:pt x="534" y="124"/>
                  </a:cubicBezTo>
                  <a:cubicBezTo>
                    <a:pt x="534" y="124"/>
                    <a:pt x="534" y="122"/>
                    <a:pt x="533" y="121"/>
                  </a:cubicBezTo>
                  <a:cubicBezTo>
                    <a:pt x="533" y="120"/>
                    <a:pt x="532" y="120"/>
                    <a:pt x="532" y="119"/>
                  </a:cubicBezTo>
                  <a:cubicBezTo>
                    <a:pt x="532" y="119"/>
                    <a:pt x="533" y="121"/>
                    <a:pt x="533" y="122"/>
                  </a:cubicBezTo>
                  <a:cubicBezTo>
                    <a:pt x="534" y="123"/>
                    <a:pt x="534" y="124"/>
                    <a:pt x="535" y="125"/>
                  </a:cubicBezTo>
                  <a:cubicBezTo>
                    <a:pt x="535" y="126"/>
                    <a:pt x="536" y="128"/>
                    <a:pt x="536" y="128"/>
                  </a:cubicBezTo>
                  <a:close/>
                  <a:moveTo>
                    <a:pt x="535" y="125"/>
                  </a:moveTo>
                  <a:cubicBezTo>
                    <a:pt x="536" y="125"/>
                    <a:pt x="536" y="126"/>
                    <a:pt x="536" y="126"/>
                  </a:cubicBezTo>
                  <a:cubicBezTo>
                    <a:pt x="536" y="125"/>
                    <a:pt x="536" y="125"/>
                    <a:pt x="536" y="124"/>
                  </a:cubicBezTo>
                  <a:cubicBezTo>
                    <a:pt x="535" y="124"/>
                    <a:pt x="535" y="123"/>
                    <a:pt x="535" y="123"/>
                  </a:cubicBezTo>
                  <a:cubicBezTo>
                    <a:pt x="534" y="121"/>
                    <a:pt x="533" y="119"/>
                    <a:pt x="533" y="119"/>
                  </a:cubicBezTo>
                  <a:cubicBezTo>
                    <a:pt x="534" y="120"/>
                    <a:pt x="534" y="122"/>
                    <a:pt x="534" y="122"/>
                  </a:cubicBezTo>
                  <a:cubicBezTo>
                    <a:pt x="534" y="122"/>
                    <a:pt x="535" y="123"/>
                    <a:pt x="535" y="124"/>
                  </a:cubicBezTo>
                  <a:cubicBezTo>
                    <a:pt x="535" y="124"/>
                    <a:pt x="535" y="125"/>
                    <a:pt x="535" y="125"/>
                  </a:cubicBezTo>
                  <a:close/>
                  <a:moveTo>
                    <a:pt x="535" y="127"/>
                  </a:moveTo>
                  <a:cubicBezTo>
                    <a:pt x="533" y="123"/>
                    <a:pt x="535" y="126"/>
                    <a:pt x="534" y="124"/>
                  </a:cubicBezTo>
                  <a:cubicBezTo>
                    <a:pt x="534" y="124"/>
                    <a:pt x="534" y="124"/>
                    <a:pt x="534" y="124"/>
                  </a:cubicBezTo>
                  <a:cubicBezTo>
                    <a:pt x="533" y="123"/>
                    <a:pt x="533" y="123"/>
                    <a:pt x="533" y="123"/>
                  </a:cubicBezTo>
                  <a:cubicBezTo>
                    <a:pt x="533" y="122"/>
                    <a:pt x="532" y="121"/>
                    <a:pt x="532" y="120"/>
                  </a:cubicBezTo>
                  <a:cubicBezTo>
                    <a:pt x="531" y="118"/>
                    <a:pt x="530" y="117"/>
                    <a:pt x="530" y="116"/>
                  </a:cubicBezTo>
                  <a:cubicBezTo>
                    <a:pt x="531" y="119"/>
                    <a:pt x="533" y="122"/>
                    <a:pt x="533" y="123"/>
                  </a:cubicBezTo>
                  <a:cubicBezTo>
                    <a:pt x="533" y="124"/>
                    <a:pt x="533" y="124"/>
                    <a:pt x="533" y="124"/>
                  </a:cubicBezTo>
                  <a:cubicBezTo>
                    <a:pt x="533" y="124"/>
                    <a:pt x="533" y="123"/>
                    <a:pt x="532" y="122"/>
                  </a:cubicBezTo>
                  <a:cubicBezTo>
                    <a:pt x="533" y="123"/>
                    <a:pt x="533" y="124"/>
                    <a:pt x="533" y="124"/>
                  </a:cubicBezTo>
                  <a:cubicBezTo>
                    <a:pt x="533" y="124"/>
                    <a:pt x="533" y="125"/>
                    <a:pt x="533" y="125"/>
                  </a:cubicBezTo>
                  <a:cubicBezTo>
                    <a:pt x="533" y="125"/>
                    <a:pt x="533" y="126"/>
                    <a:pt x="534" y="127"/>
                  </a:cubicBezTo>
                  <a:cubicBezTo>
                    <a:pt x="534" y="126"/>
                    <a:pt x="534" y="126"/>
                    <a:pt x="535" y="127"/>
                  </a:cubicBezTo>
                  <a:close/>
                  <a:moveTo>
                    <a:pt x="532" y="118"/>
                  </a:moveTo>
                  <a:cubicBezTo>
                    <a:pt x="533" y="120"/>
                    <a:pt x="534" y="122"/>
                    <a:pt x="534" y="122"/>
                  </a:cubicBezTo>
                  <a:cubicBezTo>
                    <a:pt x="533" y="121"/>
                    <a:pt x="533" y="119"/>
                    <a:pt x="533" y="118"/>
                  </a:cubicBezTo>
                  <a:cubicBezTo>
                    <a:pt x="532" y="117"/>
                    <a:pt x="532" y="116"/>
                    <a:pt x="531" y="116"/>
                  </a:cubicBezTo>
                  <a:cubicBezTo>
                    <a:pt x="532" y="116"/>
                    <a:pt x="532" y="117"/>
                    <a:pt x="531" y="116"/>
                  </a:cubicBezTo>
                  <a:cubicBezTo>
                    <a:pt x="530" y="114"/>
                    <a:pt x="530" y="114"/>
                    <a:pt x="531" y="116"/>
                  </a:cubicBezTo>
                  <a:cubicBezTo>
                    <a:pt x="530" y="115"/>
                    <a:pt x="529" y="113"/>
                    <a:pt x="529" y="113"/>
                  </a:cubicBezTo>
                  <a:cubicBezTo>
                    <a:pt x="530" y="114"/>
                    <a:pt x="531" y="116"/>
                    <a:pt x="532" y="118"/>
                  </a:cubicBezTo>
                  <a:close/>
                  <a:moveTo>
                    <a:pt x="530" y="139"/>
                  </a:moveTo>
                  <a:cubicBezTo>
                    <a:pt x="530" y="139"/>
                    <a:pt x="534" y="138"/>
                    <a:pt x="530" y="139"/>
                  </a:cubicBezTo>
                  <a:cubicBezTo>
                    <a:pt x="530" y="138"/>
                    <a:pt x="530" y="138"/>
                    <a:pt x="529" y="137"/>
                  </a:cubicBezTo>
                  <a:cubicBezTo>
                    <a:pt x="529" y="137"/>
                    <a:pt x="528" y="136"/>
                    <a:pt x="528" y="134"/>
                  </a:cubicBezTo>
                  <a:cubicBezTo>
                    <a:pt x="527" y="133"/>
                    <a:pt x="527" y="132"/>
                    <a:pt x="526" y="131"/>
                  </a:cubicBezTo>
                  <a:cubicBezTo>
                    <a:pt x="525" y="129"/>
                    <a:pt x="525" y="128"/>
                    <a:pt x="524" y="126"/>
                  </a:cubicBezTo>
                  <a:cubicBezTo>
                    <a:pt x="524" y="126"/>
                    <a:pt x="523" y="126"/>
                    <a:pt x="523" y="125"/>
                  </a:cubicBezTo>
                  <a:cubicBezTo>
                    <a:pt x="523" y="126"/>
                    <a:pt x="524" y="127"/>
                    <a:pt x="524" y="127"/>
                  </a:cubicBezTo>
                  <a:cubicBezTo>
                    <a:pt x="524" y="128"/>
                    <a:pt x="525" y="129"/>
                    <a:pt x="525" y="129"/>
                  </a:cubicBezTo>
                  <a:cubicBezTo>
                    <a:pt x="525" y="130"/>
                    <a:pt x="526" y="131"/>
                    <a:pt x="526" y="131"/>
                  </a:cubicBezTo>
                  <a:cubicBezTo>
                    <a:pt x="526" y="132"/>
                    <a:pt x="525" y="131"/>
                    <a:pt x="524" y="130"/>
                  </a:cubicBezTo>
                  <a:cubicBezTo>
                    <a:pt x="528" y="139"/>
                    <a:pt x="526" y="132"/>
                    <a:pt x="526" y="132"/>
                  </a:cubicBezTo>
                  <a:cubicBezTo>
                    <a:pt x="527" y="134"/>
                    <a:pt x="528" y="135"/>
                    <a:pt x="530" y="139"/>
                  </a:cubicBezTo>
                  <a:cubicBezTo>
                    <a:pt x="530" y="139"/>
                    <a:pt x="530" y="139"/>
                    <a:pt x="530" y="139"/>
                  </a:cubicBezTo>
                  <a:close/>
                  <a:moveTo>
                    <a:pt x="526" y="109"/>
                  </a:moveTo>
                  <a:cubicBezTo>
                    <a:pt x="528" y="111"/>
                    <a:pt x="530" y="116"/>
                    <a:pt x="531" y="116"/>
                  </a:cubicBezTo>
                  <a:cubicBezTo>
                    <a:pt x="528" y="112"/>
                    <a:pt x="526" y="108"/>
                    <a:pt x="526" y="109"/>
                  </a:cubicBezTo>
                  <a:close/>
                  <a:moveTo>
                    <a:pt x="530" y="113"/>
                  </a:moveTo>
                  <a:cubicBezTo>
                    <a:pt x="529" y="112"/>
                    <a:pt x="528" y="110"/>
                    <a:pt x="527" y="108"/>
                  </a:cubicBezTo>
                  <a:cubicBezTo>
                    <a:pt x="527" y="107"/>
                    <a:pt x="526" y="106"/>
                    <a:pt x="526" y="105"/>
                  </a:cubicBezTo>
                  <a:cubicBezTo>
                    <a:pt x="525" y="104"/>
                    <a:pt x="524" y="103"/>
                    <a:pt x="524" y="102"/>
                  </a:cubicBezTo>
                  <a:cubicBezTo>
                    <a:pt x="521" y="98"/>
                    <a:pt x="519" y="94"/>
                    <a:pt x="518" y="93"/>
                  </a:cubicBezTo>
                  <a:cubicBezTo>
                    <a:pt x="521" y="98"/>
                    <a:pt x="523" y="102"/>
                    <a:pt x="525" y="104"/>
                  </a:cubicBezTo>
                  <a:cubicBezTo>
                    <a:pt x="526" y="107"/>
                    <a:pt x="527" y="109"/>
                    <a:pt x="527" y="110"/>
                  </a:cubicBezTo>
                  <a:cubicBezTo>
                    <a:pt x="527" y="108"/>
                    <a:pt x="529" y="112"/>
                    <a:pt x="530" y="113"/>
                  </a:cubicBezTo>
                  <a:close/>
                  <a:moveTo>
                    <a:pt x="520" y="99"/>
                  </a:moveTo>
                  <a:cubicBezTo>
                    <a:pt x="522" y="102"/>
                    <a:pt x="524" y="105"/>
                    <a:pt x="525" y="106"/>
                  </a:cubicBezTo>
                  <a:cubicBezTo>
                    <a:pt x="520" y="98"/>
                    <a:pt x="521" y="100"/>
                    <a:pt x="521" y="99"/>
                  </a:cubicBezTo>
                  <a:cubicBezTo>
                    <a:pt x="519" y="96"/>
                    <a:pt x="518" y="95"/>
                    <a:pt x="517" y="93"/>
                  </a:cubicBezTo>
                  <a:cubicBezTo>
                    <a:pt x="516" y="92"/>
                    <a:pt x="515" y="91"/>
                    <a:pt x="514" y="89"/>
                  </a:cubicBezTo>
                  <a:cubicBezTo>
                    <a:pt x="515" y="90"/>
                    <a:pt x="516" y="92"/>
                    <a:pt x="517" y="94"/>
                  </a:cubicBezTo>
                  <a:cubicBezTo>
                    <a:pt x="518" y="95"/>
                    <a:pt x="519" y="97"/>
                    <a:pt x="520" y="99"/>
                  </a:cubicBezTo>
                  <a:close/>
                  <a:moveTo>
                    <a:pt x="518" y="107"/>
                  </a:moveTo>
                  <a:cubicBezTo>
                    <a:pt x="522" y="113"/>
                    <a:pt x="523" y="116"/>
                    <a:pt x="525" y="119"/>
                  </a:cubicBezTo>
                  <a:cubicBezTo>
                    <a:pt x="523" y="115"/>
                    <a:pt x="520" y="109"/>
                    <a:pt x="518" y="107"/>
                  </a:cubicBezTo>
                  <a:close/>
                  <a:moveTo>
                    <a:pt x="518" y="115"/>
                  </a:moveTo>
                  <a:cubicBezTo>
                    <a:pt x="519" y="117"/>
                    <a:pt x="520" y="119"/>
                    <a:pt x="521" y="121"/>
                  </a:cubicBezTo>
                  <a:cubicBezTo>
                    <a:pt x="520" y="118"/>
                    <a:pt x="516" y="113"/>
                    <a:pt x="517" y="113"/>
                  </a:cubicBezTo>
                  <a:cubicBezTo>
                    <a:pt x="519" y="116"/>
                    <a:pt x="516" y="110"/>
                    <a:pt x="516" y="110"/>
                  </a:cubicBezTo>
                  <a:cubicBezTo>
                    <a:pt x="517" y="111"/>
                    <a:pt x="517" y="112"/>
                    <a:pt x="517" y="112"/>
                  </a:cubicBezTo>
                  <a:cubicBezTo>
                    <a:pt x="519" y="116"/>
                    <a:pt x="519" y="113"/>
                    <a:pt x="516" y="110"/>
                  </a:cubicBezTo>
                  <a:cubicBezTo>
                    <a:pt x="517" y="112"/>
                    <a:pt x="512" y="104"/>
                    <a:pt x="513" y="107"/>
                  </a:cubicBezTo>
                  <a:cubicBezTo>
                    <a:pt x="514" y="108"/>
                    <a:pt x="514" y="108"/>
                    <a:pt x="514" y="108"/>
                  </a:cubicBezTo>
                  <a:cubicBezTo>
                    <a:pt x="514" y="108"/>
                    <a:pt x="513" y="107"/>
                    <a:pt x="514" y="109"/>
                  </a:cubicBezTo>
                  <a:cubicBezTo>
                    <a:pt x="516" y="111"/>
                    <a:pt x="517" y="114"/>
                    <a:pt x="518" y="115"/>
                  </a:cubicBezTo>
                  <a:close/>
                  <a:moveTo>
                    <a:pt x="518" y="120"/>
                  </a:moveTo>
                  <a:cubicBezTo>
                    <a:pt x="521" y="124"/>
                    <a:pt x="518" y="117"/>
                    <a:pt x="517" y="116"/>
                  </a:cubicBezTo>
                  <a:cubicBezTo>
                    <a:pt x="519" y="120"/>
                    <a:pt x="516" y="117"/>
                    <a:pt x="518" y="120"/>
                  </a:cubicBezTo>
                  <a:close/>
                  <a:moveTo>
                    <a:pt x="514" y="88"/>
                  </a:moveTo>
                  <a:cubicBezTo>
                    <a:pt x="512" y="85"/>
                    <a:pt x="515" y="90"/>
                    <a:pt x="515" y="89"/>
                  </a:cubicBezTo>
                  <a:cubicBezTo>
                    <a:pt x="513" y="85"/>
                    <a:pt x="512" y="84"/>
                    <a:pt x="511" y="82"/>
                  </a:cubicBezTo>
                  <a:cubicBezTo>
                    <a:pt x="510" y="81"/>
                    <a:pt x="510" y="81"/>
                    <a:pt x="509" y="80"/>
                  </a:cubicBezTo>
                  <a:cubicBezTo>
                    <a:pt x="508" y="79"/>
                    <a:pt x="508" y="78"/>
                    <a:pt x="507" y="77"/>
                  </a:cubicBezTo>
                  <a:cubicBezTo>
                    <a:pt x="506" y="76"/>
                    <a:pt x="507" y="78"/>
                    <a:pt x="509" y="80"/>
                  </a:cubicBezTo>
                  <a:cubicBezTo>
                    <a:pt x="510" y="82"/>
                    <a:pt x="512" y="84"/>
                    <a:pt x="512" y="85"/>
                  </a:cubicBezTo>
                  <a:cubicBezTo>
                    <a:pt x="511" y="84"/>
                    <a:pt x="509" y="81"/>
                    <a:pt x="507" y="79"/>
                  </a:cubicBezTo>
                  <a:cubicBezTo>
                    <a:pt x="505" y="76"/>
                    <a:pt x="504" y="74"/>
                    <a:pt x="503" y="73"/>
                  </a:cubicBezTo>
                  <a:cubicBezTo>
                    <a:pt x="505" y="75"/>
                    <a:pt x="502" y="73"/>
                    <a:pt x="501" y="72"/>
                  </a:cubicBezTo>
                  <a:cubicBezTo>
                    <a:pt x="508" y="80"/>
                    <a:pt x="502" y="74"/>
                    <a:pt x="507" y="80"/>
                  </a:cubicBezTo>
                  <a:cubicBezTo>
                    <a:pt x="504" y="76"/>
                    <a:pt x="503" y="75"/>
                    <a:pt x="502" y="74"/>
                  </a:cubicBezTo>
                  <a:cubicBezTo>
                    <a:pt x="503" y="75"/>
                    <a:pt x="502" y="75"/>
                    <a:pt x="502" y="74"/>
                  </a:cubicBezTo>
                  <a:cubicBezTo>
                    <a:pt x="503" y="76"/>
                    <a:pt x="507" y="80"/>
                    <a:pt x="507" y="80"/>
                  </a:cubicBezTo>
                  <a:cubicBezTo>
                    <a:pt x="509" y="83"/>
                    <a:pt x="511" y="85"/>
                    <a:pt x="513" y="88"/>
                  </a:cubicBezTo>
                  <a:cubicBezTo>
                    <a:pt x="511" y="85"/>
                    <a:pt x="510" y="84"/>
                    <a:pt x="509" y="83"/>
                  </a:cubicBezTo>
                  <a:cubicBezTo>
                    <a:pt x="512" y="86"/>
                    <a:pt x="509" y="81"/>
                    <a:pt x="510" y="82"/>
                  </a:cubicBezTo>
                  <a:cubicBezTo>
                    <a:pt x="512" y="85"/>
                    <a:pt x="513" y="86"/>
                    <a:pt x="514" y="88"/>
                  </a:cubicBezTo>
                  <a:close/>
                  <a:moveTo>
                    <a:pt x="512" y="104"/>
                  </a:moveTo>
                  <a:cubicBezTo>
                    <a:pt x="513" y="105"/>
                    <a:pt x="509" y="99"/>
                    <a:pt x="512" y="101"/>
                  </a:cubicBezTo>
                  <a:cubicBezTo>
                    <a:pt x="510" y="99"/>
                    <a:pt x="509" y="97"/>
                    <a:pt x="508" y="96"/>
                  </a:cubicBezTo>
                  <a:cubicBezTo>
                    <a:pt x="507" y="96"/>
                    <a:pt x="507" y="95"/>
                    <a:pt x="507" y="95"/>
                  </a:cubicBezTo>
                  <a:cubicBezTo>
                    <a:pt x="509" y="99"/>
                    <a:pt x="510" y="101"/>
                    <a:pt x="512" y="104"/>
                  </a:cubicBezTo>
                  <a:close/>
                  <a:moveTo>
                    <a:pt x="505" y="91"/>
                  </a:moveTo>
                  <a:cubicBezTo>
                    <a:pt x="506" y="91"/>
                    <a:pt x="512" y="101"/>
                    <a:pt x="510" y="97"/>
                  </a:cubicBezTo>
                  <a:cubicBezTo>
                    <a:pt x="508" y="94"/>
                    <a:pt x="505" y="90"/>
                    <a:pt x="504" y="88"/>
                  </a:cubicBezTo>
                  <a:cubicBezTo>
                    <a:pt x="505" y="90"/>
                    <a:pt x="504" y="89"/>
                    <a:pt x="505" y="91"/>
                  </a:cubicBezTo>
                  <a:close/>
                  <a:moveTo>
                    <a:pt x="510" y="94"/>
                  </a:moveTo>
                  <a:cubicBezTo>
                    <a:pt x="512" y="96"/>
                    <a:pt x="508" y="90"/>
                    <a:pt x="507" y="89"/>
                  </a:cubicBezTo>
                  <a:cubicBezTo>
                    <a:pt x="509" y="91"/>
                    <a:pt x="509" y="92"/>
                    <a:pt x="508" y="91"/>
                  </a:cubicBezTo>
                  <a:cubicBezTo>
                    <a:pt x="506" y="89"/>
                    <a:pt x="506" y="89"/>
                    <a:pt x="506" y="89"/>
                  </a:cubicBezTo>
                  <a:cubicBezTo>
                    <a:pt x="506" y="88"/>
                    <a:pt x="507" y="89"/>
                    <a:pt x="506" y="87"/>
                  </a:cubicBezTo>
                  <a:cubicBezTo>
                    <a:pt x="503" y="84"/>
                    <a:pt x="507" y="90"/>
                    <a:pt x="510" y="94"/>
                  </a:cubicBezTo>
                  <a:close/>
                  <a:moveTo>
                    <a:pt x="501" y="244"/>
                  </a:moveTo>
                  <a:cubicBezTo>
                    <a:pt x="505" y="244"/>
                    <a:pt x="511" y="244"/>
                    <a:pt x="511" y="244"/>
                  </a:cubicBezTo>
                  <a:cubicBezTo>
                    <a:pt x="506" y="244"/>
                    <a:pt x="508" y="244"/>
                    <a:pt x="503" y="244"/>
                  </a:cubicBezTo>
                  <a:cubicBezTo>
                    <a:pt x="503" y="244"/>
                    <a:pt x="502" y="244"/>
                    <a:pt x="501" y="244"/>
                  </a:cubicBezTo>
                  <a:close/>
                  <a:moveTo>
                    <a:pt x="500" y="72"/>
                  </a:moveTo>
                  <a:cubicBezTo>
                    <a:pt x="502" y="74"/>
                    <a:pt x="504" y="76"/>
                    <a:pt x="502" y="73"/>
                  </a:cubicBezTo>
                  <a:cubicBezTo>
                    <a:pt x="501" y="73"/>
                    <a:pt x="500" y="71"/>
                    <a:pt x="500" y="71"/>
                  </a:cubicBezTo>
                  <a:cubicBezTo>
                    <a:pt x="500" y="71"/>
                    <a:pt x="500" y="71"/>
                    <a:pt x="499" y="70"/>
                  </a:cubicBezTo>
                  <a:cubicBezTo>
                    <a:pt x="499" y="70"/>
                    <a:pt x="496" y="66"/>
                    <a:pt x="493" y="64"/>
                  </a:cubicBezTo>
                  <a:cubicBezTo>
                    <a:pt x="494" y="64"/>
                    <a:pt x="489" y="59"/>
                    <a:pt x="488" y="59"/>
                  </a:cubicBezTo>
                  <a:cubicBezTo>
                    <a:pt x="492" y="63"/>
                    <a:pt x="493" y="64"/>
                    <a:pt x="494" y="65"/>
                  </a:cubicBezTo>
                  <a:cubicBezTo>
                    <a:pt x="493" y="64"/>
                    <a:pt x="498" y="70"/>
                    <a:pt x="499" y="70"/>
                  </a:cubicBezTo>
                  <a:cubicBezTo>
                    <a:pt x="497" y="68"/>
                    <a:pt x="499" y="69"/>
                    <a:pt x="500" y="72"/>
                  </a:cubicBezTo>
                  <a:close/>
                  <a:moveTo>
                    <a:pt x="500" y="87"/>
                  </a:moveTo>
                  <a:cubicBezTo>
                    <a:pt x="501" y="89"/>
                    <a:pt x="503" y="91"/>
                    <a:pt x="503" y="90"/>
                  </a:cubicBezTo>
                  <a:cubicBezTo>
                    <a:pt x="502" y="89"/>
                    <a:pt x="500" y="87"/>
                    <a:pt x="500" y="86"/>
                  </a:cubicBezTo>
                  <a:cubicBezTo>
                    <a:pt x="501" y="87"/>
                    <a:pt x="501" y="88"/>
                    <a:pt x="501" y="88"/>
                  </a:cubicBezTo>
                  <a:cubicBezTo>
                    <a:pt x="500" y="86"/>
                    <a:pt x="498" y="84"/>
                    <a:pt x="497" y="83"/>
                  </a:cubicBezTo>
                  <a:cubicBezTo>
                    <a:pt x="498" y="85"/>
                    <a:pt x="495" y="82"/>
                    <a:pt x="497" y="84"/>
                  </a:cubicBezTo>
                  <a:cubicBezTo>
                    <a:pt x="497" y="84"/>
                    <a:pt x="499" y="86"/>
                    <a:pt x="500" y="87"/>
                  </a:cubicBezTo>
                  <a:close/>
                  <a:moveTo>
                    <a:pt x="500" y="69"/>
                  </a:moveTo>
                  <a:cubicBezTo>
                    <a:pt x="502" y="70"/>
                    <a:pt x="484" y="52"/>
                    <a:pt x="496" y="64"/>
                  </a:cubicBezTo>
                  <a:cubicBezTo>
                    <a:pt x="498" y="67"/>
                    <a:pt x="498" y="67"/>
                    <a:pt x="500" y="69"/>
                  </a:cubicBezTo>
                  <a:close/>
                  <a:moveTo>
                    <a:pt x="500" y="73"/>
                  </a:moveTo>
                  <a:cubicBezTo>
                    <a:pt x="501" y="73"/>
                    <a:pt x="500" y="72"/>
                    <a:pt x="498" y="69"/>
                  </a:cubicBezTo>
                  <a:cubicBezTo>
                    <a:pt x="496" y="67"/>
                    <a:pt x="494" y="65"/>
                    <a:pt x="493" y="64"/>
                  </a:cubicBezTo>
                  <a:cubicBezTo>
                    <a:pt x="496" y="67"/>
                    <a:pt x="499" y="71"/>
                    <a:pt x="500" y="73"/>
                  </a:cubicBezTo>
                  <a:close/>
                  <a:moveTo>
                    <a:pt x="493" y="81"/>
                  </a:moveTo>
                  <a:cubicBezTo>
                    <a:pt x="497" y="85"/>
                    <a:pt x="498" y="87"/>
                    <a:pt x="500" y="88"/>
                  </a:cubicBezTo>
                  <a:cubicBezTo>
                    <a:pt x="498" y="86"/>
                    <a:pt x="493" y="80"/>
                    <a:pt x="492" y="79"/>
                  </a:cubicBezTo>
                  <a:cubicBezTo>
                    <a:pt x="494" y="81"/>
                    <a:pt x="494" y="81"/>
                    <a:pt x="493" y="81"/>
                  </a:cubicBezTo>
                  <a:close/>
                  <a:moveTo>
                    <a:pt x="491" y="61"/>
                  </a:moveTo>
                  <a:cubicBezTo>
                    <a:pt x="490" y="60"/>
                    <a:pt x="490" y="60"/>
                    <a:pt x="490" y="60"/>
                  </a:cubicBezTo>
                  <a:cubicBezTo>
                    <a:pt x="488" y="58"/>
                    <a:pt x="487" y="57"/>
                    <a:pt x="487" y="57"/>
                  </a:cubicBezTo>
                  <a:cubicBezTo>
                    <a:pt x="488" y="58"/>
                    <a:pt x="488" y="58"/>
                    <a:pt x="486" y="57"/>
                  </a:cubicBezTo>
                  <a:cubicBezTo>
                    <a:pt x="485" y="56"/>
                    <a:pt x="483" y="54"/>
                    <a:pt x="481" y="52"/>
                  </a:cubicBezTo>
                  <a:cubicBezTo>
                    <a:pt x="480" y="51"/>
                    <a:pt x="479" y="50"/>
                    <a:pt x="478" y="49"/>
                  </a:cubicBezTo>
                  <a:cubicBezTo>
                    <a:pt x="476" y="48"/>
                    <a:pt x="475" y="47"/>
                    <a:pt x="474" y="46"/>
                  </a:cubicBezTo>
                  <a:cubicBezTo>
                    <a:pt x="473" y="46"/>
                    <a:pt x="480" y="50"/>
                    <a:pt x="476" y="48"/>
                  </a:cubicBezTo>
                  <a:cubicBezTo>
                    <a:pt x="479" y="50"/>
                    <a:pt x="481" y="53"/>
                    <a:pt x="484" y="55"/>
                  </a:cubicBezTo>
                  <a:cubicBezTo>
                    <a:pt x="485" y="56"/>
                    <a:pt x="487" y="57"/>
                    <a:pt x="488" y="58"/>
                  </a:cubicBezTo>
                  <a:cubicBezTo>
                    <a:pt x="489" y="59"/>
                    <a:pt x="490" y="61"/>
                    <a:pt x="491" y="61"/>
                  </a:cubicBezTo>
                  <a:close/>
                  <a:moveTo>
                    <a:pt x="483" y="53"/>
                  </a:moveTo>
                  <a:cubicBezTo>
                    <a:pt x="486" y="55"/>
                    <a:pt x="488" y="57"/>
                    <a:pt x="490" y="58"/>
                  </a:cubicBezTo>
                  <a:cubicBezTo>
                    <a:pt x="486" y="55"/>
                    <a:pt x="483" y="52"/>
                    <a:pt x="480" y="49"/>
                  </a:cubicBezTo>
                  <a:cubicBezTo>
                    <a:pt x="476" y="47"/>
                    <a:pt x="473" y="44"/>
                    <a:pt x="470" y="42"/>
                  </a:cubicBezTo>
                  <a:cubicBezTo>
                    <a:pt x="469" y="41"/>
                    <a:pt x="468" y="40"/>
                    <a:pt x="466" y="39"/>
                  </a:cubicBezTo>
                  <a:cubicBezTo>
                    <a:pt x="465" y="39"/>
                    <a:pt x="464" y="38"/>
                    <a:pt x="463" y="37"/>
                  </a:cubicBezTo>
                  <a:cubicBezTo>
                    <a:pt x="461" y="36"/>
                    <a:pt x="459" y="35"/>
                    <a:pt x="458" y="34"/>
                  </a:cubicBezTo>
                  <a:cubicBezTo>
                    <a:pt x="461" y="36"/>
                    <a:pt x="464" y="38"/>
                    <a:pt x="467" y="40"/>
                  </a:cubicBezTo>
                  <a:cubicBezTo>
                    <a:pt x="470" y="42"/>
                    <a:pt x="473" y="45"/>
                    <a:pt x="476" y="47"/>
                  </a:cubicBezTo>
                  <a:cubicBezTo>
                    <a:pt x="476" y="47"/>
                    <a:pt x="477" y="48"/>
                    <a:pt x="478" y="48"/>
                  </a:cubicBezTo>
                  <a:cubicBezTo>
                    <a:pt x="478" y="49"/>
                    <a:pt x="479" y="49"/>
                    <a:pt x="480" y="50"/>
                  </a:cubicBezTo>
                  <a:cubicBezTo>
                    <a:pt x="481" y="51"/>
                    <a:pt x="482" y="52"/>
                    <a:pt x="483" y="53"/>
                  </a:cubicBezTo>
                  <a:close/>
                  <a:moveTo>
                    <a:pt x="476" y="60"/>
                  </a:moveTo>
                  <a:cubicBezTo>
                    <a:pt x="474" y="58"/>
                    <a:pt x="475" y="58"/>
                    <a:pt x="473" y="56"/>
                  </a:cubicBezTo>
                  <a:cubicBezTo>
                    <a:pt x="474" y="58"/>
                    <a:pt x="474" y="57"/>
                    <a:pt x="472" y="57"/>
                  </a:cubicBezTo>
                  <a:cubicBezTo>
                    <a:pt x="471" y="56"/>
                    <a:pt x="469" y="54"/>
                    <a:pt x="469" y="54"/>
                  </a:cubicBezTo>
                  <a:cubicBezTo>
                    <a:pt x="471" y="55"/>
                    <a:pt x="462" y="49"/>
                    <a:pt x="466" y="52"/>
                  </a:cubicBezTo>
                  <a:cubicBezTo>
                    <a:pt x="467" y="52"/>
                    <a:pt x="468" y="53"/>
                    <a:pt x="469" y="54"/>
                  </a:cubicBezTo>
                  <a:cubicBezTo>
                    <a:pt x="469" y="54"/>
                    <a:pt x="470" y="55"/>
                    <a:pt x="471" y="55"/>
                  </a:cubicBezTo>
                  <a:cubicBezTo>
                    <a:pt x="472" y="57"/>
                    <a:pt x="474" y="59"/>
                    <a:pt x="476" y="60"/>
                  </a:cubicBezTo>
                  <a:close/>
                  <a:moveTo>
                    <a:pt x="470" y="45"/>
                  </a:moveTo>
                  <a:cubicBezTo>
                    <a:pt x="468" y="43"/>
                    <a:pt x="470" y="45"/>
                    <a:pt x="472" y="45"/>
                  </a:cubicBezTo>
                  <a:cubicBezTo>
                    <a:pt x="469" y="43"/>
                    <a:pt x="467" y="41"/>
                    <a:pt x="465" y="40"/>
                  </a:cubicBezTo>
                  <a:cubicBezTo>
                    <a:pt x="463" y="39"/>
                    <a:pt x="462" y="39"/>
                    <a:pt x="461" y="38"/>
                  </a:cubicBezTo>
                  <a:cubicBezTo>
                    <a:pt x="462" y="38"/>
                    <a:pt x="459" y="36"/>
                    <a:pt x="456" y="34"/>
                  </a:cubicBezTo>
                  <a:cubicBezTo>
                    <a:pt x="456" y="35"/>
                    <a:pt x="458" y="36"/>
                    <a:pt x="461" y="38"/>
                  </a:cubicBezTo>
                  <a:cubicBezTo>
                    <a:pt x="462" y="39"/>
                    <a:pt x="463" y="40"/>
                    <a:pt x="465" y="41"/>
                  </a:cubicBezTo>
                  <a:cubicBezTo>
                    <a:pt x="462" y="39"/>
                    <a:pt x="454" y="35"/>
                    <a:pt x="459" y="38"/>
                  </a:cubicBezTo>
                  <a:cubicBezTo>
                    <a:pt x="461" y="39"/>
                    <a:pt x="462" y="40"/>
                    <a:pt x="464" y="41"/>
                  </a:cubicBezTo>
                  <a:cubicBezTo>
                    <a:pt x="466" y="42"/>
                    <a:pt x="468" y="44"/>
                    <a:pt x="470" y="45"/>
                  </a:cubicBezTo>
                  <a:close/>
                  <a:moveTo>
                    <a:pt x="462" y="54"/>
                  </a:moveTo>
                  <a:cubicBezTo>
                    <a:pt x="462" y="54"/>
                    <a:pt x="461" y="52"/>
                    <a:pt x="459" y="51"/>
                  </a:cubicBezTo>
                  <a:cubicBezTo>
                    <a:pt x="457" y="50"/>
                    <a:pt x="454" y="48"/>
                    <a:pt x="454" y="48"/>
                  </a:cubicBezTo>
                  <a:cubicBezTo>
                    <a:pt x="458" y="51"/>
                    <a:pt x="458" y="51"/>
                    <a:pt x="458" y="51"/>
                  </a:cubicBezTo>
                  <a:cubicBezTo>
                    <a:pt x="459" y="52"/>
                    <a:pt x="460" y="53"/>
                    <a:pt x="462" y="54"/>
                  </a:cubicBezTo>
                  <a:close/>
                  <a:moveTo>
                    <a:pt x="459" y="49"/>
                  </a:moveTo>
                  <a:cubicBezTo>
                    <a:pt x="460" y="49"/>
                    <a:pt x="461" y="50"/>
                    <a:pt x="462" y="51"/>
                  </a:cubicBezTo>
                  <a:cubicBezTo>
                    <a:pt x="459" y="49"/>
                    <a:pt x="457" y="47"/>
                    <a:pt x="454" y="46"/>
                  </a:cubicBezTo>
                  <a:cubicBezTo>
                    <a:pt x="459" y="49"/>
                    <a:pt x="447" y="41"/>
                    <a:pt x="447" y="42"/>
                  </a:cubicBezTo>
                  <a:cubicBezTo>
                    <a:pt x="450" y="44"/>
                    <a:pt x="453" y="45"/>
                    <a:pt x="455" y="47"/>
                  </a:cubicBezTo>
                  <a:cubicBezTo>
                    <a:pt x="456" y="47"/>
                    <a:pt x="458" y="48"/>
                    <a:pt x="459" y="49"/>
                  </a:cubicBezTo>
                  <a:close/>
                  <a:moveTo>
                    <a:pt x="457" y="33"/>
                  </a:moveTo>
                  <a:cubicBezTo>
                    <a:pt x="457" y="33"/>
                    <a:pt x="457" y="33"/>
                    <a:pt x="457" y="33"/>
                  </a:cubicBezTo>
                  <a:cubicBezTo>
                    <a:pt x="456" y="32"/>
                    <a:pt x="455" y="31"/>
                    <a:pt x="454" y="31"/>
                  </a:cubicBezTo>
                  <a:cubicBezTo>
                    <a:pt x="453" y="30"/>
                    <a:pt x="452" y="29"/>
                    <a:pt x="451" y="29"/>
                  </a:cubicBezTo>
                  <a:cubicBezTo>
                    <a:pt x="453" y="30"/>
                    <a:pt x="454" y="31"/>
                    <a:pt x="454" y="31"/>
                  </a:cubicBezTo>
                  <a:cubicBezTo>
                    <a:pt x="453" y="31"/>
                    <a:pt x="451" y="30"/>
                    <a:pt x="451" y="30"/>
                  </a:cubicBezTo>
                  <a:cubicBezTo>
                    <a:pt x="453" y="31"/>
                    <a:pt x="455" y="32"/>
                    <a:pt x="457" y="33"/>
                  </a:cubicBezTo>
                  <a:close/>
                  <a:moveTo>
                    <a:pt x="452" y="35"/>
                  </a:moveTo>
                  <a:cubicBezTo>
                    <a:pt x="454" y="36"/>
                    <a:pt x="456" y="37"/>
                    <a:pt x="455" y="37"/>
                  </a:cubicBezTo>
                  <a:cubicBezTo>
                    <a:pt x="451" y="34"/>
                    <a:pt x="448" y="32"/>
                    <a:pt x="445" y="31"/>
                  </a:cubicBezTo>
                  <a:cubicBezTo>
                    <a:pt x="447" y="32"/>
                    <a:pt x="450" y="33"/>
                    <a:pt x="452" y="35"/>
                  </a:cubicBezTo>
                  <a:close/>
                  <a:moveTo>
                    <a:pt x="451" y="30"/>
                  </a:moveTo>
                  <a:cubicBezTo>
                    <a:pt x="450" y="30"/>
                    <a:pt x="438" y="23"/>
                    <a:pt x="436" y="22"/>
                  </a:cubicBezTo>
                  <a:cubicBezTo>
                    <a:pt x="437" y="23"/>
                    <a:pt x="437" y="23"/>
                    <a:pt x="437" y="23"/>
                  </a:cubicBezTo>
                  <a:cubicBezTo>
                    <a:pt x="437" y="23"/>
                    <a:pt x="432" y="20"/>
                    <a:pt x="431" y="20"/>
                  </a:cubicBezTo>
                  <a:cubicBezTo>
                    <a:pt x="436" y="23"/>
                    <a:pt x="435" y="23"/>
                    <a:pt x="440" y="25"/>
                  </a:cubicBezTo>
                  <a:cubicBezTo>
                    <a:pt x="438" y="24"/>
                    <a:pt x="440" y="25"/>
                    <a:pt x="441" y="26"/>
                  </a:cubicBezTo>
                  <a:cubicBezTo>
                    <a:pt x="442" y="26"/>
                    <a:pt x="442" y="26"/>
                    <a:pt x="442" y="26"/>
                  </a:cubicBezTo>
                  <a:cubicBezTo>
                    <a:pt x="440" y="25"/>
                    <a:pt x="439" y="24"/>
                    <a:pt x="438" y="24"/>
                  </a:cubicBezTo>
                  <a:cubicBezTo>
                    <a:pt x="437" y="23"/>
                    <a:pt x="436" y="23"/>
                    <a:pt x="436" y="23"/>
                  </a:cubicBezTo>
                  <a:cubicBezTo>
                    <a:pt x="441" y="24"/>
                    <a:pt x="443" y="26"/>
                    <a:pt x="451" y="30"/>
                  </a:cubicBezTo>
                  <a:close/>
                  <a:moveTo>
                    <a:pt x="443" y="29"/>
                  </a:moveTo>
                  <a:cubicBezTo>
                    <a:pt x="443" y="29"/>
                    <a:pt x="441" y="27"/>
                    <a:pt x="439" y="26"/>
                  </a:cubicBezTo>
                  <a:cubicBezTo>
                    <a:pt x="437" y="25"/>
                    <a:pt x="435" y="24"/>
                    <a:pt x="434" y="24"/>
                  </a:cubicBezTo>
                  <a:cubicBezTo>
                    <a:pt x="437" y="25"/>
                    <a:pt x="438" y="26"/>
                    <a:pt x="439" y="26"/>
                  </a:cubicBezTo>
                  <a:cubicBezTo>
                    <a:pt x="440" y="27"/>
                    <a:pt x="441" y="27"/>
                    <a:pt x="443" y="29"/>
                  </a:cubicBezTo>
                  <a:close/>
                  <a:moveTo>
                    <a:pt x="442" y="43"/>
                  </a:moveTo>
                  <a:cubicBezTo>
                    <a:pt x="442" y="42"/>
                    <a:pt x="439" y="40"/>
                    <a:pt x="436" y="39"/>
                  </a:cubicBezTo>
                  <a:cubicBezTo>
                    <a:pt x="433" y="37"/>
                    <a:pt x="434" y="39"/>
                    <a:pt x="437" y="40"/>
                  </a:cubicBezTo>
                  <a:cubicBezTo>
                    <a:pt x="436" y="39"/>
                    <a:pt x="435" y="39"/>
                    <a:pt x="436" y="39"/>
                  </a:cubicBezTo>
                  <a:cubicBezTo>
                    <a:pt x="438" y="40"/>
                    <a:pt x="441" y="41"/>
                    <a:pt x="441" y="42"/>
                  </a:cubicBezTo>
                  <a:cubicBezTo>
                    <a:pt x="440" y="41"/>
                    <a:pt x="440" y="41"/>
                    <a:pt x="442" y="43"/>
                  </a:cubicBezTo>
                  <a:close/>
                  <a:moveTo>
                    <a:pt x="438" y="36"/>
                  </a:moveTo>
                  <a:cubicBezTo>
                    <a:pt x="440" y="37"/>
                    <a:pt x="443" y="39"/>
                    <a:pt x="441" y="38"/>
                  </a:cubicBezTo>
                  <a:cubicBezTo>
                    <a:pt x="439" y="37"/>
                    <a:pt x="437" y="36"/>
                    <a:pt x="436" y="35"/>
                  </a:cubicBezTo>
                  <a:cubicBezTo>
                    <a:pt x="434" y="34"/>
                    <a:pt x="433" y="34"/>
                    <a:pt x="435" y="35"/>
                  </a:cubicBezTo>
                  <a:cubicBezTo>
                    <a:pt x="435" y="35"/>
                    <a:pt x="436" y="35"/>
                    <a:pt x="437" y="35"/>
                  </a:cubicBezTo>
                  <a:cubicBezTo>
                    <a:pt x="434" y="35"/>
                    <a:pt x="438" y="37"/>
                    <a:pt x="440" y="38"/>
                  </a:cubicBezTo>
                  <a:cubicBezTo>
                    <a:pt x="442" y="39"/>
                    <a:pt x="437" y="36"/>
                    <a:pt x="438" y="36"/>
                  </a:cubicBezTo>
                  <a:close/>
                  <a:moveTo>
                    <a:pt x="436" y="35"/>
                  </a:moveTo>
                  <a:cubicBezTo>
                    <a:pt x="439" y="36"/>
                    <a:pt x="440" y="37"/>
                    <a:pt x="440" y="37"/>
                  </a:cubicBezTo>
                  <a:cubicBezTo>
                    <a:pt x="438" y="36"/>
                    <a:pt x="436" y="35"/>
                    <a:pt x="434" y="34"/>
                  </a:cubicBezTo>
                  <a:cubicBezTo>
                    <a:pt x="433" y="33"/>
                    <a:pt x="431" y="32"/>
                    <a:pt x="430" y="32"/>
                  </a:cubicBezTo>
                  <a:cubicBezTo>
                    <a:pt x="431" y="33"/>
                    <a:pt x="434" y="34"/>
                    <a:pt x="436" y="35"/>
                  </a:cubicBezTo>
                  <a:close/>
                  <a:moveTo>
                    <a:pt x="433" y="23"/>
                  </a:moveTo>
                  <a:cubicBezTo>
                    <a:pt x="431" y="22"/>
                    <a:pt x="438" y="24"/>
                    <a:pt x="434" y="22"/>
                  </a:cubicBezTo>
                  <a:cubicBezTo>
                    <a:pt x="433" y="22"/>
                    <a:pt x="430" y="21"/>
                    <a:pt x="428" y="20"/>
                  </a:cubicBezTo>
                  <a:cubicBezTo>
                    <a:pt x="425" y="19"/>
                    <a:pt x="422" y="18"/>
                    <a:pt x="421" y="18"/>
                  </a:cubicBezTo>
                  <a:cubicBezTo>
                    <a:pt x="427" y="19"/>
                    <a:pt x="430" y="21"/>
                    <a:pt x="432" y="22"/>
                  </a:cubicBezTo>
                  <a:cubicBezTo>
                    <a:pt x="430" y="21"/>
                    <a:pt x="428" y="20"/>
                    <a:pt x="427" y="20"/>
                  </a:cubicBezTo>
                  <a:cubicBezTo>
                    <a:pt x="430" y="22"/>
                    <a:pt x="430" y="22"/>
                    <a:pt x="433" y="23"/>
                  </a:cubicBezTo>
                  <a:close/>
                  <a:moveTo>
                    <a:pt x="416" y="14"/>
                  </a:moveTo>
                  <a:cubicBezTo>
                    <a:pt x="416" y="14"/>
                    <a:pt x="412" y="12"/>
                    <a:pt x="408" y="11"/>
                  </a:cubicBezTo>
                  <a:cubicBezTo>
                    <a:pt x="412" y="13"/>
                    <a:pt x="405" y="11"/>
                    <a:pt x="406" y="12"/>
                  </a:cubicBezTo>
                  <a:cubicBezTo>
                    <a:pt x="408" y="12"/>
                    <a:pt x="410" y="13"/>
                    <a:pt x="411" y="13"/>
                  </a:cubicBezTo>
                  <a:cubicBezTo>
                    <a:pt x="411" y="13"/>
                    <a:pt x="409" y="12"/>
                    <a:pt x="408" y="12"/>
                  </a:cubicBezTo>
                  <a:cubicBezTo>
                    <a:pt x="412" y="13"/>
                    <a:pt x="411" y="13"/>
                    <a:pt x="416" y="14"/>
                  </a:cubicBezTo>
                  <a:close/>
                  <a:moveTo>
                    <a:pt x="412" y="242"/>
                  </a:moveTo>
                  <a:cubicBezTo>
                    <a:pt x="407" y="242"/>
                    <a:pt x="400" y="242"/>
                    <a:pt x="399" y="243"/>
                  </a:cubicBezTo>
                  <a:cubicBezTo>
                    <a:pt x="403" y="243"/>
                    <a:pt x="405" y="243"/>
                    <a:pt x="410" y="243"/>
                  </a:cubicBezTo>
                  <a:cubicBezTo>
                    <a:pt x="410" y="243"/>
                    <a:pt x="411" y="242"/>
                    <a:pt x="412" y="242"/>
                  </a:cubicBezTo>
                  <a:close/>
                  <a:moveTo>
                    <a:pt x="410" y="14"/>
                  </a:moveTo>
                  <a:cubicBezTo>
                    <a:pt x="412" y="14"/>
                    <a:pt x="407" y="13"/>
                    <a:pt x="406" y="12"/>
                  </a:cubicBezTo>
                  <a:cubicBezTo>
                    <a:pt x="403" y="11"/>
                    <a:pt x="407" y="13"/>
                    <a:pt x="405" y="13"/>
                  </a:cubicBezTo>
                  <a:lnTo>
                    <a:pt x="410" y="14"/>
                  </a:lnTo>
                  <a:close/>
                  <a:moveTo>
                    <a:pt x="406" y="26"/>
                  </a:moveTo>
                  <a:cubicBezTo>
                    <a:pt x="405" y="25"/>
                    <a:pt x="408" y="26"/>
                    <a:pt x="408" y="26"/>
                  </a:cubicBezTo>
                  <a:cubicBezTo>
                    <a:pt x="401" y="24"/>
                    <a:pt x="407" y="26"/>
                    <a:pt x="403" y="25"/>
                  </a:cubicBezTo>
                  <a:cubicBezTo>
                    <a:pt x="401" y="25"/>
                    <a:pt x="401" y="24"/>
                    <a:pt x="403" y="25"/>
                  </a:cubicBezTo>
                  <a:cubicBezTo>
                    <a:pt x="400" y="24"/>
                    <a:pt x="396" y="23"/>
                    <a:pt x="394" y="22"/>
                  </a:cubicBezTo>
                  <a:cubicBezTo>
                    <a:pt x="392" y="22"/>
                    <a:pt x="391" y="22"/>
                    <a:pt x="396" y="23"/>
                  </a:cubicBezTo>
                  <a:cubicBezTo>
                    <a:pt x="389" y="22"/>
                    <a:pt x="388" y="21"/>
                    <a:pt x="384" y="20"/>
                  </a:cubicBezTo>
                  <a:cubicBezTo>
                    <a:pt x="384" y="21"/>
                    <a:pt x="384" y="21"/>
                    <a:pt x="386" y="22"/>
                  </a:cubicBezTo>
                  <a:cubicBezTo>
                    <a:pt x="389" y="22"/>
                    <a:pt x="392" y="22"/>
                    <a:pt x="395" y="23"/>
                  </a:cubicBezTo>
                  <a:cubicBezTo>
                    <a:pt x="398" y="24"/>
                    <a:pt x="402" y="25"/>
                    <a:pt x="406" y="26"/>
                  </a:cubicBezTo>
                  <a:close/>
                  <a:moveTo>
                    <a:pt x="394" y="20"/>
                  </a:moveTo>
                  <a:cubicBezTo>
                    <a:pt x="395" y="20"/>
                    <a:pt x="398" y="21"/>
                    <a:pt x="399" y="21"/>
                  </a:cubicBezTo>
                  <a:cubicBezTo>
                    <a:pt x="397" y="20"/>
                    <a:pt x="395" y="20"/>
                    <a:pt x="394" y="19"/>
                  </a:cubicBezTo>
                  <a:cubicBezTo>
                    <a:pt x="395" y="20"/>
                    <a:pt x="383" y="17"/>
                    <a:pt x="388" y="19"/>
                  </a:cubicBezTo>
                  <a:cubicBezTo>
                    <a:pt x="391" y="19"/>
                    <a:pt x="391" y="20"/>
                    <a:pt x="395" y="21"/>
                  </a:cubicBezTo>
                  <a:cubicBezTo>
                    <a:pt x="392" y="20"/>
                    <a:pt x="392" y="20"/>
                    <a:pt x="394" y="20"/>
                  </a:cubicBezTo>
                  <a:close/>
                  <a:moveTo>
                    <a:pt x="390" y="242"/>
                  </a:moveTo>
                  <a:cubicBezTo>
                    <a:pt x="384" y="243"/>
                    <a:pt x="374" y="243"/>
                    <a:pt x="369" y="243"/>
                  </a:cubicBezTo>
                  <a:cubicBezTo>
                    <a:pt x="378" y="243"/>
                    <a:pt x="384" y="243"/>
                    <a:pt x="390" y="242"/>
                  </a:cubicBezTo>
                  <a:close/>
                  <a:moveTo>
                    <a:pt x="378" y="242"/>
                  </a:moveTo>
                  <a:cubicBezTo>
                    <a:pt x="381" y="242"/>
                    <a:pt x="373" y="242"/>
                    <a:pt x="375" y="242"/>
                  </a:cubicBezTo>
                  <a:cubicBezTo>
                    <a:pt x="377" y="242"/>
                    <a:pt x="379" y="242"/>
                    <a:pt x="379" y="241"/>
                  </a:cubicBezTo>
                  <a:cubicBezTo>
                    <a:pt x="374" y="241"/>
                    <a:pt x="369" y="242"/>
                    <a:pt x="370" y="242"/>
                  </a:cubicBezTo>
                  <a:cubicBezTo>
                    <a:pt x="370" y="242"/>
                    <a:pt x="376" y="242"/>
                    <a:pt x="378" y="242"/>
                  </a:cubicBezTo>
                  <a:close/>
                  <a:moveTo>
                    <a:pt x="367" y="3"/>
                  </a:moveTo>
                  <a:cubicBezTo>
                    <a:pt x="371" y="4"/>
                    <a:pt x="378" y="5"/>
                    <a:pt x="377" y="4"/>
                  </a:cubicBezTo>
                  <a:cubicBezTo>
                    <a:pt x="373" y="3"/>
                    <a:pt x="369" y="3"/>
                    <a:pt x="367" y="3"/>
                  </a:cubicBezTo>
                  <a:close/>
                  <a:moveTo>
                    <a:pt x="380" y="18"/>
                  </a:moveTo>
                  <a:cubicBezTo>
                    <a:pt x="376" y="17"/>
                    <a:pt x="370" y="17"/>
                    <a:pt x="366" y="16"/>
                  </a:cubicBezTo>
                  <a:cubicBezTo>
                    <a:pt x="369" y="17"/>
                    <a:pt x="375" y="18"/>
                    <a:pt x="380" y="18"/>
                  </a:cubicBezTo>
                  <a:close/>
                  <a:moveTo>
                    <a:pt x="358" y="263"/>
                  </a:moveTo>
                  <a:cubicBezTo>
                    <a:pt x="362" y="263"/>
                    <a:pt x="367" y="263"/>
                    <a:pt x="368" y="262"/>
                  </a:cubicBezTo>
                  <a:cubicBezTo>
                    <a:pt x="365" y="262"/>
                    <a:pt x="363" y="262"/>
                    <a:pt x="360" y="262"/>
                  </a:cubicBezTo>
                  <a:cubicBezTo>
                    <a:pt x="360" y="262"/>
                    <a:pt x="359" y="263"/>
                    <a:pt x="358" y="263"/>
                  </a:cubicBezTo>
                  <a:close/>
                  <a:moveTo>
                    <a:pt x="354" y="243"/>
                  </a:moveTo>
                  <a:cubicBezTo>
                    <a:pt x="354" y="243"/>
                    <a:pt x="365" y="243"/>
                    <a:pt x="367" y="243"/>
                  </a:cubicBezTo>
                  <a:cubicBezTo>
                    <a:pt x="360" y="243"/>
                    <a:pt x="355" y="243"/>
                    <a:pt x="346" y="243"/>
                  </a:cubicBezTo>
                  <a:cubicBezTo>
                    <a:pt x="346" y="243"/>
                    <a:pt x="346" y="243"/>
                    <a:pt x="344" y="243"/>
                  </a:cubicBezTo>
                  <a:cubicBezTo>
                    <a:pt x="348" y="243"/>
                    <a:pt x="351" y="243"/>
                    <a:pt x="354" y="243"/>
                  </a:cubicBezTo>
                  <a:close/>
                  <a:moveTo>
                    <a:pt x="330" y="242"/>
                  </a:moveTo>
                  <a:cubicBezTo>
                    <a:pt x="333" y="242"/>
                    <a:pt x="326" y="242"/>
                    <a:pt x="324" y="242"/>
                  </a:cubicBezTo>
                  <a:cubicBezTo>
                    <a:pt x="327" y="242"/>
                    <a:pt x="327" y="242"/>
                    <a:pt x="327" y="242"/>
                  </a:cubicBezTo>
                  <a:cubicBezTo>
                    <a:pt x="327" y="242"/>
                    <a:pt x="325" y="242"/>
                    <a:pt x="324" y="242"/>
                  </a:cubicBezTo>
                  <a:lnTo>
                    <a:pt x="330" y="242"/>
                  </a:lnTo>
                  <a:close/>
                  <a:moveTo>
                    <a:pt x="323" y="19"/>
                  </a:moveTo>
                  <a:cubicBezTo>
                    <a:pt x="327" y="18"/>
                    <a:pt x="332" y="18"/>
                    <a:pt x="332" y="17"/>
                  </a:cubicBezTo>
                  <a:cubicBezTo>
                    <a:pt x="327" y="18"/>
                    <a:pt x="326" y="18"/>
                    <a:pt x="323" y="19"/>
                  </a:cubicBezTo>
                  <a:close/>
                  <a:moveTo>
                    <a:pt x="325" y="244"/>
                  </a:moveTo>
                  <a:cubicBezTo>
                    <a:pt x="323" y="243"/>
                    <a:pt x="333" y="243"/>
                    <a:pt x="327" y="243"/>
                  </a:cubicBezTo>
                  <a:cubicBezTo>
                    <a:pt x="325" y="243"/>
                    <a:pt x="319" y="243"/>
                    <a:pt x="317" y="244"/>
                  </a:cubicBezTo>
                  <a:cubicBezTo>
                    <a:pt x="321" y="244"/>
                    <a:pt x="321" y="244"/>
                    <a:pt x="325" y="244"/>
                  </a:cubicBezTo>
                  <a:close/>
                  <a:moveTo>
                    <a:pt x="322" y="16"/>
                  </a:moveTo>
                  <a:cubicBezTo>
                    <a:pt x="323" y="15"/>
                    <a:pt x="314" y="16"/>
                    <a:pt x="316" y="17"/>
                  </a:cubicBezTo>
                  <a:cubicBezTo>
                    <a:pt x="318" y="16"/>
                    <a:pt x="320" y="16"/>
                    <a:pt x="322" y="16"/>
                  </a:cubicBezTo>
                  <a:close/>
                  <a:moveTo>
                    <a:pt x="324" y="243"/>
                  </a:moveTo>
                  <a:cubicBezTo>
                    <a:pt x="322" y="242"/>
                    <a:pt x="322" y="242"/>
                    <a:pt x="318" y="242"/>
                  </a:cubicBezTo>
                  <a:cubicBezTo>
                    <a:pt x="318" y="242"/>
                    <a:pt x="318" y="242"/>
                    <a:pt x="316" y="242"/>
                  </a:cubicBezTo>
                  <a:cubicBezTo>
                    <a:pt x="315" y="242"/>
                    <a:pt x="309" y="242"/>
                    <a:pt x="314" y="242"/>
                  </a:cubicBezTo>
                  <a:cubicBezTo>
                    <a:pt x="313" y="243"/>
                    <a:pt x="313" y="243"/>
                    <a:pt x="313" y="243"/>
                  </a:cubicBezTo>
                  <a:cubicBezTo>
                    <a:pt x="319" y="243"/>
                    <a:pt x="318" y="242"/>
                    <a:pt x="324" y="243"/>
                  </a:cubicBezTo>
                  <a:close/>
                  <a:moveTo>
                    <a:pt x="306" y="21"/>
                  </a:moveTo>
                  <a:cubicBezTo>
                    <a:pt x="313" y="19"/>
                    <a:pt x="314" y="19"/>
                    <a:pt x="317" y="18"/>
                  </a:cubicBezTo>
                  <a:cubicBezTo>
                    <a:pt x="312" y="19"/>
                    <a:pt x="306" y="20"/>
                    <a:pt x="306" y="21"/>
                  </a:cubicBezTo>
                  <a:close/>
                  <a:moveTo>
                    <a:pt x="309" y="261"/>
                  </a:moveTo>
                  <a:cubicBezTo>
                    <a:pt x="304" y="261"/>
                    <a:pt x="298" y="261"/>
                    <a:pt x="296" y="261"/>
                  </a:cubicBezTo>
                  <a:cubicBezTo>
                    <a:pt x="300" y="262"/>
                    <a:pt x="305" y="261"/>
                    <a:pt x="309" y="261"/>
                  </a:cubicBezTo>
                  <a:close/>
                  <a:moveTo>
                    <a:pt x="290" y="261"/>
                  </a:moveTo>
                  <a:cubicBezTo>
                    <a:pt x="294" y="260"/>
                    <a:pt x="287" y="260"/>
                    <a:pt x="285" y="260"/>
                  </a:cubicBezTo>
                  <a:cubicBezTo>
                    <a:pt x="280" y="260"/>
                    <a:pt x="286" y="261"/>
                    <a:pt x="290" y="261"/>
                  </a:cubicBezTo>
                  <a:close/>
                  <a:moveTo>
                    <a:pt x="285" y="28"/>
                  </a:moveTo>
                  <a:cubicBezTo>
                    <a:pt x="291" y="26"/>
                    <a:pt x="290" y="26"/>
                    <a:pt x="288" y="26"/>
                  </a:cubicBezTo>
                  <a:cubicBezTo>
                    <a:pt x="289" y="26"/>
                    <a:pt x="287" y="27"/>
                    <a:pt x="285" y="27"/>
                  </a:cubicBezTo>
                  <a:cubicBezTo>
                    <a:pt x="283" y="28"/>
                    <a:pt x="281" y="28"/>
                    <a:pt x="282" y="28"/>
                  </a:cubicBezTo>
                  <a:cubicBezTo>
                    <a:pt x="278" y="30"/>
                    <a:pt x="274" y="31"/>
                    <a:pt x="270" y="33"/>
                  </a:cubicBezTo>
                  <a:cubicBezTo>
                    <a:pt x="267" y="34"/>
                    <a:pt x="265" y="35"/>
                    <a:pt x="264" y="36"/>
                  </a:cubicBezTo>
                  <a:cubicBezTo>
                    <a:pt x="265" y="36"/>
                    <a:pt x="268" y="34"/>
                    <a:pt x="270" y="33"/>
                  </a:cubicBezTo>
                  <a:cubicBezTo>
                    <a:pt x="272" y="32"/>
                    <a:pt x="274" y="32"/>
                    <a:pt x="275" y="31"/>
                  </a:cubicBezTo>
                  <a:cubicBezTo>
                    <a:pt x="271" y="33"/>
                    <a:pt x="269" y="33"/>
                    <a:pt x="269" y="34"/>
                  </a:cubicBezTo>
                  <a:cubicBezTo>
                    <a:pt x="268" y="34"/>
                    <a:pt x="269" y="34"/>
                    <a:pt x="271" y="33"/>
                  </a:cubicBezTo>
                  <a:cubicBezTo>
                    <a:pt x="270" y="34"/>
                    <a:pt x="270" y="34"/>
                    <a:pt x="270" y="34"/>
                  </a:cubicBezTo>
                  <a:cubicBezTo>
                    <a:pt x="266" y="36"/>
                    <a:pt x="265" y="36"/>
                    <a:pt x="262" y="37"/>
                  </a:cubicBezTo>
                  <a:cubicBezTo>
                    <a:pt x="264" y="37"/>
                    <a:pt x="254" y="41"/>
                    <a:pt x="255" y="41"/>
                  </a:cubicBezTo>
                  <a:cubicBezTo>
                    <a:pt x="260" y="39"/>
                    <a:pt x="257" y="41"/>
                    <a:pt x="255" y="42"/>
                  </a:cubicBezTo>
                  <a:cubicBezTo>
                    <a:pt x="259" y="40"/>
                    <a:pt x="262" y="38"/>
                    <a:pt x="265" y="37"/>
                  </a:cubicBezTo>
                  <a:cubicBezTo>
                    <a:pt x="267" y="36"/>
                    <a:pt x="268" y="35"/>
                    <a:pt x="270" y="34"/>
                  </a:cubicBezTo>
                  <a:cubicBezTo>
                    <a:pt x="272" y="33"/>
                    <a:pt x="273" y="32"/>
                    <a:pt x="275" y="32"/>
                  </a:cubicBezTo>
                  <a:cubicBezTo>
                    <a:pt x="275" y="31"/>
                    <a:pt x="278" y="30"/>
                    <a:pt x="278" y="30"/>
                  </a:cubicBezTo>
                  <a:cubicBezTo>
                    <a:pt x="280" y="29"/>
                    <a:pt x="280" y="29"/>
                    <a:pt x="284" y="28"/>
                  </a:cubicBezTo>
                  <a:cubicBezTo>
                    <a:pt x="284" y="28"/>
                    <a:pt x="284" y="28"/>
                    <a:pt x="287" y="27"/>
                  </a:cubicBezTo>
                  <a:cubicBezTo>
                    <a:pt x="288" y="27"/>
                    <a:pt x="288" y="26"/>
                    <a:pt x="288" y="27"/>
                  </a:cubicBezTo>
                  <a:cubicBezTo>
                    <a:pt x="286" y="27"/>
                    <a:pt x="286" y="27"/>
                    <a:pt x="285" y="28"/>
                  </a:cubicBezTo>
                  <a:close/>
                  <a:moveTo>
                    <a:pt x="289" y="243"/>
                  </a:moveTo>
                  <a:cubicBezTo>
                    <a:pt x="283" y="244"/>
                    <a:pt x="276" y="243"/>
                    <a:pt x="274" y="243"/>
                  </a:cubicBezTo>
                  <a:cubicBezTo>
                    <a:pt x="276" y="243"/>
                    <a:pt x="276" y="244"/>
                    <a:pt x="277" y="244"/>
                  </a:cubicBezTo>
                  <a:cubicBezTo>
                    <a:pt x="282" y="243"/>
                    <a:pt x="286" y="244"/>
                    <a:pt x="289" y="243"/>
                  </a:cubicBezTo>
                  <a:close/>
                  <a:moveTo>
                    <a:pt x="266" y="261"/>
                  </a:moveTo>
                  <a:cubicBezTo>
                    <a:pt x="269" y="261"/>
                    <a:pt x="282" y="261"/>
                    <a:pt x="277" y="260"/>
                  </a:cubicBezTo>
                  <a:cubicBezTo>
                    <a:pt x="277" y="261"/>
                    <a:pt x="277" y="261"/>
                    <a:pt x="276" y="261"/>
                  </a:cubicBezTo>
                  <a:cubicBezTo>
                    <a:pt x="273" y="261"/>
                    <a:pt x="276" y="260"/>
                    <a:pt x="273" y="260"/>
                  </a:cubicBezTo>
                  <a:cubicBezTo>
                    <a:pt x="268" y="260"/>
                    <a:pt x="262" y="260"/>
                    <a:pt x="258" y="260"/>
                  </a:cubicBezTo>
                  <a:cubicBezTo>
                    <a:pt x="264" y="260"/>
                    <a:pt x="263" y="261"/>
                    <a:pt x="266" y="261"/>
                  </a:cubicBezTo>
                  <a:close/>
                  <a:moveTo>
                    <a:pt x="262" y="37"/>
                  </a:moveTo>
                  <a:cubicBezTo>
                    <a:pt x="264" y="35"/>
                    <a:pt x="254" y="41"/>
                    <a:pt x="256" y="39"/>
                  </a:cubicBezTo>
                  <a:cubicBezTo>
                    <a:pt x="255" y="40"/>
                    <a:pt x="252" y="42"/>
                    <a:pt x="251" y="43"/>
                  </a:cubicBezTo>
                  <a:cubicBezTo>
                    <a:pt x="250" y="44"/>
                    <a:pt x="249" y="44"/>
                    <a:pt x="251" y="43"/>
                  </a:cubicBezTo>
                  <a:cubicBezTo>
                    <a:pt x="255" y="40"/>
                    <a:pt x="258" y="39"/>
                    <a:pt x="262" y="37"/>
                  </a:cubicBezTo>
                  <a:close/>
                  <a:moveTo>
                    <a:pt x="253" y="31"/>
                  </a:moveTo>
                  <a:cubicBezTo>
                    <a:pt x="252" y="30"/>
                    <a:pt x="241" y="38"/>
                    <a:pt x="240" y="38"/>
                  </a:cubicBezTo>
                  <a:cubicBezTo>
                    <a:pt x="240" y="39"/>
                    <a:pt x="242" y="38"/>
                    <a:pt x="245" y="36"/>
                  </a:cubicBezTo>
                  <a:cubicBezTo>
                    <a:pt x="247" y="35"/>
                    <a:pt x="250" y="33"/>
                    <a:pt x="253" y="31"/>
                  </a:cubicBezTo>
                  <a:close/>
                  <a:moveTo>
                    <a:pt x="247" y="46"/>
                  </a:moveTo>
                  <a:cubicBezTo>
                    <a:pt x="247" y="45"/>
                    <a:pt x="252" y="44"/>
                    <a:pt x="251" y="43"/>
                  </a:cubicBezTo>
                  <a:cubicBezTo>
                    <a:pt x="248" y="45"/>
                    <a:pt x="248" y="45"/>
                    <a:pt x="246" y="46"/>
                  </a:cubicBezTo>
                  <a:cubicBezTo>
                    <a:pt x="245" y="47"/>
                    <a:pt x="244" y="47"/>
                    <a:pt x="242" y="49"/>
                  </a:cubicBezTo>
                  <a:cubicBezTo>
                    <a:pt x="242" y="48"/>
                    <a:pt x="245" y="46"/>
                    <a:pt x="242" y="48"/>
                  </a:cubicBezTo>
                  <a:cubicBezTo>
                    <a:pt x="241" y="49"/>
                    <a:pt x="239" y="50"/>
                    <a:pt x="238" y="51"/>
                  </a:cubicBezTo>
                  <a:cubicBezTo>
                    <a:pt x="237" y="51"/>
                    <a:pt x="238" y="51"/>
                    <a:pt x="236" y="52"/>
                  </a:cubicBezTo>
                  <a:cubicBezTo>
                    <a:pt x="237" y="52"/>
                    <a:pt x="239" y="51"/>
                    <a:pt x="240" y="50"/>
                  </a:cubicBezTo>
                  <a:cubicBezTo>
                    <a:pt x="240" y="50"/>
                    <a:pt x="236" y="53"/>
                    <a:pt x="236" y="54"/>
                  </a:cubicBezTo>
                  <a:cubicBezTo>
                    <a:pt x="238" y="52"/>
                    <a:pt x="240" y="50"/>
                    <a:pt x="242" y="49"/>
                  </a:cubicBezTo>
                  <a:cubicBezTo>
                    <a:pt x="244" y="48"/>
                    <a:pt x="246" y="46"/>
                    <a:pt x="247" y="46"/>
                  </a:cubicBezTo>
                  <a:close/>
                  <a:moveTo>
                    <a:pt x="250" y="261"/>
                  </a:moveTo>
                  <a:cubicBezTo>
                    <a:pt x="250" y="261"/>
                    <a:pt x="251" y="261"/>
                    <a:pt x="248" y="261"/>
                  </a:cubicBezTo>
                  <a:cubicBezTo>
                    <a:pt x="251" y="261"/>
                    <a:pt x="241" y="261"/>
                    <a:pt x="244" y="261"/>
                  </a:cubicBezTo>
                  <a:cubicBezTo>
                    <a:pt x="246" y="261"/>
                    <a:pt x="248" y="261"/>
                    <a:pt x="250" y="261"/>
                  </a:cubicBezTo>
                  <a:close/>
                  <a:moveTo>
                    <a:pt x="246" y="35"/>
                  </a:moveTo>
                  <a:cubicBezTo>
                    <a:pt x="246" y="34"/>
                    <a:pt x="246" y="34"/>
                    <a:pt x="247" y="32"/>
                  </a:cubicBezTo>
                  <a:cubicBezTo>
                    <a:pt x="243" y="35"/>
                    <a:pt x="244" y="35"/>
                    <a:pt x="237" y="39"/>
                  </a:cubicBezTo>
                  <a:cubicBezTo>
                    <a:pt x="236" y="41"/>
                    <a:pt x="245" y="34"/>
                    <a:pt x="244" y="35"/>
                  </a:cubicBezTo>
                  <a:cubicBezTo>
                    <a:pt x="240" y="38"/>
                    <a:pt x="239" y="38"/>
                    <a:pt x="236" y="40"/>
                  </a:cubicBezTo>
                  <a:cubicBezTo>
                    <a:pt x="236" y="41"/>
                    <a:pt x="242" y="37"/>
                    <a:pt x="246" y="35"/>
                  </a:cubicBezTo>
                  <a:close/>
                  <a:moveTo>
                    <a:pt x="229" y="261"/>
                  </a:moveTo>
                  <a:cubicBezTo>
                    <a:pt x="236" y="261"/>
                    <a:pt x="236" y="261"/>
                    <a:pt x="240" y="261"/>
                  </a:cubicBezTo>
                  <a:cubicBezTo>
                    <a:pt x="240" y="261"/>
                    <a:pt x="232" y="261"/>
                    <a:pt x="229" y="261"/>
                  </a:cubicBezTo>
                  <a:close/>
                  <a:moveTo>
                    <a:pt x="233" y="43"/>
                  </a:moveTo>
                  <a:cubicBezTo>
                    <a:pt x="233" y="43"/>
                    <a:pt x="234" y="43"/>
                    <a:pt x="235" y="42"/>
                  </a:cubicBezTo>
                  <a:cubicBezTo>
                    <a:pt x="230" y="46"/>
                    <a:pt x="230" y="45"/>
                    <a:pt x="223" y="51"/>
                  </a:cubicBezTo>
                  <a:cubicBezTo>
                    <a:pt x="223" y="51"/>
                    <a:pt x="230" y="46"/>
                    <a:pt x="233" y="43"/>
                  </a:cubicBezTo>
                  <a:close/>
                  <a:moveTo>
                    <a:pt x="223" y="261"/>
                  </a:moveTo>
                  <a:cubicBezTo>
                    <a:pt x="223" y="260"/>
                    <a:pt x="223" y="260"/>
                    <a:pt x="223" y="260"/>
                  </a:cubicBezTo>
                  <a:cubicBezTo>
                    <a:pt x="219" y="260"/>
                    <a:pt x="215" y="260"/>
                    <a:pt x="213" y="261"/>
                  </a:cubicBezTo>
                  <a:cubicBezTo>
                    <a:pt x="218" y="261"/>
                    <a:pt x="218" y="261"/>
                    <a:pt x="223" y="261"/>
                  </a:cubicBezTo>
                  <a:close/>
                  <a:moveTo>
                    <a:pt x="220" y="68"/>
                  </a:moveTo>
                  <a:cubicBezTo>
                    <a:pt x="221" y="67"/>
                    <a:pt x="222" y="66"/>
                    <a:pt x="221" y="66"/>
                  </a:cubicBezTo>
                  <a:cubicBezTo>
                    <a:pt x="220" y="68"/>
                    <a:pt x="218" y="69"/>
                    <a:pt x="216" y="71"/>
                  </a:cubicBezTo>
                  <a:cubicBezTo>
                    <a:pt x="215" y="73"/>
                    <a:pt x="214" y="74"/>
                    <a:pt x="214" y="74"/>
                  </a:cubicBezTo>
                  <a:cubicBezTo>
                    <a:pt x="215" y="73"/>
                    <a:pt x="216" y="72"/>
                    <a:pt x="217" y="71"/>
                  </a:cubicBezTo>
                  <a:cubicBezTo>
                    <a:pt x="218" y="70"/>
                    <a:pt x="219" y="69"/>
                    <a:pt x="220" y="68"/>
                  </a:cubicBezTo>
                  <a:close/>
                  <a:moveTo>
                    <a:pt x="217" y="69"/>
                  </a:moveTo>
                  <a:cubicBezTo>
                    <a:pt x="218" y="68"/>
                    <a:pt x="219" y="67"/>
                    <a:pt x="217" y="68"/>
                  </a:cubicBezTo>
                  <a:cubicBezTo>
                    <a:pt x="217" y="69"/>
                    <a:pt x="215" y="70"/>
                    <a:pt x="213" y="73"/>
                  </a:cubicBezTo>
                  <a:cubicBezTo>
                    <a:pt x="213" y="73"/>
                    <a:pt x="213" y="74"/>
                    <a:pt x="214" y="72"/>
                  </a:cubicBezTo>
                  <a:cubicBezTo>
                    <a:pt x="214" y="72"/>
                    <a:pt x="216" y="70"/>
                    <a:pt x="217" y="69"/>
                  </a:cubicBezTo>
                  <a:close/>
                  <a:moveTo>
                    <a:pt x="208" y="77"/>
                  </a:moveTo>
                  <a:cubicBezTo>
                    <a:pt x="207" y="77"/>
                    <a:pt x="211" y="74"/>
                    <a:pt x="211" y="73"/>
                  </a:cubicBezTo>
                  <a:cubicBezTo>
                    <a:pt x="207" y="77"/>
                    <a:pt x="206" y="78"/>
                    <a:pt x="205" y="79"/>
                  </a:cubicBezTo>
                  <a:cubicBezTo>
                    <a:pt x="205" y="79"/>
                    <a:pt x="204" y="80"/>
                    <a:pt x="203" y="83"/>
                  </a:cubicBezTo>
                  <a:cubicBezTo>
                    <a:pt x="204" y="81"/>
                    <a:pt x="205" y="80"/>
                    <a:pt x="205" y="79"/>
                  </a:cubicBezTo>
                  <a:cubicBezTo>
                    <a:pt x="206" y="79"/>
                    <a:pt x="207" y="78"/>
                    <a:pt x="208" y="77"/>
                  </a:cubicBezTo>
                  <a:close/>
                  <a:moveTo>
                    <a:pt x="207" y="80"/>
                  </a:moveTo>
                  <a:cubicBezTo>
                    <a:pt x="206" y="81"/>
                    <a:pt x="207" y="78"/>
                    <a:pt x="205" y="81"/>
                  </a:cubicBezTo>
                  <a:cubicBezTo>
                    <a:pt x="204" y="83"/>
                    <a:pt x="205" y="82"/>
                    <a:pt x="203" y="84"/>
                  </a:cubicBezTo>
                  <a:cubicBezTo>
                    <a:pt x="202" y="84"/>
                    <a:pt x="205" y="80"/>
                    <a:pt x="206" y="79"/>
                  </a:cubicBezTo>
                  <a:cubicBezTo>
                    <a:pt x="205" y="80"/>
                    <a:pt x="204" y="81"/>
                    <a:pt x="203" y="82"/>
                  </a:cubicBezTo>
                  <a:cubicBezTo>
                    <a:pt x="203" y="83"/>
                    <a:pt x="203" y="83"/>
                    <a:pt x="202" y="83"/>
                  </a:cubicBezTo>
                  <a:cubicBezTo>
                    <a:pt x="202" y="84"/>
                    <a:pt x="202" y="85"/>
                    <a:pt x="200" y="87"/>
                  </a:cubicBezTo>
                  <a:cubicBezTo>
                    <a:pt x="198" y="89"/>
                    <a:pt x="204" y="81"/>
                    <a:pt x="201" y="85"/>
                  </a:cubicBezTo>
                  <a:cubicBezTo>
                    <a:pt x="197" y="91"/>
                    <a:pt x="199" y="89"/>
                    <a:pt x="198" y="92"/>
                  </a:cubicBezTo>
                  <a:cubicBezTo>
                    <a:pt x="203" y="85"/>
                    <a:pt x="200" y="88"/>
                    <a:pt x="207" y="80"/>
                  </a:cubicBezTo>
                  <a:close/>
                  <a:moveTo>
                    <a:pt x="186" y="91"/>
                  </a:moveTo>
                  <a:cubicBezTo>
                    <a:pt x="185" y="90"/>
                    <a:pt x="185" y="90"/>
                    <a:pt x="185" y="90"/>
                  </a:cubicBezTo>
                  <a:cubicBezTo>
                    <a:pt x="180" y="97"/>
                    <a:pt x="184" y="93"/>
                    <a:pt x="179" y="100"/>
                  </a:cubicBezTo>
                  <a:cubicBezTo>
                    <a:pt x="179" y="100"/>
                    <a:pt x="183" y="94"/>
                    <a:pt x="186" y="91"/>
                  </a:cubicBezTo>
                  <a:close/>
                  <a:moveTo>
                    <a:pt x="170" y="115"/>
                  </a:moveTo>
                  <a:cubicBezTo>
                    <a:pt x="172" y="113"/>
                    <a:pt x="172" y="112"/>
                    <a:pt x="172" y="111"/>
                  </a:cubicBezTo>
                  <a:cubicBezTo>
                    <a:pt x="169" y="116"/>
                    <a:pt x="171" y="114"/>
                    <a:pt x="169" y="117"/>
                  </a:cubicBezTo>
                  <a:cubicBezTo>
                    <a:pt x="169" y="116"/>
                    <a:pt x="169" y="117"/>
                    <a:pt x="168" y="118"/>
                  </a:cubicBezTo>
                  <a:cubicBezTo>
                    <a:pt x="165" y="124"/>
                    <a:pt x="166" y="123"/>
                    <a:pt x="165" y="126"/>
                  </a:cubicBezTo>
                  <a:cubicBezTo>
                    <a:pt x="164" y="128"/>
                    <a:pt x="162" y="131"/>
                    <a:pt x="163" y="131"/>
                  </a:cubicBezTo>
                  <a:cubicBezTo>
                    <a:pt x="166" y="125"/>
                    <a:pt x="166" y="123"/>
                    <a:pt x="167" y="120"/>
                  </a:cubicBezTo>
                  <a:cubicBezTo>
                    <a:pt x="168" y="119"/>
                    <a:pt x="166" y="123"/>
                    <a:pt x="166" y="123"/>
                  </a:cubicBezTo>
                  <a:cubicBezTo>
                    <a:pt x="168" y="120"/>
                    <a:pt x="169" y="118"/>
                    <a:pt x="170" y="115"/>
                  </a:cubicBezTo>
                  <a:close/>
                  <a:moveTo>
                    <a:pt x="160" y="171"/>
                  </a:moveTo>
                  <a:cubicBezTo>
                    <a:pt x="160" y="171"/>
                    <a:pt x="160" y="171"/>
                    <a:pt x="160" y="171"/>
                  </a:cubicBezTo>
                  <a:cubicBezTo>
                    <a:pt x="160" y="171"/>
                    <a:pt x="159" y="170"/>
                    <a:pt x="157" y="169"/>
                  </a:cubicBezTo>
                  <a:cubicBezTo>
                    <a:pt x="157" y="169"/>
                    <a:pt x="148" y="166"/>
                    <a:pt x="153" y="168"/>
                  </a:cubicBezTo>
                  <a:cubicBezTo>
                    <a:pt x="157" y="170"/>
                    <a:pt x="156" y="169"/>
                    <a:pt x="155" y="169"/>
                  </a:cubicBezTo>
                  <a:cubicBezTo>
                    <a:pt x="153" y="169"/>
                    <a:pt x="152" y="169"/>
                    <a:pt x="157" y="171"/>
                  </a:cubicBezTo>
                  <a:cubicBezTo>
                    <a:pt x="158" y="171"/>
                    <a:pt x="160" y="171"/>
                    <a:pt x="160" y="171"/>
                  </a:cubicBezTo>
                  <a:close/>
                  <a:moveTo>
                    <a:pt x="149" y="166"/>
                  </a:moveTo>
                  <a:cubicBezTo>
                    <a:pt x="150" y="166"/>
                    <a:pt x="149" y="165"/>
                    <a:pt x="146" y="164"/>
                  </a:cubicBezTo>
                  <a:cubicBezTo>
                    <a:pt x="145" y="164"/>
                    <a:pt x="145" y="164"/>
                    <a:pt x="144" y="164"/>
                  </a:cubicBezTo>
                  <a:cubicBezTo>
                    <a:pt x="144" y="164"/>
                    <a:pt x="143" y="164"/>
                    <a:pt x="143" y="164"/>
                  </a:cubicBezTo>
                  <a:cubicBezTo>
                    <a:pt x="142" y="163"/>
                    <a:pt x="141" y="163"/>
                    <a:pt x="141" y="163"/>
                  </a:cubicBezTo>
                  <a:cubicBezTo>
                    <a:pt x="142" y="164"/>
                    <a:pt x="143" y="164"/>
                    <a:pt x="144" y="164"/>
                  </a:cubicBezTo>
                  <a:cubicBezTo>
                    <a:pt x="146" y="165"/>
                    <a:pt x="147" y="165"/>
                    <a:pt x="149" y="166"/>
                  </a:cubicBezTo>
                  <a:close/>
                  <a:moveTo>
                    <a:pt x="138" y="262"/>
                  </a:moveTo>
                  <a:cubicBezTo>
                    <a:pt x="139" y="262"/>
                    <a:pt x="138" y="262"/>
                    <a:pt x="138" y="262"/>
                  </a:cubicBezTo>
                  <a:cubicBezTo>
                    <a:pt x="133" y="262"/>
                    <a:pt x="135" y="262"/>
                    <a:pt x="132" y="262"/>
                  </a:cubicBezTo>
                  <a:cubicBezTo>
                    <a:pt x="131" y="262"/>
                    <a:pt x="129" y="262"/>
                    <a:pt x="128" y="262"/>
                  </a:cubicBezTo>
                  <a:cubicBezTo>
                    <a:pt x="130" y="263"/>
                    <a:pt x="132" y="262"/>
                    <a:pt x="133" y="262"/>
                  </a:cubicBezTo>
                  <a:cubicBezTo>
                    <a:pt x="133" y="263"/>
                    <a:pt x="124" y="263"/>
                    <a:pt x="130" y="263"/>
                  </a:cubicBezTo>
                  <a:cubicBezTo>
                    <a:pt x="133" y="262"/>
                    <a:pt x="134" y="263"/>
                    <a:pt x="134" y="263"/>
                  </a:cubicBezTo>
                  <a:cubicBezTo>
                    <a:pt x="133" y="263"/>
                    <a:pt x="136" y="262"/>
                    <a:pt x="138" y="262"/>
                  </a:cubicBezTo>
                  <a:cubicBezTo>
                    <a:pt x="138" y="262"/>
                    <a:pt x="138" y="262"/>
                    <a:pt x="138" y="262"/>
                  </a:cubicBezTo>
                  <a:close/>
                  <a:moveTo>
                    <a:pt x="129" y="162"/>
                  </a:moveTo>
                  <a:cubicBezTo>
                    <a:pt x="134" y="163"/>
                    <a:pt x="138" y="164"/>
                    <a:pt x="140" y="164"/>
                  </a:cubicBezTo>
                  <a:cubicBezTo>
                    <a:pt x="134" y="162"/>
                    <a:pt x="130" y="162"/>
                    <a:pt x="125" y="161"/>
                  </a:cubicBezTo>
                  <a:cubicBezTo>
                    <a:pt x="125" y="161"/>
                    <a:pt x="130" y="162"/>
                    <a:pt x="129" y="161"/>
                  </a:cubicBezTo>
                  <a:cubicBezTo>
                    <a:pt x="123" y="160"/>
                    <a:pt x="119" y="160"/>
                    <a:pt x="116" y="160"/>
                  </a:cubicBezTo>
                  <a:cubicBezTo>
                    <a:pt x="119" y="160"/>
                    <a:pt x="125" y="160"/>
                    <a:pt x="125" y="161"/>
                  </a:cubicBezTo>
                  <a:cubicBezTo>
                    <a:pt x="121" y="161"/>
                    <a:pt x="122" y="161"/>
                    <a:pt x="117" y="161"/>
                  </a:cubicBezTo>
                  <a:cubicBezTo>
                    <a:pt x="120" y="161"/>
                    <a:pt x="125" y="161"/>
                    <a:pt x="129" y="162"/>
                  </a:cubicBezTo>
                  <a:close/>
                  <a:moveTo>
                    <a:pt x="73" y="173"/>
                  </a:moveTo>
                  <a:cubicBezTo>
                    <a:pt x="71" y="174"/>
                    <a:pt x="71" y="173"/>
                    <a:pt x="68" y="175"/>
                  </a:cubicBezTo>
                  <a:cubicBezTo>
                    <a:pt x="66" y="176"/>
                    <a:pt x="67" y="177"/>
                    <a:pt x="71" y="174"/>
                  </a:cubicBezTo>
                  <a:cubicBezTo>
                    <a:pt x="70" y="174"/>
                    <a:pt x="72" y="173"/>
                    <a:pt x="73" y="173"/>
                  </a:cubicBezTo>
                  <a:close/>
                  <a:moveTo>
                    <a:pt x="70" y="172"/>
                  </a:moveTo>
                  <a:cubicBezTo>
                    <a:pt x="69" y="172"/>
                    <a:pt x="69" y="171"/>
                    <a:pt x="63" y="175"/>
                  </a:cubicBezTo>
                  <a:cubicBezTo>
                    <a:pt x="64" y="175"/>
                    <a:pt x="68" y="173"/>
                    <a:pt x="70" y="172"/>
                  </a:cubicBezTo>
                  <a:close/>
                  <a:moveTo>
                    <a:pt x="48" y="190"/>
                  </a:moveTo>
                  <a:cubicBezTo>
                    <a:pt x="50" y="189"/>
                    <a:pt x="51" y="188"/>
                    <a:pt x="51" y="187"/>
                  </a:cubicBezTo>
                  <a:cubicBezTo>
                    <a:pt x="49" y="189"/>
                    <a:pt x="47" y="192"/>
                    <a:pt x="45" y="194"/>
                  </a:cubicBezTo>
                  <a:cubicBezTo>
                    <a:pt x="45" y="194"/>
                    <a:pt x="45" y="194"/>
                    <a:pt x="45" y="194"/>
                  </a:cubicBezTo>
                  <a:cubicBezTo>
                    <a:pt x="46" y="193"/>
                    <a:pt x="47" y="192"/>
                    <a:pt x="48" y="190"/>
                  </a:cubicBezTo>
                  <a:close/>
                  <a:moveTo>
                    <a:pt x="49" y="187"/>
                  </a:moveTo>
                  <a:cubicBezTo>
                    <a:pt x="50" y="186"/>
                    <a:pt x="46" y="189"/>
                    <a:pt x="49" y="186"/>
                  </a:cubicBezTo>
                  <a:cubicBezTo>
                    <a:pt x="48" y="187"/>
                    <a:pt x="47" y="187"/>
                    <a:pt x="47" y="188"/>
                  </a:cubicBezTo>
                  <a:cubicBezTo>
                    <a:pt x="46" y="188"/>
                    <a:pt x="46" y="189"/>
                    <a:pt x="46" y="189"/>
                  </a:cubicBezTo>
                  <a:cubicBezTo>
                    <a:pt x="45" y="190"/>
                    <a:pt x="44" y="191"/>
                    <a:pt x="43" y="192"/>
                  </a:cubicBezTo>
                  <a:cubicBezTo>
                    <a:pt x="47" y="189"/>
                    <a:pt x="46" y="189"/>
                    <a:pt x="49" y="187"/>
                  </a:cubicBezTo>
                  <a:close/>
                  <a:moveTo>
                    <a:pt x="29" y="219"/>
                  </a:moveTo>
                  <a:cubicBezTo>
                    <a:pt x="28" y="219"/>
                    <a:pt x="28" y="219"/>
                    <a:pt x="28" y="219"/>
                  </a:cubicBezTo>
                  <a:cubicBezTo>
                    <a:pt x="27" y="222"/>
                    <a:pt x="26" y="224"/>
                    <a:pt x="26" y="224"/>
                  </a:cubicBezTo>
                  <a:cubicBezTo>
                    <a:pt x="26" y="223"/>
                    <a:pt x="27" y="221"/>
                    <a:pt x="27" y="220"/>
                  </a:cubicBezTo>
                  <a:cubicBezTo>
                    <a:pt x="25" y="223"/>
                    <a:pt x="25" y="225"/>
                    <a:pt x="24" y="228"/>
                  </a:cubicBezTo>
                  <a:cubicBezTo>
                    <a:pt x="24" y="228"/>
                    <a:pt x="24" y="229"/>
                    <a:pt x="23" y="231"/>
                  </a:cubicBezTo>
                  <a:cubicBezTo>
                    <a:pt x="23" y="231"/>
                    <a:pt x="23" y="230"/>
                    <a:pt x="24" y="230"/>
                  </a:cubicBezTo>
                  <a:cubicBezTo>
                    <a:pt x="22" y="234"/>
                    <a:pt x="23" y="233"/>
                    <a:pt x="22" y="236"/>
                  </a:cubicBezTo>
                  <a:cubicBezTo>
                    <a:pt x="22" y="236"/>
                    <a:pt x="22" y="237"/>
                    <a:pt x="21" y="238"/>
                  </a:cubicBezTo>
                  <a:cubicBezTo>
                    <a:pt x="21" y="239"/>
                    <a:pt x="21" y="240"/>
                    <a:pt x="21" y="240"/>
                  </a:cubicBezTo>
                  <a:cubicBezTo>
                    <a:pt x="21" y="241"/>
                    <a:pt x="21" y="241"/>
                    <a:pt x="20" y="242"/>
                  </a:cubicBezTo>
                  <a:cubicBezTo>
                    <a:pt x="21" y="242"/>
                    <a:pt x="21" y="243"/>
                    <a:pt x="20" y="244"/>
                  </a:cubicBezTo>
                  <a:cubicBezTo>
                    <a:pt x="21" y="244"/>
                    <a:pt x="21" y="242"/>
                    <a:pt x="22" y="241"/>
                  </a:cubicBezTo>
                  <a:cubicBezTo>
                    <a:pt x="22" y="240"/>
                    <a:pt x="22" y="239"/>
                    <a:pt x="22" y="238"/>
                  </a:cubicBezTo>
                  <a:cubicBezTo>
                    <a:pt x="22" y="237"/>
                    <a:pt x="23" y="236"/>
                    <a:pt x="23" y="235"/>
                  </a:cubicBezTo>
                  <a:cubicBezTo>
                    <a:pt x="24" y="233"/>
                    <a:pt x="24" y="231"/>
                    <a:pt x="25" y="229"/>
                  </a:cubicBezTo>
                  <a:cubicBezTo>
                    <a:pt x="25" y="229"/>
                    <a:pt x="25" y="228"/>
                    <a:pt x="26" y="225"/>
                  </a:cubicBezTo>
                  <a:cubicBezTo>
                    <a:pt x="27" y="223"/>
                    <a:pt x="28" y="221"/>
                    <a:pt x="29" y="219"/>
                  </a:cubicBezTo>
                  <a:close/>
                </a:path>
              </a:pathLst>
            </a:custGeom>
            <a:solidFill>
              <a:srgbClr val="C1C1C1">
                <a:alpha val="80000"/>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18" name="Google Shape;118;g8a5287a6af_0_2193"/>
            <p:cNvSpPr/>
            <p:nvPr/>
          </p:nvSpPr>
          <p:spPr>
            <a:xfrm>
              <a:off x="-471357" y="3704012"/>
              <a:ext cx="9055100" cy="1484313"/>
            </a:xfrm>
            <a:custGeom>
              <a:rect b="b" l="l" r="r" t="t"/>
              <a:pathLst>
                <a:path extrusionOk="0" h="787" w="1469">
                  <a:moveTo>
                    <a:pt x="1343" y="314"/>
                  </a:moveTo>
                  <a:cubicBezTo>
                    <a:pt x="1347" y="306"/>
                    <a:pt x="1350" y="298"/>
                    <a:pt x="1351" y="296"/>
                  </a:cubicBezTo>
                  <a:cubicBezTo>
                    <a:pt x="1346" y="307"/>
                    <a:pt x="1347" y="306"/>
                    <a:pt x="1343" y="314"/>
                  </a:cubicBezTo>
                  <a:close/>
                  <a:moveTo>
                    <a:pt x="1175" y="561"/>
                  </a:moveTo>
                  <a:cubicBezTo>
                    <a:pt x="1170" y="565"/>
                    <a:pt x="1172" y="564"/>
                    <a:pt x="1165" y="569"/>
                  </a:cubicBezTo>
                  <a:cubicBezTo>
                    <a:pt x="1168" y="567"/>
                    <a:pt x="1170" y="565"/>
                    <a:pt x="1165" y="568"/>
                  </a:cubicBezTo>
                  <a:cubicBezTo>
                    <a:pt x="1159" y="573"/>
                    <a:pt x="1160" y="572"/>
                    <a:pt x="1151" y="578"/>
                  </a:cubicBezTo>
                  <a:cubicBezTo>
                    <a:pt x="1157" y="574"/>
                    <a:pt x="1154" y="576"/>
                    <a:pt x="1158" y="573"/>
                  </a:cubicBezTo>
                  <a:cubicBezTo>
                    <a:pt x="1160" y="572"/>
                    <a:pt x="1162" y="570"/>
                    <a:pt x="1165" y="568"/>
                  </a:cubicBezTo>
                  <a:cubicBezTo>
                    <a:pt x="1166" y="567"/>
                    <a:pt x="1168" y="566"/>
                    <a:pt x="1170" y="565"/>
                  </a:cubicBezTo>
                  <a:cubicBezTo>
                    <a:pt x="1171" y="563"/>
                    <a:pt x="1173" y="562"/>
                    <a:pt x="1175" y="560"/>
                  </a:cubicBezTo>
                  <a:cubicBezTo>
                    <a:pt x="1172" y="564"/>
                    <a:pt x="1173" y="562"/>
                    <a:pt x="1175" y="561"/>
                  </a:cubicBezTo>
                  <a:close/>
                  <a:moveTo>
                    <a:pt x="1140" y="584"/>
                  </a:moveTo>
                  <a:cubicBezTo>
                    <a:pt x="1143" y="582"/>
                    <a:pt x="1143" y="583"/>
                    <a:pt x="1147" y="580"/>
                  </a:cubicBezTo>
                  <a:cubicBezTo>
                    <a:pt x="1147" y="580"/>
                    <a:pt x="1143" y="583"/>
                    <a:pt x="1138" y="586"/>
                  </a:cubicBezTo>
                  <a:cubicBezTo>
                    <a:pt x="1137" y="586"/>
                    <a:pt x="1140" y="585"/>
                    <a:pt x="1142" y="583"/>
                  </a:cubicBezTo>
                  <a:cubicBezTo>
                    <a:pt x="1142" y="583"/>
                    <a:pt x="1141" y="584"/>
                    <a:pt x="1140" y="584"/>
                  </a:cubicBezTo>
                  <a:close/>
                  <a:moveTo>
                    <a:pt x="1045" y="613"/>
                  </a:moveTo>
                  <a:cubicBezTo>
                    <a:pt x="1047" y="613"/>
                    <a:pt x="1050" y="613"/>
                    <a:pt x="1053" y="612"/>
                  </a:cubicBezTo>
                  <a:cubicBezTo>
                    <a:pt x="1055" y="612"/>
                    <a:pt x="1058" y="612"/>
                    <a:pt x="1060" y="612"/>
                  </a:cubicBezTo>
                  <a:cubicBezTo>
                    <a:pt x="1052" y="613"/>
                    <a:pt x="1043" y="613"/>
                    <a:pt x="1045" y="613"/>
                  </a:cubicBezTo>
                  <a:close/>
                  <a:moveTo>
                    <a:pt x="965" y="604"/>
                  </a:moveTo>
                  <a:cubicBezTo>
                    <a:pt x="962" y="603"/>
                    <a:pt x="958" y="602"/>
                    <a:pt x="954" y="601"/>
                  </a:cubicBezTo>
                  <a:cubicBezTo>
                    <a:pt x="950" y="599"/>
                    <a:pt x="945" y="598"/>
                    <a:pt x="942" y="596"/>
                  </a:cubicBezTo>
                  <a:cubicBezTo>
                    <a:pt x="944" y="597"/>
                    <a:pt x="947" y="598"/>
                    <a:pt x="952" y="600"/>
                  </a:cubicBezTo>
                  <a:cubicBezTo>
                    <a:pt x="949" y="599"/>
                    <a:pt x="948" y="598"/>
                    <a:pt x="943" y="596"/>
                  </a:cubicBezTo>
                  <a:cubicBezTo>
                    <a:pt x="946" y="597"/>
                    <a:pt x="950" y="599"/>
                    <a:pt x="953" y="600"/>
                  </a:cubicBezTo>
                  <a:cubicBezTo>
                    <a:pt x="957" y="601"/>
                    <a:pt x="961" y="603"/>
                    <a:pt x="965" y="604"/>
                  </a:cubicBezTo>
                  <a:close/>
                  <a:moveTo>
                    <a:pt x="979" y="608"/>
                  </a:moveTo>
                  <a:cubicBezTo>
                    <a:pt x="986" y="609"/>
                    <a:pt x="986" y="609"/>
                    <a:pt x="986" y="609"/>
                  </a:cubicBezTo>
                  <a:cubicBezTo>
                    <a:pt x="992" y="610"/>
                    <a:pt x="992" y="610"/>
                    <a:pt x="992" y="610"/>
                  </a:cubicBezTo>
                  <a:cubicBezTo>
                    <a:pt x="988" y="609"/>
                    <a:pt x="988" y="610"/>
                    <a:pt x="981" y="608"/>
                  </a:cubicBezTo>
                  <a:cubicBezTo>
                    <a:pt x="982" y="608"/>
                    <a:pt x="977" y="607"/>
                    <a:pt x="979" y="608"/>
                  </a:cubicBezTo>
                  <a:close/>
                  <a:moveTo>
                    <a:pt x="840" y="534"/>
                  </a:moveTo>
                  <a:cubicBezTo>
                    <a:pt x="846" y="539"/>
                    <a:pt x="840" y="535"/>
                    <a:pt x="841" y="536"/>
                  </a:cubicBezTo>
                  <a:cubicBezTo>
                    <a:pt x="841" y="536"/>
                    <a:pt x="841" y="536"/>
                    <a:pt x="842" y="537"/>
                  </a:cubicBezTo>
                  <a:cubicBezTo>
                    <a:pt x="843" y="537"/>
                    <a:pt x="844" y="538"/>
                    <a:pt x="844" y="538"/>
                  </a:cubicBezTo>
                  <a:cubicBezTo>
                    <a:pt x="844" y="538"/>
                    <a:pt x="838" y="534"/>
                    <a:pt x="836" y="532"/>
                  </a:cubicBezTo>
                  <a:cubicBezTo>
                    <a:pt x="846" y="540"/>
                    <a:pt x="826" y="524"/>
                    <a:pt x="824" y="522"/>
                  </a:cubicBezTo>
                  <a:cubicBezTo>
                    <a:pt x="821" y="519"/>
                    <a:pt x="825" y="523"/>
                    <a:pt x="830" y="527"/>
                  </a:cubicBezTo>
                  <a:cubicBezTo>
                    <a:pt x="835" y="531"/>
                    <a:pt x="840" y="535"/>
                    <a:pt x="840" y="534"/>
                  </a:cubicBezTo>
                  <a:close/>
                  <a:moveTo>
                    <a:pt x="924" y="589"/>
                  </a:moveTo>
                  <a:cubicBezTo>
                    <a:pt x="928" y="590"/>
                    <a:pt x="927" y="590"/>
                    <a:pt x="934" y="593"/>
                  </a:cubicBezTo>
                  <a:cubicBezTo>
                    <a:pt x="932" y="593"/>
                    <a:pt x="929" y="591"/>
                    <a:pt x="922" y="588"/>
                  </a:cubicBezTo>
                  <a:cubicBezTo>
                    <a:pt x="922" y="588"/>
                    <a:pt x="925" y="589"/>
                    <a:pt x="926" y="590"/>
                  </a:cubicBezTo>
                  <a:cubicBezTo>
                    <a:pt x="927" y="590"/>
                    <a:pt x="925" y="589"/>
                    <a:pt x="924" y="589"/>
                  </a:cubicBezTo>
                  <a:close/>
                  <a:moveTo>
                    <a:pt x="993" y="611"/>
                  </a:moveTo>
                  <a:cubicBezTo>
                    <a:pt x="1000" y="613"/>
                    <a:pt x="996" y="612"/>
                    <a:pt x="1004" y="613"/>
                  </a:cubicBezTo>
                  <a:cubicBezTo>
                    <a:pt x="1003" y="613"/>
                    <a:pt x="1001" y="613"/>
                    <a:pt x="1001" y="613"/>
                  </a:cubicBezTo>
                  <a:cubicBezTo>
                    <a:pt x="997" y="612"/>
                    <a:pt x="987" y="610"/>
                    <a:pt x="985" y="610"/>
                  </a:cubicBezTo>
                  <a:cubicBezTo>
                    <a:pt x="986" y="610"/>
                    <a:pt x="987" y="610"/>
                    <a:pt x="989" y="611"/>
                  </a:cubicBezTo>
                  <a:cubicBezTo>
                    <a:pt x="991" y="611"/>
                    <a:pt x="993" y="611"/>
                    <a:pt x="993" y="611"/>
                  </a:cubicBezTo>
                  <a:close/>
                  <a:moveTo>
                    <a:pt x="646" y="363"/>
                  </a:moveTo>
                  <a:cubicBezTo>
                    <a:pt x="645" y="363"/>
                    <a:pt x="637" y="357"/>
                    <a:pt x="633" y="354"/>
                  </a:cubicBezTo>
                  <a:cubicBezTo>
                    <a:pt x="630" y="351"/>
                    <a:pt x="645" y="362"/>
                    <a:pt x="646" y="363"/>
                  </a:cubicBezTo>
                  <a:close/>
                  <a:moveTo>
                    <a:pt x="703" y="414"/>
                  </a:moveTo>
                  <a:cubicBezTo>
                    <a:pt x="704" y="414"/>
                    <a:pt x="706" y="416"/>
                    <a:pt x="708" y="418"/>
                  </a:cubicBezTo>
                  <a:cubicBezTo>
                    <a:pt x="709" y="419"/>
                    <a:pt x="706" y="417"/>
                    <a:pt x="706" y="417"/>
                  </a:cubicBezTo>
                  <a:cubicBezTo>
                    <a:pt x="713" y="423"/>
                    <a:pt x="710" y="420"/>
                    <a:pt x="717" y="427"/>
                  </a:cubicBezTo>
                  <a:cubicBezTo>
                    <a:pt x="718" y="428"/>
                    <a:pt x="708" y="418"/>
                    <a:pt x="706" y="417"/>
                  </a:cubicBezTo>
                  <a:cubicBezTo>
                    <a:pt x="700" y="411"/>
                    <a:pt x="701" y="412"/>
                    <a:pt x="695" y="406"/>
                  </a:cubicBezTo>
                  <a:cubicBezTo>
                    <a:pt x="697" y="408"/>
                    <a:pt x="705" y="415"/>
                    <a:pt x="707" y="417"/>
                  </a:cubicBezTo>
                  <a:cubicBezTo>
                    <a:pt x="707" y="417"/>
                    <a:pt x="706" y="416"/>
                    <a:pt x="706" y="415"/>
                  </a:cubicBezTo>
                  <a:cubicBezTo>
                    <a:pt x="705" y="415"/>
                    <a:pt x="704" y="414"/>
                    <a:pt x="703" y="414"/>
                  </a:cubicBezTo>
                  <a:close/>
                  <a:moveTo>
                    <a:pt x="659" y="374"/>
                  </a:moveTo>
                  <a:cubicBezTo>
                    <a:pt x="651" y="368"/>
                    <a:pt x="653" y="370"/>
                    <a:pt x="645" y="363"/>
                  </a:cubicBezTo>
                  <a:cubicBezTo>
                    <a:pt x="646" y="364"/>
                    <a:pt x="655" y="371"/>
                    <a:pt x="659" y="374"/>
                  </a:cubicBezTo>
                  <a:close/>
                  <a:moveTo>
                    <a:pt x="737" y="445"/>
                  </a:moveTo>
                  <a:cubicBezTo>
                    <a:pt x="737" y="446"/>
                    <a:pt x="722" y="432"/>
                    <a:pt x="726" y="434"/>
                  </a:cubicBezTo>
                  <a:cubicBezTo>
                    <a:pt x="729" y="437"/>
                    <a:pt x="734" y="443"/>
                    <a:pt x="737" y="445"/>
                  </a:cubicBezTo>
                  <a:close/>
                  <a:moveTo>
                    <a:pt x="655" y="372"/>
                  </a:moveTo>
                  <a:cubicBezTo>
                    <a:pt x="657" y="373"/>
                    <a:pt x="657" y="373"/>
                    <a:pt x="657" y="373"/>
                  </a:cubicBezTo>
                  <a:cubicBezTo>
                    <a:pt x="663" y="378"/>
                    <a:pt x="665" y="380"/>
                    <a:pt x="668" y="383"/>
                  </a:cubicBezTo>
                  <a:cubicBezTo>
                    <a:pt x="665" y="380"/>
                    <a:pt x="657" y="374"/>
                    <a:pt x="651" y="369"/>
                  </a:cubicBezTo>
                  <a:cubicBezTo>
                    <a:pt x="653" y="370"/>
                    <a:pt x="655" y="372"/>
                    <a:pt x="655" y="372"/>
                  </a:cubicBezTo>
                  <a:close/>
                  <a:moveTo>
                    <a:pt x="230" y="299"/>
                  </a:moveTo>
                  <a:cubicBezTo>
                    <a:pt x="227" y="301"/>
                    <a:pt x="230" y="299"/>
                    <a:pt x="230" y="299"/>
                  </a:cubicBezTo>
                  <a:cubicBezTo>
                    <a:pt x="223" y="302"/>
                    <a:pt x="227" y="300"/>
                    <a:pt x="218" y="305"/>
                  </a:cubicBezTo>
                  <a:cubicBezTo>
                    <a:pt x="215" y="306"/>
                    <a:pt x="217" y="305"/>
                    <a:pt x="221" y="303"/>
                  </a:cubicBezTo>
                  <a:cubicBezTo>
                    <a:pt x="224" y="302"/>
                    <a:pt x="228" y="300"/>
                    <a:pt x="230" y="299"/>
                  </a:cubicBezTo>
                  <a:close/>
                  <a:moveTo>
                    <a:pt x="609" y="338"/>
                  </a:moveTo>
                  <a:cubicBezTo>
                    <a:pt x="609" y="337"/>
                    <a:pt x="606" y="335"/>
                    <a:pt x="602" y="333"/>
                  </a:cubicBezTo>
                  <a:cubicBezTo>
                    <a:pt x="598" y="330"/>
                    <a:pt x="594" y="328"/>
                    <a:pt x="591" y="326"/>
                  </a:cubicBezTo>
                  <a:cubicBezTo>
                    <a:pt x="588" y="324"/>
                    <a:pt x="604" y="334"/>
                    <a:pt x="609" y="338"/>
                  </a:cubicBezTo>
                  <a:close/>
                  <a:moveTo>
                    <a:pt x="171" y="333"/>
                  </a:moveTo>
                  <a:cubicBezTo>
                    <a:pt x="170" y="333"/>
                    <a:pt x="166" y="336"/>
                    <a:pt x="163" y="338"/>
                  </a:cubicBezTo>
                  <a:cubicBezTo>
                    <a:pt x="161" y="339"/>
                    <a:pt x="162" y="339"/>
                    <a:pt x="163" y="338"/>
                  </a:cubicBezTo>
                  <a:cubicBezTo>
                    <a:pt x="162" y="339"/>
                    <a:pt x="157" y="342"/>
                    <a:pt x="156" y="343"/>
                  </a:cubicBezTo>
                  <a:cubicBezTo>
                    <a:pt x="159" y="341"/>
                    <a:pt x="167" y="335"/>
                    <a:pt x="171" y="333"/>
                  </a:cubicBezTo>
                  <a:close/>
                  <a:moveTo>
                    <a:pt x="318" y="273"/>
                  </a:moveTo>
                  <a:cubicBezTo>
                    <a:pt x="315" y="274"/>
                    <a:pt x="316" y="274"/>
                    <a:pt x="310" y="275"/>
                  </a:cubicBezTo>
                  <a:cubicBezTo>
                    <a:pt x="305" y="276"/>
                    <a:pt x="311" y="274"/>
                    <a:pt x="318" y="273"/>
                  </a:cubicBezTo>
                  <a:close/>
                  <a:moveTo>
                    <a:pt x="371" y="268"/>
                  </a:moveTo>
                  <a:cubicBezTo>
                    <a:pt x="376" y="268"/>
                    <a:pt x="378" y="268"/>
                    <a:pt x="382" y="268"/>
                  </a:cubicBezTo>
                  <a:cubicBezTo>
                    <a:pt x="391" y="268"/>
                    <a:pt x="370" y="269"/>
                    <a:pt x="364" y="269"/>
                  </a:cubicBezTo>
                  <a:cubicBezTo>
                    <a:pt x="365" y="268"/>
                    <a:pt x="372" y="268"/>
                    <a:pt x="371" y="268"/>
                  </a:cubicBezTo>
                  <a:close/>
                  <a:moveTo>
                    <a:pt x="434" y="271"/>
                  </a:moveTo>
                  <a:cubicBezTo>
                    <a:pt x="429" y="270"/>
                    <a:pt x="424" y="270"/>
                    <a:pt x="419" y="269"/>
                  </a:cubicBezTo>
                  <a:cubicBezTo>
                    <a:pt x="421" y="269"/>
                    <a:pt x="435" y="271"/>
                    <a:pt x="434" y="271"/>
                  </a:cubicBezTo>
                  <a:close/>
                  <a:moveTo>
                    <a:pt x="594" y="328"/>
                  </a:moveTo>
                  <a:cubicBezTo>
                    <a:pt x="599" y="331"/>
                    <a:pt x="598" y="331"/>
                    <a:pt x="599" y="332"/>
                  </a:cubicBezTo>
                  <a:cubicBezTo>
                    <a:pt x="598" y="331"/>
                    <a:pt x="591" y="327"/>
                    <a:pt x="588" y="325"/>
                  </a:cubicBezTo>
                  <a:cubicBezTo>
                    <a:pt x="588" y="324"/>
                    <a:pt x="601" y="333"/>
                    <a:pt x="594" y="328"/>
                  </a:cubicBezTo>
                  <a:close/>
                  <a:moveTo>
                    <a:pt x="31" y="512"/>
                  </a:moveTo>
                  <a:cubicBezTo>
                    <a:pt x="32" y="510"/>
                    <a:pt x="33" y="507"/>
                    <a:pt x="34" y="504"/>
                  </a:cubicBezTo>
                  <a:cubicBezTo>
                    <a:pt x="35" y="501"/>
                    <a:pt x="36" y="498"/>
                    <a:pt x="37" y="496"/>
                  </a:cubicBezTo>
                  <a:cubicBezTo>
                    <a:pt x="37" y="497"/>
                    <a:pt x="35" y="501"/>
                    <a:pt x="33" y="505"/>
                  </a:cubicBezTo>
                  <a:cubicBezTo>
                    <a:pt x="32" y="510"/>
                    <a:pt x="30" y="513"/>
                    <a:pt x="31" y="512"/>
                  </a:cubicBezTo>
                  <a:close/>
                  <a:moveTo>
                    <a:pt x="22" y="537"/>
                  </a:moveTo>
                  <a:cubicBezTo>
                    <a:pt x="21" y="542"/>
                    <a:pt x="19" y="546"/>
                    <a:pt x="17" y="557"/>
                  </a:cubicBezTo>
                  <a:cubicBezTo>
                    <a:pt x="17" y="556"/>
                    <a:pt x="18" y="553"/>
                    <a:pt x="19" y="549"/>
                  </a:cubicBezTo>
                  <a:cubicBezTo>
                    <a:pt x="19" y="545"/>
                    <a:pt x="21" y="541"/>
                    <a:pt x="22" y="537"/>
                  </a:cubicBezTo>
                  <a:close/>
                  <a:moveTo>
                    <a:pt x="35" y="502"/>
                  </a:moveTo>
                  <a:cubicBezTo>
                    <a:pt x="34" y="505"/>
                    <a:pt x="28" y="520"/>
                    <a:pt x="29" y="517"/>
                  </a:cubicBezTo>
                  <a:cubicBezTo>
                    <a:pt x="31" y="512"/>
                    <a:pt x="32" y="509"/>
                    <a:pt x="35" y="502"/>
                  </a:cubicBezTo>
                  <a:close/>
                  <a:moveTo>
                    <a:pt x="3" y="644"/>
                  </a:moveTo>
                  <a:cubicBezTo>
                    <a:pt x="4" y="635"/>
                    <a:pt x="3" y="643"/>
                    <a:pt x="4" y="636"/>
                  </a:cubicBezTo>
                  <a:cubicBezTo>
                    <a:pt x="4" y="637"/>
                    <a:pt x="4" y="643"/>
                    <a:pt x="4" y="640"/>
                  </a:cubicBezTo>
                  <a:cubicBezTo>
                    <a:pt x="3" y="651"/>
                    <a:pt x="3" y="644"/>
                    <a:pt x="3" y="644"/>
                  </a:cubicBezTo>
                  <a:close/>
                  <a:moveTo>
                    <a:pt x="12" y="584"/>
                  </a:moveTo>
                  <a:cubicBezTo>
                    <a:pt x="12" y="583"/>
                    <a:pt x="16" y="564"/>
                    <a:pt x="16" y="567"/>
                  </a:cubicBezTo>
                  <a:cubicBezTo>
                    <a:pt x="14" y="574"/>
                    <a:pt x="14" y="576"/>
                    <a:pt x="12" y="584"/>
                  </a:cubicBezTo>
                  <a:close/>
                  <a:moveTo>
                    <a:pt x="0" y="701"/>
                  </a:moveTo>
                  <a:cubicBezTo>
                    <a:pt x="0" y="696"/>
                    <a:pt x="0" y="693"/>
                    <a:pt x="0" y="690"/>
                  </a:cubicBezTo>
                  <a:cubicBezTo>
                    <a:pt x="0" y="692"/>
                    <a:pt x="0" y="695"/>
                    <a:pt x="0" y="695"/>
                  </a:cubicBezTo>
                  <a:cubicBezTo>
                    <a:pt x="0" y="696"/>
                    <a:pt x="0" y="702"/>
                    <a:pt x="0" y="701"/>
                  </a:cubicBezTo>
                  <a:close/>
                  <a:moveTo>
                    <a:pt x="4" y="758"/>
                  </a:moveTo>
                  <a:cubicBezTo>
                    <a:pt x="5" y="761"/>
                    <a:pt x="6" y="766"/>
                    <a:pt x="6" y="770"/>
                  </a:cubicBezTo>
                  <a:cubicBezTo>
                    <a:pt x="7" y="774"/>
                    <a:pt x="8" y="778"/>
                    <a:pt x="9" y="781"/>
                  </a:cubicBezTo>
                  <a:cubicBezTo>
                    <a:pt x="10" y="787"/>
                    <a:pt x="10" y="787"/>
                    <a:pt x="7" y="773"/>
                  </a:cubicBezTo>
                  <a:cubicBezTo>
                    <a:pt x="6" y="768"/>
                    <a:pt x="5" y="763"/>
                    <a:pt x="4" y="758"/>
                  </a:cubicBezTo>
                  <a:close/>
                  <a:moveTo>
                    <a:pt x="1455" y="51"/>
                  </a:moveTo>
                  <a:cubicBezTo>
                    <a:pt x="1454" y="54"/>
                    <a:pt x="1449" y="70"/>
                    <a:pt x="1447" y="73"/>
                  </a:cubicBezTo>
                  <a:cubicBezTo>
                    <a:pt x="1450" y="66"/>
                    <a:pt x="1453" y="55"/>
                    <a:pt x="1455" y="51"/>
                  </a:cubicBezTo>
                  <a:close/>
                  <a:moveTo>
                    <a:pt x="8" y="772"/>
                  </a:moveTo>
                  <a:cubicBezTo>
                    <a:pt x="8" y="771"/>
                    <a:pt x="7" y="764"/>
                    <a:pt x="6" y="759"/>
                  </a:cubicBezTo>
                  <a:cubicBezTo>
                    <a:pt x="5" y="753"/>
                    <a:pt x="4" y="748"/>
                    <a:pt x="5" y="748"/>
                  </a:cubicBezTo>
                  <a:cubicBezTo>
                    <a:pt x="5" y="752"/>
                    <a:pt x="5" y="756"/>
                    <a:pt x="6" y="761"/>
                  </a:cubicBezTo>
                  <a:cubicBezTo>
                    <a:pt x="7" y="765"/>
                    <a:pt x="8" y="769"/>
                    <a:pt x="8" y="772"/>
                  </a:cubicBezTo>
                  <a:close/>
                  <a:moveTo>
                    <a:pt x="1381" y="252"/>
                  </a:moveTo>
                  <a:cubicBezTo>
                    <a:pt x="1384" y="244"/>
                    <a:pt x="1381" y="253"/>
                    <a:pt x="1382" y="251"/>
                  </a:cubicBezTo>
                  <a:cubicBezTo>
                    <a:pt x="1377" y="263"/>
                    <a:pt x="1377" y="263"/>
                    <a:pt x="1377" y="263"/>
                  </a:cubicBezTo>
                  <a:cubicBezTo>
                    <a:pt x="1377" y="262"/>
                    <a:pt x="1381" y="251"/>
                    <a:pt x="1381" y="252"/>
                  </a:cubicBezTo>
                  <a:close/>
                  <a:moveTo>
                    <a:pt x="5" y="741"/>
                  </a:moveTo>
                  <a:cubicBezTo>
                    <a:pt x="5" y="738"/>
                    <a:pt x="5" y="740"/>
                    <a:pt x="5" y="743"/>
                  </a:cubicBezTo>
                  <a:cubicBezTo>
                    <a:pt x="5" y="736"/>
                    <a:pt x="4" y="733"/>
                    <a:pt x="4" y="726"/>
                  </a:cubicBezTo>
                  <a:cubicBezTo>
                    <a:pt x="5" y="737"/>
                    <a:pt x="6" y="748"/>
                    <a:pt x="8" y="762"/>
                  </a:cubicBezTo>
                  <a:cubicBezTo>
                    <a:pt x="8" y="760"/>
                    <a:pt x="7" y="756"/>
                    <a:pt x="6" y="752"/>
                  </a:cubicBezTo>
                  <a:cubicBezTo>
                    <a:pt x="6" y="747"/>
                    <a:pt x="5" y="743"/>
                    <a:pt x="5" y="741"/>
                  </a:cubicBezTo>
                  <a:close/>
                  <a:moveTo>
                    <a:pt x="1420" y="155"/>
                  </a:moveTo>
                  <a:cubicBezTo>
                    <a:pt x="1420" y="155"/>
                    <a:pt x="1420" y="155"/>
                    <a:pt x="1420" y="155"/>
                  </a:cubicBezTo>
                  <a:cubicBezTo>
                    <a:pt x="1420" y="154"/>
                    <a:pt x="1420" y="154"/>
                    <a:pt x="1421" y="153"/>
                  </a:cubicBezTo>
                  <a:cubicBezTo>
                    <a:pt x="1421" y="152"/>
                    <a:pt x="1422" y="150"/>
                    <a:pt x="1422" y="148"/>
                  </a:cubicBezTo>
                  <a:cubicBezTo>
                    <a:pt x="1424" y="145"/>
                    <a:pt x="1425" y="142"/>
                    <a:pt x="1424" y="143"/>
                  </a:cubicBezTo>
                  <a:cubicBezTo>
                    <a:pt x="1422" y="149"/>
                    <a:pt x="1422" y="150"/>
                    <a:pt x="1420" y="155"/>
                  </a:cubicBezTo>
                  <a:close/>
                  <a:moveTo>
                    <a:pt x="8" y="641"/>
                  </a:moveTo>
                  <a:cubicBezTo>
                    <a:pt x="7" y="641"/>
                    <a:pt x="7" y="641"/>
                    <a:pt x="7" y="641"/>
                  </a:cubicBezTo>
                  <a:cubicBezTo>
                    <a:pt x="8" y="634"/>
                    <a:pt x="9" y="629"/>
                    <a:pt x="10" y="622"/>
                  </a:cubicBezTo>
                  <a:cubicBezTo>
                    <a:pt x="9" y="628"/>
                    <a:pt x="8" y="635"/>
                    <a:pt x="9" y="629"/>
                  </a:cubicBezTo>
                  <a:cubicBezTo>
                    <a:pt x="8" y="638"/>
                    <a:pt x="8" y="636"/>
                    <a:pt x="8" y="641"/>
                  </a:cubicBezTo>
                  <a:close/>
                  <a:moveTo>
                    <a:pt x="4" y="693"/>
                  </a:moveTo>
                  <a:cubicBezTo>
                    <a:pt x="4" y="695"/>
                    <a:pt x="4" y="700"/>
                    <a:pt x="4" y="704"/>
                  </a:cubicBezTo>
                  <a:cubicBezTo>
                    <a:pt x="4" y="708"/>
                    <a:pt x="4" y="713"/>
                    <a:pt x="4" y="715"/>
                  </a:cubicBezTo>
                  <a:cubicBezTo>
                    <a:pt x="4" y="713"/>
                    <a:pt x="4" y="709"/>
                    <a:pt x="4" y="705"/>
                  </a:cubicBezTo>
                  <a:cubicBezTo>
                    <a:pt x="4" y="701"/>
                    <a:pt x="4" y="697"/>
                    <a:pt x="4" y="693"/>
                  </a:cubicBezTo>
                  <a:close/>
                  <a:moveTo>
                    <a:pt x="13" y="603"/>
                  </a:moveTo>
                  <a:cubicBezTo>
                    <a:pt x="13" y="606"/>
                    <a:pt x="12" y="611"/>
                    <a:pt x="11" y="618"/>
                  </a:cubicBezTo>
                  <a:cubicBezTo>
                    <a:pt x="10" y="621"/>
                    <a:pt x="13" y="607"/>
                    <a:pt x="11" y="616"/>
                  </a:cubicBezTo>
                  <a:cubicBezTo>
                    <a:pt x="12" y="610"/>
                    <a:pt x="12" y="609"/>
                    <a:pt x="13" y="603"/>
                  </a:cubicBezTo>
                  <a:close/>
                  <a:moveTo>
                    <a:pt x="10" y="624"/>
                  </a:moveTo>
                  <a:cubicBezTo>
                    <a:pt x="11" y="621"/>
                    <a:pt x="11" y="619"/>
                    <a:pt x="12" y="612"/>
                  </a:cubicBezTo>
                  <a:cubicBezTo>
                    <a:pt x="13" y="607"/>
                    <a:pt x="10" y="626"/>
                    <a:pt x="9" y="631"/>
                  </a:cubicBezTo>
                  <a:cubicBezTo>
                    <a:pt x="9" y="631"/>
                    <a:pt x="10" y="624"/>
                    <a:pt x="10" y="624"/>
                  </a:cubicBezTo>
                  <a:close/>
                  <a:moveTo>
                    <a:pt x="1308" y="405"/>
                  </a:moveTo>
                  <a:cubicBezTo>
                    <a:pt x="1306" y="408"/>
                    <a:pt x="1304" y="413"/>
                    <a:pt x="1304" y="413"/>
                  </a:cubicBezTo>
                  <a:cubicBezTo>
                    <a:pt x="1300" y="420"/>
                    <a:pt x="1309" y="403"/>
                    <a:pt x="1308" y="405"/>
                  </a:cubicBezTo>
                  <a:close/>
                  <a:moveTo>
                    <a:pt x="1159" y="585"/>
                  </a:moveTo>
                  <a:cubicBezTo>
                    <a:pt x="1162" y="583"/>
                    <a:pt x="1166" y="580"/>
                    <a:pt x="1174" y="575"/>
                  </a:cubicBezTo>
                  <a:cubicBezTo>
                    <a:pt x="1172" y="576"/>
                    <a:pt x="1169" y="578"/>
                    <a:pt x="1166" y="580"/>
                  </a:cubicBezTo>
                  <a:cubicBezTo>
                    <a:pt x="1164" y="582"/>
                    <a:pt x="1161" y="584"/>
                    <a:pt x="1159" y="585"/>
                  </a:cubicBezTo>
                  <a:close/>
                  <a:moveTo>
                    <a:pt x="1300" y="421"/>
                  </a:moveTo>
                  <a:cubicBezTo>
                    <a:pt x="1299" y="421"/>
                    <a:pt x="1296" y="427"/>
                    <a:pt x="1293" y="432"/>
                  </a:cubicBezTo>
                  <a:cubicBezTo>
                    <a:pt x="1293" y="432"/>
                    <a:pt x="1297" y="426"/>
                    <a:pt x="1300" y="421"/>
                  </a:cubicBezTo>
                  <a:close/>
                  <a:moveTo>
                    <a:pt x="673" y="398"/>
                  </a:moveTo>
                  <a:cubicBezTo>
                    <a:pt x="676" y="400"/>
                    <a:pt x="673" y="398"/>
                    <a:pt x="672" y="396"/>
                  </a:cubicBezTo>
                  <a:cubicBezTo>
                    <a:pt x="676" y="400"/>
                    <a:pt x="686" y="409"/>
                    <a:pt x="691" y="414"/>
                  </a:cubicBezTo>
                  <a:cubicBezTo>
                    <a:pt x="693" y="416"/>
                    <a:pt x="697" y="419"/>
                    <a:pt x="688" y="411"/>
                  </a:cubicBezTo>
                  <a:cubicBezTo>
                    <a:pt x="687" y="411"/>
                    <a:pt x="689" y="412"/>
                    <a:pt x="689" y="412"/>
                  </a:cubicBezTo>
                  <a:cubicBezTo>
                    <a:pt x="689" y="412"/>
                    <a:pt x="685" y="409"/>
                    <a:pt x="681" y="405"/>
                  </a:cubicBezTo>
                  <a:cubicBezTo>
                    <a:pt x="678" y="402"/>
                    <a:pt x="687" y="410"/>
                    <a:pt x="678" y="402"/>
                  </a:cubicBezTo>
                  <a:cubicBezTo>
                    <a:pt x="677" y="402"/>
                    <a:pt x="683" y="407"/>
                    <a:pt x="679" y="404"/>
                  </a:cubicBezTo>
                  <a:cubicBezTo>
                    <a:pt x="672" y="398"/>
                    <a:pt x="670" y="396"/>
                    <a:pt x="666" y="392"/>
                  </a:cubicBezTo>
                  <a:cubicBezTo>
                    <a:pt x="667" y="393"/>
                    <a:pt x="670" y="396"/>
                    <a:pt x="664" y="391"/>
                  </a:cubicBezTo>
                  <a:cubicBezTo>
                    <a:pt x="667" y="393"/>
                    <a:pt x="671" y="396"/>
                    <a:pt x="676" y="401"/>
                  </a:cubicBezTo>
                  <a:cubicBezTo>
                    <a:pt x="675" y="400"/>
                    <a:pt x="663" y="389"/>
                    <a:pt x="660" y="387"/>
                  </a:cubicBezTo>
                  <a:cubicBezTo>
                    <a:pt x="656" y="383"/>
                    <a:pt x="671" y="396"/>
                    <a:pt x="673" y="398"/>
                  </a:cubicBezTo>
                  <a:close/>
                  <a:moveTo>
                    <a:pt x="56" y="473"/>
                  </a:moveTo>
                  <a:cubicBezTo>
                    <a:pt x="59" y="468"/>
                    <a:pt x="61" y="466"/>
                    <a:pt x="57" y="473"/>
                  </a:cubicBezTo>
                  <a:lnTo>
                    <a:pt x="56" y="473"/>
                  </a:lnTo>
                  <a:close/>
                  <a:moveTo>
                    <a:pt x="472" y="285"/>
                  </a:moveTo>
                  <a:cubicBezTo>
                    <a:pt x="467" y="284"/>
                    <a:pt x="476" y="286"/>
                    <a:pt x="474" y="286"/>
                  </a:cubicBezTo>
                  <a:cubicBezTo>
                    <a:pt x="469" y="285"/>
                    <a:pt x="466" y="284"/>
                    <a:pt x="462" y="283"/>
                  </a:cubicBezTo>
                  <a:cubicBezTo>
                    <a:pt x="458" y="282"/>
                    <a:pt x="455" y="282"/>
                    <a:pt x="451" y="281"/>
                  </a:cubicBezTo>
                  <a:cubicBezTo>
                    <a:pt x="452" y="281"/>
                    <a:pt x="465" y="283"/>
                    <a:pt x="472" y="285"/>
                  </a:cubicBezTo>
                  <a:close/>
                  <a:moveTo>
                    <a:pt x="756" y="475"/>
                  </a:moveTo>
                  <a:cubicBezTo>
                    <a:pt x="758" y="476"/>
                    <a:pt x="757" y="476"/>
                    <a:pt x="758" y="476"/>
                  </a:cubicBezTo>
                  <a:cubicBezTo>
                    <a:pt x="759" y="478"/>
                    <a:pt x="760" y="479"/>
                    <a:pt x="762" y="481"/>
                  </a:cubicBezTo>
                  <a:cubicBezTo>
                    <a:pt x="763" y="482"/>
                    <a:pt x="751" y="470"/>
                    <a:pt x="756" y="475"/>
                  </a:cubicBezTo>
                  <a:close/>
                  <a:moveTo>
                    <a:pt x="491" y="290"/>
                  </a:moveTo>
                  <a:cubicBezTo>
                    <a:pt x="490" y="290"/>
                    <a:pt x="490" y="290"/>
                    <a:pt x="490" y="290"/>
                  </a:cubicBezTo>
                  <a:cubicBezTo>
                    <a:pt x="489" y="290"/>
                    <a:pt x="489" y="290"/>
                    <a:pt x="488" y="289"/>
                  </a:cubicBezTo>
                  <a:cubicBezTo>
                    <a:pt x="487" y="289"/>
                    <a:pt x="485" y="288"/>
                    <a:pt x="483" y="288"/>
                  </a:cubicBezTo>
                  <a:cubicBezTo>
                    <a:pt x="480" y="287"/>
                    <a:pt x="476" y="286"/>
                    <a:pt x="478" y="287"/>
                  </a:cubicBezTo>
                  <a:cubicBezTo>
                    <a:pt x="484" y="288"/>
                    <a:pt x="485" y="288"/>
                    <a:pt x="491" y="290"/>
                  </a:cubicBezTo>
                  <a:close/>
                  <a:moveTo>
                    <a:pt x="1336" y="355"/>
                  </a:moveTo>
                  <a:cubicBezTo>
                    <a:pt x="1327" y="373"/>
                    <a:pt x="1311" y="404"/>
                    <a:pt x="1296" y="430"/>
                  </a:cubicBezTo>
                  <a:cubicBezTo>
                    <a:pt x="1300" y="423"/>
                    <a:pt x="1308" y="409"/>
                    <a:pt x="1316" y="394"/>
                  </a:cubicBezTo>
                  <a:cubicBezTo>
                    <a:pt x="1323" y="379"/>
                    <a:pt x="1331" y="364"/>
                    <a:pt x="1336" y="355"/>
                  </a:cubicBezTo>
                  <a:close/>
                  <a:moveTo>
                    <a:pt x="349" y="278"/>
                  </a:moveTo>
                  <a:cubicBezTo>
                    <a:pt x="344" y="278"/>
                    <a:pt x="345" y="278"/>
                    <a:pt x="341" y="278"/>
                  </a:cubicBezTo>
                  <a:cubicBezTo>
                    <a:pt x="343" y="278"/>
                    <a:pt x="356" y="277"/>
                    <a:pt x="349" y="278"/>
                  </a:cubicBezTo>
                  <a:close/>
                  <a:moveTo>
                    <a:pt x="388" y="276"/>
                  </a:moveTo>
                  <a:cubicBezTo>
                    <a:pt x="392" y="276"/>
                    <a:pt x="394" y="276"/>
                    <a:pt x="401" y="276"/>
                  </a:cubicBezTo>
                  <a:cubicBezTo>
                    <a:pt x="397" y="276"/>
                    <a:pt x="394" y="276"/>
                    <a:pt x="391" y="276"/>
                  </a:cubicBezTo>
                  <a:cubicBezTo>
                    <a:pt x="389" y="276"/>
                    <a:pt x="387" y="276"/>
                    <a:pt x="385" y="276"/>
                  </a:cubicBezTo>
                  <a:cubicBezTo>
                    <a:pt x="383" y="276"/>
                    <a:pt x="380" y="276"/>
                    <a:pt x="377" y="276"/>
                  </a:cubicBezTo>
                  <a:cubicBezTo>
                    <a:pt x="378" y="276"/>
                    <a:pt x="377" y="276"/>
                    <a:pt x="375" y="276"/>
                  </a:cubicBezTo>
                  <a:cubicBezTo>
                    <a:pt x="376" y="276"/>
                    <a:pt x="379" y="276"/>
                    <a:pt x="382" y="276"/>
                  </a:cubicBezTo>
                  <a:cubicBezTo>
                    <a:pt x="385" y="276"/>
                    <a:pt x="388" y="276"/>
                    <a:pt x="388" y="276"/>
                  </a:cubicBezTo>
                  <a:close/>
                  <a:moveTo>
                    <a:pt x="634" y="366"/>
                  </a:moveTo>
                  <a:cubicBezTo>
                    <a:pt x="633" y="365"/>
                    <a:pt x="624" y="359"/>
                    <a:pt x="620" y="356"/>
                  </a:cubicBezTo>
                  <a:cubicBezTo>
                    <a:pt x="624" y="359"/>
                    <a:pt x="628" y="361"/>
                    <a:pt x="634" y="366"/>
                  </a:cubicBezTo>
                  <a:close/>
                  <a:moveTo>
                    <a:pt x="809" y="523"/>
                  </a:moveTo>
                  <a:cubicBezTo>
                    <a:pt x="809" y="524"/>
                    <a:pt x="801" y="517"/>
                    <a:pt x="804" y="519"/>
                  </a:cubicBezTo>
                  <a:cubicBezTo>
                    <a:pt x="799" y="515"/>
                    <a:pt x="795" y="512"/>
                    <a:pt x="796" y="512"/>
                  </a:cubicBezTo>
                  <a:cubicBezTo>
                    <a:pt x="801" y="517"/>
                    <a:pt x="804" y="519"/>
                    <a:pt x="809" y="523"/>
                  </a:cubicBezTo>
                  <a:close/>
                  <a:moveTo>
                    <a:pt x="1384" y="220"/>
                  </a:moveTo>
                  <a:cubicBezTo>
                    <a:pt x="1383" y="221"/>
                    <a:pt x="1381" y="227"/>
                    <a:pt x="1381" y="228"/>
                  </a:cubicBezTo>
                  <a:cubicBezTo>
                    <a:pt x="1379" y="232"/>
                    <a:pt x="1378" y="233"/>
                    <a:pt x="1376" y="240"/>
                  </a:cubicBezTo>
                  <a:cubicBezTo>
                    <a:pt x="1377" y="236"/>
                    <a:pt x="1382" y="224"/>
                    <a:pt x="1384" y="220"/>
                  </a:cubicBezTo>
                  <a:close/>
                  <a:moveTo>
                    <a:pt x="1314" y="372"/>
                  </a:moveTo>
                  <a:cubicBezTo>
                    <a:pt x="1312" y="376"/>
                    <a:pt x="1304" y="390"/>
                    <a:pt x="1306" y="388"/>
                  </a:cubicBezTo>
                  <a:cubicBezTo>
                    <a:pt x="1302" y="395"/>
                    <a:pt x="1300" y="398"/>
                    <a:pt x="1299" y="401"/>
                  </a:cubicBezTo>
                  <a:cubicBezTo>
                    <a:pt x="1301" y="396"/>
                    <a:pt x="1309" y="383"/>
                    <a:pt x="1308" y="384"/>
                  </a:cubicBezTo>
                  <a:cubicBezTo>
                    <a:pt x="1317" y="366"/>
                    <a:pt x="1327" y="347"/>
                    <a:pt x="1339" y="321"/>
                  </a:cubicBezTo>
                  <a:cubicBezTo>
                    <a:pt x="1334" y="332"/>
                    <a:pt x="1341" y="320"/>
                    <a:pt x="1341" y="318"/>
                  </a:cubicBezTo>
                  <a:cubicBezTo>
                    <a:pt x="1341" y="319"/>
                    <a:pt x="1338" y="325"/>
                    <a:pt x="1336" y="330"/>
                  </a:cubicBezTo>
                  <a:cubicBezTo>
                    <a:pt x="1340" y="321"/>
                    <a:pt x="1345" y="310"/>
                    <a:pt x="1350" y="299"/>
                  </a:cubicBezTo>
                  <a:cubicBezTo>
                    <a:pt x="1355" y="288"/>
                    <a:pt x="1360" y="277"/>
                    <a:pt x="1364" y="268"/>
                  </a:cubicBezTo>
                  <a:cubicBezTo>
                    <a:pt x="1365" y="266"/>
                    <a:pt x="1368" y="260"/>
                    <a:pt x="1367" y="260"/>
                  </a:cubicBezTo>
                  <a:cubicBezTo>
                    <a:pt x="1369" y="256"/>
                    <a:pt x="1371" y="252"/>
                    <a:pt x="1372" y="248"/>
                  </a:cubicBezTo>
                  <a:cubicBezTo>
                    <a:pt x="1372" y="248"/>
                    <a:pt x="1369" y="257"/>
                    <a:pt x="1369" y="256"/>
                  </a:cubicBezTo>
                  <a:cubicBezTo>
                    <a:pt x="1370" y="254"/>
                    <a:pt x="1379" y="233"/>
                    <a:pt x="1380" y="230"/>
                  </a:cubicBezTo>
                  <a:cubicBezTo>
                    <a:pt x="1376" y="241"/>
                    <a:pt x="1375" y="242"/>
                    <a:pt x="1374" y="247"/>
                  </a:cubicBezTo>
                  <a:cubicBezTo>
                    <a:pt x="1370" y="256"/>
                    <a:pt x="1366" y="266"/>
                    <a:pt x="1363" y="273"/>
                  </a:cubicBezTo>
                  <a:cubicBezTo>
                    <a:pt x="1362" y="275"/>
                    <a:pt x="1359" y="282"/>
                    <a:pt x="1361" y="277"/>
                  </a:cubicBezTo>
                  <a:cubicBezTo>
                    <a:pt x="1362" y="275"/>
                    <a:pt x="1362" y="276"/>
                    <a:pt x="1361" y="277"/>
                  </a:cubicBezTo>
                  <a:cubicBezTo>
                    <a:pt x="1365" y="268"/>
                    <a:pt x="1367" y="263"/>
                    <a:pt x="1371" y="253"/>
                  </a:cubicBezTo>
                  <a:cubicBezTo>
                    <a:pt x="1369" y="259"/>
                    <a:pt x="1374" y="246"/>
                    <a:pt x="1375" y="245"/>
                  </a:cubicBezTo>
                  <a:cubicBezTo>
                    <a:pt x="1381" y="231"/>
                    <a:pt x="1381" y="230"/>
                    <a:pt x="1386" y="219"/>
                  </a:cubicBezTo>
                  <a:cubicBezTo>
                    <a:pt x="1387" y="215"/>
                    <a:pt x="1385" y="220"/>
                    <a:pt x="1385" y="221"/>
                  </a:cubicBezTo>
                  <a:cubicBezTo>
                    <a:pt x="1386" y="217"/>
                    <a:pt x="1387" y="215"/>
                    <a:pt x="1388" y="213"/>
                  </a:cubicBezTo>
                  <a:cubicBezTo>
                    <a:pt x="1391" y="206"/>
                    <a:pt x="1396" y="195"/>
                    <a:pt x="1399" y="185"/>
                  </a:cubicBezTo>
                  <a:cubicBezTo>
                    <a:pt x="1400" y="181"/>
                    <a:pt x="1395" y="196"/>
                    <a:pt x="1395" y="194"/>
                  </a:cubicBezTo>
                  <a:cubicBezTo>
                    <a:pt x="1399" y="185"/>
                    <a:pt x="1404" y="171"/>
                    <a:pt x="1406" y="168"/>
                  </a:cubicBezTo>
                  <a:cubicBezTo>
                    <a:pt x="1405" y="170"/>
                    <a:pt x="1404" y="171"/>
                    <a:pt x="1402" y="176"/>
                  </a:cubicBezTo>
                  <a:cubicBezTo>
                    <a:pt x="1402" y="178"/>
                    <a:pt x="1402" y="177"/>
                    <a:pt x="1401" y="180"/>
                  </a:cubicBezTo>
                  <a:cubicBezTo>
                    <a:pt x="1400" y="184"/>
                    <a:pt x="1402" y="179"/>
                    <a:pt x="1400" y="183"/>
                  </a:cubicBezTo>
                  <a:cubicBezTo>
                    <a:pt x="1401" y="180"/>
                    <a:pt x="1404" y="174"/>
                    <a:pt x="1405" y="171"/>
                  </a:cubicBezTo>
                  <a:cubicBezTo>
                    <a:pt x="1403" y="176"/>
                    <a:pt x="1400" y="182"/>
                    <a:pt x="1398" y="189"/>
                  </a:cubicBezTo>
                  <a:cubicBezTo>
                    <a:pt x="1398" y="190"/>
                    <a:pt x="1401" y="182"/>
                    <a:pt x="1399" y="187"/>
                  </a:cubicBezTo>
                  <a:cubicBezTo>
                    <a:pt x="1402" y="179"/>
                    <a:pt x="1407" y="167"/>
                    <a:pt x="1409" y="161"/>
                  </a:cubicBezTo>
                  <a:cubicBezTo>
                    <a:pt x="1409" y="159"/>
                    <a:pt x="1408" y="163"/>
                    <a:pt x="1406" y="166"/>
                  </a:cubicBezTo>
                  <a:cubicBezTo>
                    <a:pt x="1408" y="162"/>
                    <a:pt x="1410" y="156"/>
                    <a:pt x="1412" y="152"/>
                  </a:cubicBezTo>
                  <a:cubicBezTo>
                    <a:pt x="1407" y="164"/>
                    <a:pt x="1414" y="148"/>
                    <a:pt x="1409" y="161"/>
                  </a:cubicBezTo>
                  <a:cubicBezTo>
                    <a:pt x="1409" y="161"/>
                    <a:pt x="1410" y="158"/>
                    <a:pt x="1411" y="155"/>
                  </a:cubicBezTo>
                  <a:cubicBezTo>
                    <a:pt x="1413" y="151"/>
                    <a:pt x="1414" y="148"/>
                    <a:pt x="1414" y="147"/>
                  </a:cubicBezTo>
                  <a:cubicBezTo>
                    <a:pt x="1414" y="147"/>
                    <a:pt x="1413" y="152"/>
                    <a:pt x="1411" y="155"/>
                  </a:cubicBezTo>
                  <a:cubicBezTo>
                    <a:pt x="1412" y="155"/>
                    <a:pt x="1413" y="150"/>
                    <a:pt x="1415" y="145"/>
                  </a:cubicBezTo>
                  <a:cubicBezTo>
                    <a:pt x="1415" y="146"/>
                    <a:pt x="1414" y="146"/>
                    <a:pt x="1414" y="148"/>
                  </a:cubicBezTo>
                  <a:cubicBezTo>
                    <a:pt x="1414" y="147"/>
                    <a:pt x="1416" y="142"/>
                    <a:pt x="1417" y="138"/>
                  </a:cubicBezTo>
                  <a:cubicBezTo>
                    <a:pt x="1417" y="137"/>
                    <a:pt x="1414" y="147"/>
                    <a:pt x="1415" y="144"/>
                  </a:cubicBezTo>
                  <a:cubicBezTo>
                    <a:pt x="1418" y="136"/>
                    <a:pt x="1419" y="132"/>
                    <a:pt x="1422" y="126"/>
                  </a:cubicBezTo>
                  <a:cubicBezTo>
                    <a:pt x="1422" y="126"/>
                    <a:pt x="1422" y="126"/>
                    <a:pt x="1422" y="126"/>
                  </a:cubicBezTo>
                  <a:cubicBezTo>
                    <a:pt x="1419" y="132"/>
                    <a:pt x="1422" y="126"/>
                    <a:pt x="1417" y="138"/>
                  </a:cubicBezTo>
                  <a:cubicBezTo>
                    <a:pt x="1418" y="137"/>
                    <a:pt x="1418" y="136"/>
                    <a:pt x="1418" y="136"/>
                  </a:cubicBezTo>
                  <a:cubicBezTo>
                    <a:pt x="1422" y="127"/>
                    <a:pt x="1426" y="115"/>
                    <a:pt x="1427" y="112"/>
                  </a:cubicBezTo>
                  <a:cubicBezTo>
                    <a:pt x="1427" y="112"/>
                    <a:pt x="1425" y="118"/>
                    <a:pt x="1425" y="115"/>
                  </a:cubicBezTo>
                  <a:cubicBezTo>
                    <a:pt x="1424" y="119"/>
                    <a:pt x="1425" y="117"/>
                    <a:pt x="1423" y="122"/>
                  </a:cubicBezTo>
                  <a:cubicBezTo>
                    <a:pt x="1427" y="111"/>
                    <a:pt x="1428" y="110"/>
                    <a:pt x="1432" y="98"/>
                  </a:cubicBezTo>
                  <a:cubicBezTo>
                    <a:pt x="1434" y="93"/>
                    <a:pt x="1432" y="98"/>
                    <a:pt x="1431" y="101"/>
                  </a:cubicBezTo>
                  <a:cubicBezTo>
                    <a:pt x="1431" y="100"/>
                    <a:pt x="1432" y="98"/>
                    <a:pt x="1432" y="97"/>
                  </a:cubicBezTo>
                  <a:cubicBezTo>
                    <a:pt x="1435" y="89"/>
                    <a:pt x="1443" y="67"/>
                    <a:pt x="1449" y="51"/>
                  </a:cubicBezTo>
                  <a:cubicBezTo>
                    <a:pt x="1449" y="52"/>
                    <a:pt x="1447" y="55"/>
                    <a:pt x="1447" y="55"/>
                  </a:cubicBezTo>
                  <a:cubicBezTo>
                    <a:pt x="1441" y="72"/>
                    <a:pt x="1439" y="78"/>
                    <a:pt x="1434" y="94"/>
                  </a:cubicBezTo>
                  <a:cubicBezTo>
                    <a:pt x="1435" y="91"/>
                    <a:pt x="1436" y="87"/>
                    <a:pt x="1438" y="81"/>
                  </a:cubicBezTo>
                  <a:cubicBezTo>
                    <a:pt x="1438" y="82"/>
                    <a:pt x="1438" y="82"/>
                    <a:pt x="1438" y="82"/>
                  </a:cubicBezTo>
                  <a:cubicBezTo>
                    <a:pt x="1439" y="80"/>
                    <a:pt x="1440" y="78"/>
                    <a:pt x="1440" y="78"/>
                  </a:cubicBezTo>
                  <a:cubicBezTo>
                    <a:pt x="1442" y="72"/>
                    <a:pt x="1438" y="84"/>
                    <a:pt x="1440" y="77"/>
                  </a:cubicBezTo>
                  <a:cubicBezTo>
                    <a:pt x="1443" y="69"/>
                    <a:pt x="1443" y="69"/>
                    <a:pt x="1443" y="69"/>
                  </a:cubicBezTo>
                  <a:cubicBezTo>
                    <a:pt x="1441" y="75"/>
                    <a:pt x="1442" y="72"/>
                    <a:pt x="1445" y="64"/>
                  </a:cubicBezTo>
                  <a:cubicBezTo>
                    <a:pt x="1443" y="69"/>
                    <a:pt x="1438" y="85"/>
                    <a:pt x="1440" y="78"/>
                  </a:cubicBezTo>
                  <a:cubicBezTo>
                    <a:pt x="1439" y="80"/>
                    <a:pt x="1439" y="81"/>
                    <a:pt x="1438" y="84"/>
                  </a:cubicBezTo>
                  <a:cubicBezTo>
                    <a:pt x="1439" y="81"/>
                    <a:pt x="1439" y="82"/>
                    <a:pt x="1437" y="88"/>
                  </a:cubicBezTo>
                  <a:cubicBezTo>
                    <a:pt x="1440" y="80"/>
                    <a:pt x="1441" y="75"/>
                    <a:pt x="1446" y="62"/>
                  </a:cubicBezTo>
                  <a:cubicBezTo>
                    <a:pt x="1446" y="61"/>
                    <a:pt x="1443" y="71"/>
                    <a:pt x="1444" y="68"/>
                  </a:cubicBezTo>
                  <a:cubicBezTo>
                    <a:pt x="1441" y="76"/>
                    <a:pt x="1439" y="83"/>
                    <a:pt x="1435" y="93"/>
                  </a:cubicBezTo>
                  <a:cubicBezTo>
                    <a:pt x="1433" y="98"/>
                    <a:pt x="1438" y="87"/>
                    <a:pt x="1435" y="93"/>
                  </a:cubicBezTo>
                  <a:cubicBezTo>
                    <a:pt x="1436" y="90"/>
                    <a:pt x="1437" y="87"/>
                    <a:pt x="1438" y="85"/>
                  </a:cubicBezTo>
                  <a:cubicBezTo>
                    <a:pt x="1439" y="85"/>
                    <a:pt x="1439" y="85"/>
                    <a:pt x="1439" y="85"/>
                  </a:cubicBezTo>
                  <a:cubicBezTo>
                    <a:pt x="1437" y="90"/>
                    <a:pt x="1435" y="94"/>
                    <a:pt x="1433" y="99"/>
                  </a:cubicBezTo>
                  <a:cubicBezTo>
                    <a:pt x="1435" y="95"/>
                    <a:pt x="1442" y="76"/>
                    <a:pt x="1440" y="81"/>
                  </a:cubicBezTo>
                  <a:cubicBezTo>
                    <a:pt x="1442" y="74"/>
                    <a:pt x="1442" y="76"/>
                    <a:pt x="1443" y="73"/>
                  </a:cubicBezTo>
                  <a:cubicBezTo>
                    <a:pt x="1443" y="71"/>
                    <a:pt x="1443" y="71"/>
                    <a:pt x="1443" y="70"/>
                  </a:cubicBezTo>
                  <a:cubicBezTo>
                    <a:pt x="1445" y="65"/>
                    <a:pt x="1443" y="73"/>
                    <a:pt x="1441" y="77"/>
                  </a:cubicBezTo>
                  <a:cubicBezTo>
                    <a:pt x="1441" y="77"/>
                    <a:pt x="1443" y="74"/>
                    <a:pt x="1444" y="71"/>
                  </a:cubicBezTo>
                  <a:cubicBezTo>
                    <a:pt x="1445" y="68"/>
                    <a:pt x="1444" y="71"/>
                    <a:pt x="1443" y="73"/>
                  </a:cubicBezTo>
                  <a:cubicBezTo>
                    <a:pt x="1443" y="71"/>
                    <a:pt x="1446" y="64"/>
                    <a:pt x="1445" y="67"/>
                  </a:cubicBezTo>
                  <a:cubicBezTo>
                    <a:pt x="1447" y="63"/>
                    <a:pt x="1447" y="63"/>
                    <a:pt x="1448" y="59"/>
                  </a:cubicBezTo>
                  <a:cubicBezTo>
                    <a:pt x="1449" y="55"/>
                    <a:pt x="1452" y="45"/>
                    <a:pt x="1454" y="40"/>
                  </a:cubicBezTo>
                  <a:cubicBezTo>
                    <a:pt x="1454" y="41"/>
                    <a:pt x="1449" y="54"/>
                    <a:pt x="1449" y="56"/>
                  </a:cubicBezTo>
                  <a:cubicBezTo>
                    <a:pt x="1449" y="54"/>
                    <a:pt x="1454" y="40"/>
                    <a:pt x="1455" y="38"/>
                  </a:cubicBezTo>
                  <a:cubicBezTo>
                    <a:pt x="1455" y="37"/>
                    <a:pt x="1453" y="43"/>
                    <a:pt x="1453" y="44"/>
                  </a:cubicBezTo>
                  <a:cubicBezTo>
                    <a:pt x="1452" y="45"/>
                    <a:pt x="1452" y="45"/>
                    <a:pt x="1448" y="56"/>
                  </a:cubicBezTo>
                  <a:cubicBezTo>
                    <a:pt x="1449" y="55"/>
                    <a:pt x="1450" y="50"/>
                    <a:pt x="1451" y="48"/>
                  </a:cubicBezTo>
                  <a:cubicBezTo>
                    <a:pt x="1451" y="49"/>
                    <a:pt x="1448" y="56"/>
                    <a:pt x="1448" y="55"/>
                  </a:cubicBezTo>
                  <a:cubicBezTo>
                    <a:pt x="1449" y="53"/>
                    <a:pt x="1449" y="54"/>
                    <a:pt x="1449" y="54"/>
                  </a:cubicBezTo>
                  <a:cubicBezTo>
                    <a:pt x="1450" y="50"/>
                    <a:pt x="1450" y="49"/>
                    <a:pt x="1452" y="45"/>
                  </a:cubicBezTo>
                  <a:cubicBezTo>
                    <a:pt x="1450" y="50"/>
                    <a:pt x="1455" y="37"/>
                    <a:pt x="1457" y="31"/>
                  </a:cubicBezTo>
                  <a:cubicBezTo>
                    <a:pt x="1457" y="32"/>
                    <a:pt x="1456" y="34"/>
                    <a:pt x="1456" y="36"/>
                  </a:cubicBezTo>
                  <a:cubicBezTo>
                    <a:pt x="1456" y="36"/>
                    <a:pt x="1456" y="33"/>
                    <a:pt x="1457" y="31"/>
                  </a:cubicBezTo>
                  <a:cubicBezTo>
                    <a:pt x="1458" y="28"/>
                    <a:pt x="1459" y="25"/>
                    <a:pt x="1460" y="23"/>
                  </a:cubicBezTo>
                  <a:cubicBezTo>
                    <a:pt x="1457" y="34"/>
                    <a:pt x="1451" y="51"/>
                    <a:pt x="1448" y="59"/>
                  </a:cubicBezTo>
                  <a:cubicBezTo>
                    <a:pt x="1448" y="58"/>
                    <a:pt x="1449" y="57"/>
                    <a:pt x="1449" y="57"/>
                  </a:cubicBezTo>
                  <a:cubicBezTo>
                    <a:pt x="1450" y="54"/>
                    <a:pt x="1452" y="48"/>
                    <a:pt x="1452" y="46"/>
                  </a:cubicBezTo>
                  <a:cubicBezTo>
                    <a:pt x="1453" y="45"/>
                    <a:pt x="1453" y="47"/>
                    <a:pt x="1455" y="41"/>
                  </a:cubicBezTo>
                  <a:cubicBezTo>
                    <a:pt x="1456" y="36"/>
                    <a:pt x="1459" y="28"/>
                    <a:pt x="1458" y="31"/>
                  </a:cubicBezTo>
                  <a:cubicBezTo>
                    <a:pt x="1460" y="26"/>
                    <a:pt x="1462" y="19"/>
                    <a:pt x="1463" y="18"/>
                  </a:cubicBezTo>
                  <a:cubicBezTo>
                    <a:pt x="1463" y="15"/>
                    <a:pt x="1464" y="14"/>
                    <a:pt x="1464" y="14"/>
                  </a:cubicBezTo>
                  <a:cubicBezTo>
                    <a:pt x="1464" y="12"/>
                    <a:pt x="1466" y="7"/>
                    <a:pt x="1466" y="8"/>
                  </a:cubicBezTo>
                  <a:cubicBezTo>
                    <a:pt x="1465" y="10"/>
                    <a:pt x="1465" y="12"/>
                    <a:pt x="1464" y="14"/>
                  </a:cubicBezTo>
                  <a:cubicBezTo>
                    <a:pt x="1465" y="12"/>
                    <a:pt x="1467" y="6"/>
                    <a:pt x="1469" y="0"/>
                  </a:cubicBezTo>
                  <a:cubicBezTo>
                    <a:pt x="1468" y="1"/>
                    <a:pt x="1468" y="4"/>
                    <a:pt x="1466" y="10"/>
                  </a:cubicBezTo>
                  <a:cubicBezTo>
                    <a:pt x="1463" y="18"/>
                    <a:pt x="1463" y="18"/>
                    <a:pt x="1459" y="29"/>
                  </a:cubicBezTo>
                  <a:cubicBezTo>
                    <a:pt x="1459" y="29"/>
                    <a:pt x="1459" y="29"/>
                    <a:pt x="1459" y="29"/>
                  </a:cubicBezTo>
                  <a:cubicBezTo>
                    <a:pt x="1461" y="24"/>
                    <a:pt x="1461" y="24"/>
                    <a:pt x="1463" y="18"/>
                  </a:cubicBezTo>
                  <a:cubicBezTo>
                    <a:pt x="1463" y="19"/>
                    <a:pt x="1460" y="25"/>
                    <a:pt x="1461" y="25"/>
                  </a:cubicBezTo>
                  <a:cubicBezTo>
                    <a:pt x="1463" y="19"/>
                    <a:pt x="1462" y="21"/>
                    <a:pt x="1460" y="27"/>
                  </a:cubicBezTo>
                  <a:cubicBezTo>
                    <a:pt x="1461" y="24"/>
                    <a:pt x="1465" y="11"/>
                    <a:pt x="1465" y="13"/>
                  </a:cubicBezTo>
                  <a:cubicBezTo>
                    <a:pt x="1460" y="28"/>
                    <a:pt x="1458" y="37"/>
                    <a:pt x="1453" y="50"/>
                  </a:cubicBezTo>
                  <a:cubicBezTo>
                    <a:pt x="1452" y="53"/>
                    <a:pt x="1451" y="53"/>
                    <a:pt x="1451" y="56"/>
                  </a:cubicBezTo>
                  <a:cubicBezTo>
                    <a:pt x="1453" y="49"/>
                    <a:pt x="1459" y="33"/>
                    <a:pt x="1459" y="32"/>
                  </a:cubicBezTo>
                  <a:cubicBezTo>
                    <a:pt x="1459" y="34"/>
                    <a:pt x="1459" y="34"/>
                    <a:pt x="1459" y="34"/>
                  </a:cubicBezTo>
                  <a:cubicBezTo>
                    <a:pt x="1458" y="36"/>
                    <a:pt x="1457" y="38"/>
                    <a:pt x="1457" y="41"/>
                  </a:cubicBezTo>
                  <a:cubicBezTo>
                    <a:pt x="1454" y="49"/>
                    <a:pt x="1453" y="52"/>
                    <a:pt x="1449" y="63"/>
                  </a:cubicBezTo>
                  <a:cubicBezTo>
                    <a:pt x="1451" y="57"/>
                    <a:pt x="1454" y="51"/>
                    <a:pt x="1456" y="43"/>
                  </a:cubicBezTo>
                  <a:cubicBezTo>
                    <a:pt x="1455" y="46"/>
                    <a:pt x="1457" y="43"/>
                    <a:pt x="1454" y="49"/>
                  </a:cubicBezTo>
                  <a:cubicBezTo>
                    <a:pt x="1455" y="47"/>
                    <a:pt x="1458" y="38"/>
                    <a:pt x="1457" y="41"/>
                  </a:cubicBezTo>
                  <a:cubicBezTo>
                    <a:pt x="1459" y="35"/>
                    <a:pt x="1461" y="28"/>
                    <a:pt x="1463" y="22"/>
                  </a:cubicBezTo>
                  <a:cubicBezTo>
                    <a:pt x="1460" y="32"/>
                    <a:pt x="1465" y="17"/>
                    <a:pt x="1466" y="14"/>
                  </a:cubicBezTo>
                  <a:cubicBezTo>
                    <a:pt x="1464" y="23"/>
                    <a:pt x="1463" y="24"/>
                    <a:pt x="1459" y="35"/>
                  </a:cubicBezTo>
                  <a:cubicBezTo>
                    <a:pt x="1455" y="49"/>
                    <a:pt x="1444" y="80"/>
                    <a:pt x="1439" y="93"/>
                  </a:cubicBezTo>
                  <a:cubicBezTo>
                    <a:pt x="1439" y="95"/>
                    <a:pt x="1439" y="95"/>
                    <a:pt x="1439" y="95"/>
                  </a:cubicBezTo>
                  <a:cubicBezTo>
                    <a:pt x="1438" y="99"/>
                    <a:pt x="1436" y="102"/>
                    <a:pt x="1435" y="105"/>
                  </a:cubicBezTo>
                  <a:cubicBezTo>
                    <a:pt x="1435" y="105"/>
                    <a:pt x="1436" y="102"/>
                    <a:pt x="1434" y="107"/>
                  </a:cubicBezTo>
                  <a:cubicBezTo>
                    <a:pt x="1434" y="108"/>
                    <a:pt x="1434" y="107"/>
                    <a:pt x="1436" y="101"/>
                  </a:cubicBezTo>
                  <a:cubicBezTo>
                    <a:pt x="1435" y="103"/>
                    <a:pt x="1434" y="107"/>
                    <a:pt x="1431" y="115"/>
                  </a:cubicBezTo>
                  <a:cubicBezTo>
                    <a:pt x="1430" y="118"/>
                    <a:pt x="1433" y="110"/>
                    <a:pt x="1433" y="111"/>
                  </a:cubicBezTo>
                  <a:cubicBezTo>
                    <a:pt x="1432" y="115"/>
                    <a:pt x="1431" y="117"/>
                    <a:pt x="1429" y="121"/>
                  </a:cubicBezTo>
                  <a:cubicBezTo>
                    <a:pt x="1428" y="125"/>
                    <a:pt x="1429" y="123"/>
                    <a:pt x="1428" y="126"/>
                  </a:cubicBezTo>
                  <a:cubicBezTo>
                    <a:pt x="1430" y="120"/>
                    <a:pt x="1432" y="115"/>
                    <a:pt x="1434" y="109"/>
                  </a:cubicBezTo>
                  <a:cubicBezTo>
                    <a:pt x="1434" y="110"/>
                    <a:pt x="1431" y="117"/>
                    <a:pt x="1430" y="120"/>
                  </a:cubicBezTo>
                  <a:cubicBezTo>
                    <a:pt x="1432" y="115"/>
                    <a:pt x="1437" y="102"/>
                    <a:pt x="1438" y="98"/>
                  </a:cubicBezTo>
                  <a:cubicBezTo>
                    <a:pt x="1440" y="92"/>
                    <a:pt x="1439" y="96"/>
                    <a:pt x="1441" y="89"/>
                  </a:cubicBezTo>
                  <a:cubicBezTo>
                    <a:pt x="1439" y="96"/>
                    <a:pt x="1443" y="85"/>
                    <a:pt x="1444" y="81"/>
                  </a:cubicBezTo>
                  <a:cubicBezTo>
                    <a:pt x="1442" y="88"/>
                    <a:pt x="1438" y="99"/>
                    <a:pt x="1437" y="102"/>
                  </a:cubicBezTo>
                  <a:cubicBezTo>
                    <a:pt x="1434" y="110"/>
                    <a:pt x="1434" y="112"/>
                    <a:pt x="1432" y="117"/>
                  </a:cubicBezTo>
                  <a:cubicBezTo>
                    <a:pt x="1431" y="121"/>
                    <a:pt x="1432" y="117"/>
                    <a:pt x="1431" y="121"/>
                  </a:cubicBezTo>
                  <a:cubicBezTo>
                    <a:pt x="1431" y="121"/>
                    <a:pt x="1432" y="119"/>
                    <a:pt x="1433" y="116"/>
                  </a:cubicBezTo>
                  <a:cubicBezTo>
                    <a:pt x="1434" y="114"/>
                    <a:pt x="1435" y="111"/>
                    <a:pt x="1435" y="109"/>
                  </a:cubicBezTo>
                  <a:cubicBezTo>
                    <a:pt x="1434" y="113"/>
                    <a:pt x="1429" y="127"/>
                    <a:pt x="1427" y="132"/>
                  </a:cubicBezTo>
                  <a:cubicBezTo>
                    <a:pt x="1428" y="129"/>
                    <a:pt x="1430" y="126"/>
                    <a:pt x="1433" y="116"/>
                  </a:cubicBezTo>
                  <a:cubicBezTo>
                    <a:pt x="1429" y="130"/>
                    <a:pt x="1422" y="147"/>
                    <a:pt x="1415" y="165"/>
                  </a:cubicBezTo>
                  <a:cubicBezTo>
                    <a:pt x="1414" y="169"/>
                    <a:pt x="1417" y="162"/>
                    <a:pt x="1414" y="169"/>
                  </a:cubicBezTo>
                  <a:cubicBezTo>
                    <a:pt x="1415" y="165"/>
                    <a:pt x="1417" y="162"/>
                    <a:pt x="1420" y="153"/>
                  </a:cubicBezTo>
                  <a:cubicBezTo>
                    <a:pt x="1422" y="149"/>
                    <a:pt x="1413" y="173"/>
                    <a:pt x="1412" y="176"/>
                  </a:cubicBezTo>
                  <a:cubicBezTo>
                    <a:pt x="1412" y="175"/>
                    <a:pt x="1412" y="175"/>
                    <a:pt x="1412" y="174"/>
                  </a:cubicBezTo>
                  <a:cubicBezTo>
                    <a:pt x="1413" y="174"/>
                    <a:pt x="1413" y="174"/>
                    <a:pt x="1413" y="174"/>
                  </a:cubicBezTo>
                  <a:cubicBezTo>
                    <a:pt x="1415" y="167"/>
                    <a:pt x="1411" y="179"/>
                    <a:pt x="1414" y="170"/>
                  </a:cubicBezTo>
                  <a:cubicBezTo>
                    <a:pt x="1410" y="182"/>
                    <a:pt x="1403" y="199"/>
                    <a:pt x="1398" y="212"/>
                  </a:cubicBezTo>
                  <a:cubicBezTo>
                    <a:pt x="1400" y="206"/>
                    <a:pt x="1405" y="195"/>
                    <a:pt x="1409" y="184"/>
                  </a:cubicBezTo>
                  <a:cubicBezTo>
                    <a:pt x="1404" y="196"/>
                    <a:pt x="1395" y="218"/>
                    <a:pt x="1390" y="230"/>
                  </a:cubicBezTo>
                  <a:cubicBezTo>
                    <a:pt x="1388" y="234"/>
                    <a:pt x="1388" y="234"/>
                    <a:pt x="1389" y="232"/>
                  </a:cubicBezTo>
                  <a:cubicBezTo>
                    <a:pt x="1383" y="245"/>
                    <a:pt x="1382" y="248"/>
                    <a:pt x="1379" y="256"/>
                  </a:cubicBezTo>
                  <a:cubicBezTo>
                    <a:pt x="1378" y="259"/>
                    <a:pt x="1379" y="255"/>
                    <a:pt x="1377" y="260"/>
                  </a:cubicBezTo>
                  <a:cubicBezTo>
                    <a:pt x="1375" y="265"/>
                    <a:pt x="1378" y="258"/>
                    <a:pt x="1376" y="262"/>
                  </a:cubicBezTo>
                  <a:cubicBezTo>
                    <a:pt x="1370" y="276"/>
                    <a:pt x="1369" y="279"/>
                    <a:pt x="1363" y="293"/>
                  </a:cubicBezTo>
                  <a:cubicBezTo>
                    <a:pt x="1361" y="298"/>
                    <a:pt x="1359" y="301"/>
                    <a:pt x="1354" y="312"/>
                  </a:cubicBezTo>
                  <a:cubicBezTo>
                    <a:pt x="1358" y="304"/>
                    <a:pt x="1354" y="313"/>
                    <a:pt x="1350" y="320"/>
                  </a:cubicBezTo>
                  <a:cubicBezTo>
                    <a:pt x="1353" y="313"/>
                    <a:pt x="1352" y="317"/>
                    <a:pt x="1354" y="312"/>
                  </a:cubicBezTo>
                  <a:cubicBezTo>
                    <a:pt x="1355" y="310"/>
                    <a:pt x="1355" y="311"/>
                    <a:pt x="1355" y="311"/>
                  </a:cubicBezTo>
                  <a:cubicBezTo>
                    <a:pt x="1358" y="305"/>
                    <a:pt x="1358" y="305"/>
                    <a:pt x="1361" y="299"/>
                  </a:cubicBezTo>
                  <a:cubicBezTo>
                    <a:pt x="1360" y="299"/>
                    <a:pt x="1359" y="302"/>
                    <a:pt x="1358" y="305"/>
                  </a:cubicBezTo>
                  <a:cubicBezTo>
                    <a:pt x="1362" y="294"/>
                    <a:pt x="1365" y="289"/>
                    <a:pt x="1369" y="281"/>
                  </a:cubicBezTo>
                  <a:cubicBezTo>
                    <a:pt x="1370" y="279"/>
                    <a:pt x="1370" y="279"/>
                    <a:pt x="1370" y="279"/>
                  </a:cubicBezTo>
                  <a:cubicBezTo>
                    <a:pt x="1371" y="275"/>
                    <a:pt x="1374" y="269"/>
                    <a:pt x="1375" y="267"/>
                  </a:cubicBezTo>
                  <a:cubicBezTo>
                    <a:pt x="1376" y="264"/>
                    <a:pt x="1378" y="260"/>
                    <a:pt x="1379" y="259"/>
                  </a:cubicBezTo>
                  <a:cubicBezTo>
                    <a:pt x="1385" y="245"/>
                    <a:pt x="1394" y="223"/>
                    <a:pt x="1399" y="211"/>
                  </a:cubicBezTo>
                  <a:cubicBezTo>
                    <a:pt x="1401" y="206"/>
                    <a:pt x="1390" y="232"/>
                    <a:pt x="1390" y="233"/>
                  </a:cubicBezTo>
                  <a:cubicBezTo>
                    <a:pt x="1387" y="238"/>
                    <a:pt x="1388" y="237"/>
                    <a:pt x="1388" y="238"/>
                  </a:cubicBezTo>
                  <a:cubicBezTo>
                    <a:pt x="1390" y="234"/>
                    <a:pt x="1394" y="224"/>
                    <a:pt x="1396" y="217"/>
                  </a:cubicBezTo>
                  <a:cubicBezTo>
                    <a:pt x="1394" y="225"/>
                    <a:pt x="1384" y="249"/>
                    <a:pt x="1381" y="256"/>
                  </a:cubicBezTo>
                  <a:cubicBezTo>
                    <a:pt x="1379" y="260"/>
                    <a:pt x="1383" y="251"/>
                    <a:pt x="1385" y="245"/>
                  </a:cubicBezTo>
                  <a:cubicBezTo>
                    <a:pt x="1384" y="247"/>
                    <a:pt x="1383" y="249"/>
                    <a:pt x="1382" y="251"/>
                  </a:cubicBezTo>
                  <a:cubicBezTo>
                    <a:pt x="1380" y="256"/>
                    <a:pt x="1380" y="256"/>
                    <a:pt x="1379" y="260"/>
                  </a:cubicBezTo>
                  <a:cubicBezTo>
                    <a:pt x="1377" y="263"/>
                    <a:pt x="1379" y="260"/>
                    <a:pt x="1379" y="259"/>
                  </a:cubicBezTo>
                  <a:cubicBezTo>
                    <a:pt x="1377" y="263"/>
                    <a:pt x="1377" y="263"/>
                    <a:pt x="1377" y="263"/>
                  </a:cubicBezTo>
                  <a:cubicBezTo>
                    <a:pt x="1372" y="275"/>
                    <a:pt x="1372" y="275"/>
                    <a:pt x="1363" y="293"/>
                  </a:cubicBezTo>
                  <a:cubicBezTo>
                    <a:pt x="1364" y="292"/>
                    <a:pt x="1364" y="291"/>
                    <a:pt x="1364" y="291"/>
                  </a:cubicBezTo>
                  <a:cubicBezTo>
                    <a:pt x="1362" y="297"/>
                    <a:pt x="1359" y="303"/>
                    <a:pt x="1356" y="309"/>
                  </a:cubicBezTo>
                  <a:cubicBezTo>
                    <a:pt x="1358" y="306"/>
                    <a:pt x="1358" y="305"/>
                    <a:pt x="1355" y="311"/>
                  </a:cubicBezTo>
                  <a:cubicBezTo>
                    <a:pt x="1358" y="306"/>
                    <a:pt x="1362" y="297"/>
                    <a:pt x="1365" y="289"/>
                  </a:cubicBezTo>
                  <a:cubicBezTo>
                    <a:pt x="1365" y="290"/>
                    <a:pt x="1363" y="296"/>
                    <a:pt x="1360" y="302"/>
                  </a:cubicBezTo>
                  <a:cubicBezTo>
                    <a:pt x="1357" y="308"/>
                    <a:pt x="1354" y="314"/>
                    <a:pt x="1353" y="317"/>
                  </a:cubicBezTo>
                  <a:cubicBezTo>
                    <a:pt x="1352" y="319"/>
                    <a:pt x="1352" y="319"/>
                    <a:pt x="1352" y="319"/>
                  </a:cubicBezTo>
                  <a:cubicBezTo>
                    <a:pt x="1344" y="334"/>
                    <a:pt x="1342" y="340"/>
                    <a:pt x="1337" y="349"/>
                  </a:cubicBezTo>
                  <a:cubicBezTo>
                    <a:pt x="1339" y="345"/>
                    <a:pt x="1341" y="341"/>
                    <a:pt x="1345" y="333"/>
                  </a:cubicBezTo>
                  <a:cubicBezTo>
                    <a:pt x="1345" y="333"/>
                    <a:pt x="1343" y="337"/>
                    <a:pt x="1342" y="339"/>
                  </a:cubicBezTo>
                  <a:cubicBezTo>
                    <a:pt x="1344" y="335"/>
                    <a:pt x="1348" y="326"/>
                    <a:pt x="1347" y="330"/>
                  </a:cubicBezTo>
                  <a:cubicBezTo>
                    <a:pt x="1350" y="324"/>
                    <a:pt x="1354" y="315"/>
                    <a:pt x="1358" y="306"/>
                  </a:cubicBezTo>
                  <a:cubicBezTo>
                    <a:pt x="1358" y="306"/>
                    <a:pt x="1355" y="312"/>
                    <a:pt x="1353" y="318"/>
                  </a:cubicBezTo>
                  <a:cubicBezTo>
                    <a:pt x="1353" y="318"/>
                    <a:pt x="1353" y="317"/>
                    <a:pt x="1353" y="316"/>
                  </a:cubicBezTo>
                  <a:cubicBezTo>
                    <a:pt x="1354" y="316"/>
                    <a:pt x="1354" y="315"/>
                    <a:pt x="1355" y="314"/>
                  </a:cubicBezTo>
                  <a:cubicBezTo>
                    <a:pt x="1352" y="320"/>
                    <a:pt x="1347" y="329"/>
                    <a:pt x="1340" y="343"/>
                  </a:cubicBezTo>
                  <a:cubicBezTo>
                    <a:pt x="1345" y="336"/>
                    <a:pt x="1336" y="353"/>
                    <a:pt x="1331" y="363"/>
                  </a:cubicBezTo>
                  <a:cubicBezTo>
                    <a:pt x="1331" y="363"/>
                    <a:pt x="1329" y="365"/>
                    <a:pt x="1330" y="365"/>
                  </a:cubicBezTo>
                  <a:cubicBezTo>
                    <a:pt x="1332" y="361"/>
                    <a:pt x="1331" y="361"/>
                    <a:pt x="1332" y="361"/>
                  </a:cubicBezTo>
                  <a:cubicBezTo>
                    <a:pt x="1333" y="358"/>
                    <a:pt x="1335" y="355"/>
                    <a:pt x="1337" y="351"/>
                  </a:cubicBezTo>
                  <a:cubicBezTo>
                    <a:pt x="1334" y="356"/>
                    <a:pt x="1332" y="360"/>
                    <a:pt x="1329" y="365"/>
                  </a:cubicBezTo>
                  <a:cubicBezTo>
                    <a:pt x="1325" y="373"/>
                    <a:pt x="1327" y="369"/>
                    <a:pt x="1325" y="375"/>
                  </a:cubicBezTo>
                  <a:cubicBezTo>
                    <a:pt x="1327" y="370"/>
                    <a:pt x="1321" y="381"/>
                    <a:pt x="1316" y="390"/>
                  </a:cubicBezTo>
                  <a:cubicBezTo>
                    <a:pt x="1316" y="391"/>
                    <a:pt x="1318" y="387"/>
                    <a:pt x="1319" y="384"/>
                  </a:cubicBezTo>
                  <a:cubicBezTo>
                    <a:pt x="1317" y="389"/>
                    <a:pt x="1310" y="401"/>
                    <a:pt x="1317" y="388"/>
                  </a:cubicBezTo>
                  <a:cubicBezTo>
                    <a:pt x="1317" y="388"/>
                    <a:pt x="1315" y="391"/>
                    <a:pt x="1315" y="391"/>
                  </a:cubicBezTo>
                  <a:cubicBezTo>
                    <a:pt x="1309" y="403"/>
                    <a:pt x="1308" y="405"/>
                    <a:pt x="1301" y="416"/>
                  </a:cubicBezTo>
                  <a:cubicBezTo>
                    <a:pt x="1299" y="419"/>
                    <a:pt x="1302" y="415"/>
                    <a:pt x="1300" y="418"/>
                  </a:cubicBezTo>
                  <a:cubicBezTo>
                    <a:pt x="1300" y="419"/>
                    <a:pt x="1299" y="421"/>
                    <a:pt x="1294" y="430"/>
                  </a:cubicBezTo>
                  <a:cubicBezTo>
                    <a:pt x="1295" y="428"/>
                    <a:pt x="1301" y="417"/>
                    <a:pt x="1301" y="419"/>
                  </a:cubicBezTo>
                  <a:cubicBezTo>
                    <a:pt x="1293" y="432"/>
                    <a:pt x="1288" y="440"/>
                    <a:pt x="1280" y="453"/>
                  </a:cubicBezTo>
                  <a:cubicBezTo>
                    <a:pt x="1281" y="451"/>
                    <a:pt x="1277" y="458"/>
                    <a:pt x="1278" y="456"/>
                  </a:cubicBezTo>
                  <a:cubicBezTo>
                    <a:pt x="1277" y="457"/>
                    <a:pt x="1277" y="458"/>
                    <a:pt x="1276" y="460"/>
                  </a:cubicBezTo>
                  <a:cubicBezTo>
                    <a:pt x="1274" y="462"/>
                    <a:pt x="1279" y="454"/>
                    <a:pt x="1278" y="456"/>
                  </a:cubicBezTo>
                  <a:cubicBezTo>
                    <a:pt x="1276" y="460"/>
                    <a:pt x="1268" y="471"/>
                    <a:pt x="1270" y="469"/>
                  </a:cubicBezTo>
                  <a:cubicBezTo>
                    <a:pt x="1266" y="474"/>
                    <a:pt x="1267" y="473"/>
                    <a:pt x="1263" y="478"/>
                  </a:cubicBezTo>
                  <a:cubicBezTo>
                    <a:pt x="1263" y="479"/>
                    <a:pt x="1270" y="469"/>
                    <a:pt x="1268" y="471"/>
                  </a:cubicBezTo>
                  <a:cubicBezTo>
                    <a:pt x="1262" y="479"/>
                    <a:pt x="1261" y="482"/>
                    <a:pt x="1257" y="487"/>
                  </a:cubicBezTo>
                  <a:cubicBezTo>
                    <a:pt x="1254" y="491"/>
                    <a:pt x="1256" y="487"/>
                    <a:pt x="1256" y="488"/>
                  </a:cubicBezTo>
                  <a:cubicBezTo>
                    <a:pt x="1260" y="483"/>
                    <a:pt x="1259" y="484"/>
                    <a:pt x="1258" y="484"/>
                  </a:cubicBezTo>
                  <a:cubicBezTo>
                    <a:pt x="1261" y="480"/>
                    <a:pt x="1259" y="483"/>
                    <a:pt x="1263" y="477"/>
                  </a:cubicBezTo>
                  <a:cubicBezTo>
                    <a:pt x="1263" y="477"/>
                    <a:pt x="1262" y="479"/>
                    <a:pt x="1262" y="479"/>
                  </a:cubicBezTo>
                  <a:cubicBezTo>
                    <a:pt x="1252" y="493"/>
                    <a:pt x="1245" y="501"/>
                    <a:pt x="1242" y="506"/>
                  </a:cubicBezTo>
                  <a:cubicBezTo>
                    <a:pt x="1236" y="513"/>
                    <a:pt x="1242" y="506"/>
                    <a:pt x="1235" y="515"/>
                  </a:cubicBezTo>
                  <a:cubicBezTo>
                    <a:pt x="1235" y="514"/>
                    <a:pt x="1235" y="514"/>
                    <a:pt x="1235" y="514"/>
                  </a:cubicBezTo>
                  <a:cubicBezTo>
                    <a:pt x="1229" y="522"/>
                    <a:pt x="1227" y="524"/>
                    <a:pt x="1216" y="536"/>
                  </a:cubicBezTo>
                  <a:cubicBezTo>
                    <a:pt x="1216" y="536"/>
                    <a:pt x="1213" y="539"/>
                    <a:pt x="1209" y="543"/>
                  </a:cubicBezTo>
                  <a:cubicBezTo>
                    <a:pt x="1206" y="546"/>
                    <a:pt x="1209" y="543"/>
                    <a:pt x="1202" y="550"/>
                  </a:cubicBezTo>
                  <a:cubicBezTo>
                    <a:pt x="1200" y="552"/>
                    <a:pt x="1202" y="550"/>
                    <a:pt x="1204" y="548"/>
                  </a:cubicBezTo>
                  <a:cubicBezTo>
                    <a:pt x="1202" y="551"/>
                    <a:pt x="1198" y="553"/>
                    <a:pt x="1194" y="557"/>
                  </a:cubicBezTo>
                  <a:cubicBezTo>
                    <a:pt x="1195" y="557"/>
                    <a:pt x="1197" y="555"/>
                    <a:pt x="1197" y="554"/>
                  </a:cubicBezTo>
                  <a:cubicBezTo>
                    <a:pt x="1194" y="557"/>
                    <a:pt x="1190" y="561"/>
                    <a:pt x="1186" y="564"/>
                  </a:cubicBezTo>
                  <a:cubicBezTo>
                    <a:pt x="1182" y="567"/>
                    <a:pt x="1178" y="571"/>
                    <a:pt x="1175" y="573"/>
                  </a:cubicBezTo>
                  <a:cubicBezTo>
                    <a:pt x="1173" y="574"/>
                    <a:pt x="1169" y="578"/>
                    <a:pt x="1164" y="581"/>
                  </a:cubicBezTo>
                  <a:cubicBezTo>
                    <a:pt x="1159" y="584"/>
                    <a:pt x="1155" y="587"/>
                    <a:pt x="1153" y="588"/>
                  </a:cubicBezTo>
                  <a:cubicBezTo>
                    <a:pt x="1149" y="591"/>
                    <a:pt x="1147" y="591"/>
                    <a:pt x="1146" y="592"/>
                  </a:cubicBezTo>
                  <a:cubicBezTo>
                    <a:pt x="1143" y="594"/>
                    <a:pt x="1139" y="596"/>
                    <a:pt x="1135" y="598"/>
                  </a:cubicBezTo>
                  <a:cubicBezTo>
                    <a:pt x="1130" y="600"/>
                    <a:pt x="1126" y="603"/>
                    <a:pt x="1122" y="604"/>
                  </a:cubicBezTo>
                  <a:cubicBezTo>
                    <a:pt x="1122" y="604"/>
                    <a:pt x="1127" y="602"/>
                    <a:pt x="1130" y="601"/>
                  </a:cubicBezTo>
                  <a:cubicBezTo>
                    <a:pt x="1131" y="600"/>
                    <a:pt x="1120" y="605"/>
                    <a:pt x="1122" y="604"/>
                  </a:cubicBezTo>
                  <a:cubicBezTo>
                    <a:pt x="1116" y="607"/>
                    <a:pt x="1120" y="605"/>
                    <a:pt x="1120" y="605"/>
                  </a:cubicBezTo>
                  <a:cubicBezTo>
                    <a:pt x="1119" y="606"/>
                    <a:pt x="1117" y="606"/>
                    <a:pt x="1116" y="607"/>
                  </a:cubicBezTo>
                  <a:cubicBezTo>
                    <a:pt x="1110" y="609"/>
                    <a:pt x="1118" y="606"/>
                    <a:pt x="1116" y="607"/>
                  </a:cubicBezTo>
                  <a:cubicBezTo>
                    <a:pt x="1112" y="609"/>
                    <a:pt x="1108" y="610"/>
                    <a:pt x="1106" y="611"/>
                  </a:cubicBezTo>
                  <a:cubicBezTo>
                    <a:pt x="1103" y="612"/>
                    <a:pt x="1101" y="612"/>
                    <a:pt x="1099" y="613"/>
                  </a:cubicBezTo>
                  <a:cubicBezTo>
                    <a:pt x="1094" y="614"/>
                    <a:pt x="1094" y="614"/>
                    <a:pt x="1097" y="613"/>
                  </a:cubicBezTo>
                  <a:cubicBezTo>
                    <a:pt x="1093" y="615"/>
                    <a:pt x="1091" y="615"/>
                    <a:pt x="1090" y="615"/>
                  </a:cubicBezTo>
                  <a:cubicBezTo>
                    <a:pt x="1086" y="617"/>
                    <a:pt x="1085" y="617"/>
                    <a:pt x="1084" y="617"/>
                  </a:cubicBezTo>
                  <a:cubicBezTo>
                    <a:pt x="1078" y="619"/>
                    <a:pt x="1083" y="617"/>
                    <a:pt x="1084" y="617"/>
                  </a:cubicBezTo>
                  <a:cubicBezTo>
                    <a:pt x="1080" y="618"/>
                    <a:pt x="1078" y="618"/>
                    <a:pt x="1077" y="618"/>
                  </a:cubicBezTo>
                  <a:cubicBezTo>
                    <a:pt x="1074" y="619"/>
                    <a:pt x="1078" y="618"/>
                    <a:pt x="1077" y="619"/>
                  </a:cubicBezTo>
                  <a:cubicBezTo>
                    <a:pt x="1073" y="620"/>
                    <a:pt x="1063" y="621"/>
                    <a:pt x="1069" y="620"/>
                  </a:cubicBezTo>
                  <a:cubicBezTo>
                    <a:pt x="1068" y="621"/>
                    <a:pt x="1054" y="623"/>
                    <a:pt x="1055" y="622"/>
                  </a:cubicBezTo>
                  <a:cubicBezTo>
                    <a:pt x="1049" y="623"/>
                    <a:pt x="1051" y="623"/>
                    <a:pt x="1047" y="623"/>
                  </a:cubicBezTo>
                  <a:cubicBezTo>
                    <a:pt x="1042" y="623"/>
                    <a:pt x="1039" y="624"/>
                    <a:pt x="1042" y="624"/>
                  </a:cubicBezTo>
                  <a:cubicBezTo>
                    <a:pt x="1036" y="624"/>
                    <a:pt x="1036" y="624"/>
                    <a:pt x="1033" y="624"/>
                  </a:cubicBezTo>
                  <a:cubicBezTo>
                    <a:pt x="1027" y="624"/>
                    <a:pt x="1019" y="624"/>
                    <a:pt x="1019" y="624"/>
                  </a:cubicBezTo>
                  <a:cubicBezTo>
                    <a:pt x="1017" y="623"/>
                    <a:pt x="1017" y="624"/>
                    <a:pt x="1017" y="624"/>
                  </a:cubicBezTo>
                  <a:cubicBezTo>
                    <a:pt x="1011" y="623"/>
                    <a:pt x="1011" y="623"/>
                    <a:pt x="1006" y="623"/>
                  </a:cubicBezTo>
                  <a:cubicBezTo>
                    <a:pt x="1004" y="622"/>
                    <a:pt x="1004" y="622"/>
                    <a:pt x="1004" y="622"/>
                  </a:cubicBezTo>
                  <a:cubicBezTo>
                    <a:pt x="1008" y="623"/>
                    <a:pt x="1008" y="622"/>
                    <a:pt x="994" y="620"/>
                  </a:cubicBezTo>
                  <a:cubicBezTo>
                    <a:pt x="988" y="619"/>
                    <a:pt x="994" y="621"/>
                    <a:pt x="987" y="619"/>
                  </a:cubicBezTo>
                  <a:cubicBezTo>
                    <a:pt x="987" y="619"/>
                    <a:pt x="985" y="619"/>
                    <a:pt x="983" y="618"/>
                  </a:cubicBezTo>
                  <a:cubicBezTo>
                    <a:pt x="981" y="618"/>
                    <a:pt x="978" y="617"/>
                    <a:pt x="978" y="617"/>
                  </a:cubicBezTo>
                  <a:cubicBezTo>
                    <a:pt x="970" y="615"/>
                    <a:pt x="978" y="617"/>
                    <a:pt x="983" y="618"/>
                  </a:cubicBezTo>
                  <a:cubicBezTo>
                    <a:pt x="979" y="617"/>
                    <a:pt x="974" y="616"/>
                    <a:pt x="972" y="616"/>
                  </a:cubicBezTo>
                  <a:cubicBezTo>
                    <a:pt x="969" y="615"/>
                    <a:pt x="968" y="614"/>
                    <a:pt x="968" y="614"/>
                  </a:cubicBezTo>
                  <a:cubicBezTo>
                    <a:pt x="962" y="613"/>
                    <a:pt x="957" y="611"/>
                    <a:pt x="952" y="609"/>
                  </a:cubicBezTo>
                  <a:cubicBezTo>
                    <a:pt x="947" y="608"/>
                    <a:pt x="942" y="606"/>
                    <a:pt x="938" y="605"/>
                  </a:cubicBezTo>
                  <a:cubicBezTo>
                    <a:pt x="942" y="606"/>
                    <a:pt x="938" y="604"/>
                    <a:pt x="936" y="604"/>
                  </a:cubicBezTo>
                  <a:cubicBezTo>
                    <a:pt x="933" y="602"/>
                    <a:pt x="939" y="605"/>
                    <a:pt x="930" y="601"/>
                  </a:cubicBezTo>
                  <a:cubicBezTo>
                    <a:pt x="936" y="603"/>
                    <a:pt x="920" y="597"/>
                    <a:pt x="922" y="597"/>
                  </a:cubicBezTo>
                  <a:cubicBezTo>
                    <a:pt x="919" y="596"/>
                    <a:pt x="916" y="594"/>
                    <a:pt x="916" y="595"/>
                  </a:cubicBezTo>
                  <a:cubicBezTo>
                    <a:pt x="913" y="593"/>
                    <a:pt x="912" y="593"/>
                    <a:pt x="904" y="589"/>
                  </a:cubicBezTo>
                  <a:cubicBezTo>
                    <a:pt x="905" y="589"/>
                    <a:pt x="906" y="590"/>
                    <a:pt x="908" y="591"/>
                  </a:cubicBezTo>
                  <a:cubicBezTo>
                    <a:pt x="907" y="590"/>
                    <a:pt x="901" y="587"/>
                    <a:pt x="895" y="584"/>
                  </a:cubicBezTo>
                  <a:cubicBezTo>
                    <a:pt x="890" y="581"/>
                    <a:pt x="884" y="577"/>
                    <a:pt x="881" y="575"/>
                  </a:cubicBezTo>
                  <a:cubicBezTo>
                    <a:pt x="887" y="579"/>
                    <a:pt x="891" y="582"/>
                    <a:pt x="902" y="588"/>
                  </a:cubicBezTo>
                  <a:cubicBezTo>
                    <a:pt x="905" y="590"/>
                    <a:pt x="885" y="578"/>
                    <a:pt x="890" y="581"/>
                  </a:cubicBezTo>
                  <a:cubicBezTo>
                    <a:pt x="886" y="579"/>
                    <a:pt x="879" y="575"/>
                    <a:pt x="871" y="570"/>
                  </a:cubicBezTo>
                  <a:cubicBezTo>
                    <a:pt x="868" y="567"/>
                    <a:pt x="865" y="566"/>
                    <a:pt x="856" y="560"/>
                  </a:cubicBezTo>
                  <a:cubicBezTo>
                    <a:pt x="855" y="559"/>
                    <a:pt x="864" y="565"/>
                    <a:pt x="863" y="565"/>
                  </a:cubicBezTo>
                  <a:cubicBezTo>
                    <a:pt x="855" y="559"/>
                    <a:pt x="840" y="548"/>
                    <a:pt x="838" y="547"/>
                  </a:cubicBezTo>
                  <a:cubicBezTo>
                    <a:pt x="837" y="545"/>
                    <a:pt x="837" y="545"/>
                    <a:pt x="830" y="540"/>
                  </a:cubicBezTo>
                  <a:cubicBezTo>
                    <a:pt x="831" y="540"/>
                    <a:pt x="826" y="536"/>
                    <a:pt x="822" y="533"/>
                  </a:cubicBezTo>
                  <a:cubicBezTo>
                    <a:pt x="820" y="532"/>
                    <a:pt x="819" y="531"/>
                    <a:pt x="818" y="530"/>
                  </a:cubicBezTo>
                  <a:cubicBezTo>
                    <a:pt x="814" y="527"/>
                    <a:pt x="818" y="530"/>
                    <a:pt x="819" y="530"/>
                  </a:cubicBezTo>
                  <a:cubicBezTo>
                    <a:pt x="812" y="524"/>
                    <a:pt x="812" y="525"/>
                    <a:pt x="809" y="522"/>
                  </a:cubicBezTo>
                  <a:cubicBezTo>
                    <a:pt x="806" y="520"/>
                    <a:pt x="816" y="528"/>
                    <a:pt x="813" y="526"/>
                  </a:cubicBezTo>
                  <a:cubicBezTo>
                    <a:pt x="807" y="521"/>
                    <a:pt x="801" y="515"/>
                    <a:pt x="801" y="514"/>
                  </a:cubicBezTo>
                  <a:cubicBezTo>
                    <a:pt x="793" y="509"/>
                    <a:pt x="802" y="516"/>
                    <a:pt x="802" y="516"/>
                  </a:cubicBezTo>
                  <a:cubicBezTo>
                    <a:pt x="799" y="514"/>
                    <a:pt x="797" y="512"/>
                    <a:pt x="797" y="512"/>
                  </a:cubicBezTo>
                  <a:cubicBezTo>
                    <a:pt x="794" y="510"/>
                    <a:pt x="798" y="513"/>
                    <a:pt x="790" y="506"/>
                  </a:cubicBezTo>
                  <a:cubicBezTo>
                    <a:pt x="790" y="505"/>
                    <a:pt x="793" y="508"/>
                    <a:pt x="795" y="510"/>
                  </a:cubicBezTo>
                  <a:cubicBezTo>
                    <a:pt x="794" y="509"/>
                    <a:pt x="792" y="507"/>
                    <a:pt x="789" y="504"/>
                  </a:cubicBezTo>
                  <a:cubicBezTo>
                    <a:pt x="790" y="504"/>
                    <a:pt x="795" y="509"/>
                    <a:pt x="795" y="509"/>
                  </a:cubicBezTo>
                  <a:cubicBezTo>
                    <a:pt x="795" y="509"/>
                    <a:pt x="794" y="508"/>
                    <a:pt x="794" y="508"/>
                  </a:cubicBezTo>
                  <a:cubicBezTo>
                    <a:pt x="793" y="508"/>
                    <a:pt x="793" y="507"/>
                    <a:pt x="792" y="506"/>
                  </a:cubicBezTo>
                  <a:cubicBezTo>
                    <a:pt x="790" y="505"/>
                    <a:pt x="789" y="503"/>
                    <a:pt x="787" y="502"/>
                  </a:cubicBezTo>
                  <a:cubicBezTo>
                    <a:pt x="784" y="499"/>
                    <a:pt x="782" y="497"/>
                    <a:pt x="786" y="501"/>
                  </a:cubicBezTo>
                  <a:cubicBezTo>
                    <a:pt x="783" y="498"/>
                    <a:pt x="777" y="493"/>
                    <a:pt x="773" y="490"/>
                  </a:cubicBezTo>
                  <a:cubicBezTo>
                    <a:pt x="767" y="484"/>
                    <a:pt x="776" y="493"/>
                    <a:pt x="781" y="497"/>
                  </a:cubicBezTo>
                  <a:cubicBezTo>
                    <a:pt x="776" y="493"/>
                    <a:pt x="771" y="488"/>
                    <a:pt x="765" y="482"/>
                  </a:cubicBezTo>
                  <a:cubicBezTo>
                    <a:pt x="764" y="482"/>
                    <a:pt x="765" y="482"/>
                    <a:pt x="767" y="484"/>
                  </a:cubicBezTo>
                  <a:cubicBezTo>
                    <a:pt x="760" y="477"/>
                    <a:pt x="756" y="474"/>
                    <a:pt x="748" y="466"/>
                  </a:cubicBezTo>
                  <a:cubicBezTo>
                    <a:pt x="747" y="465"/>
                    <a:pt x="753" y="470"/>
                    <a:pt x="751" y="469"/>
                  </a:cubicBezTo>
                  <a:cubicBezTo>
                    <a:pt x="744" y="463"/>
                    <a:pt x="748" y="466"/>
                    <a:pt x="743" y="461"/>
                  </a:cubicBezTo>
                  <a:cubicBezTo>
                    <a:pt x="740" y="459"/>
                    <a:pt x="742" y="460"/>
                    <a:pt x="745" y="463"/>
                  </a:cubicBezTo>
                  <a:cubicBezTo>
                    <a:pt x="746" y="464"/>
                    <a:pt x="739" y="458"/>
                    <a:pt x="737" y="455"/>
                  </a:cubicBezTo>
                  <a:cubicBezTo>
                    <a:pt x="735" y="453"/>
                    <a:pt x="733" y="452"/>
                    <a:pt x="735" y="454"/>
                  </a:cubicBezTo>
                  <a:cubicBezTo>
                    <a:pt x="737" y="456"/>
                    <a:pt x="737" y="455"/>
                    <a:pt x="737" y="455"/>
                  </a:cubicBezTo>
                  <a:cubicBezTo>
                    <a:pt x="739" y="457"/>
                    <a:pt x="740" y="458"/>
                    <a:pt x="740" y="458"/>
                  </a:cubicBezTo>
                  <a:cubicBezTo>
                    <a:pt x="733" y="452"/>
                    <a:pt x="741" y="460"/>
                    <a:pt x="736" y="455"/>
                  </a:cubicBezTo>
                  <a:cubicBezTo>
                    <a:pt x="734" y="453"/>
                    <a:pt x="731" y="451"/>
                    <a:pt x="729" y="448"/>
                  </a:cubicBezTo>
                  <a:cubicBezTo>
                    <a:pt x="725" y="444"/>
                    <a:pt x="727" y="447"/>
                    <a:pt x="730" y="449"/>
                  </a:cubicBezTo>
                  <a:cubicBezTo>
                    <a:pt x="727" y="447"/>
                    <a:pt x="724" y="444"/>
                    <a:pt x="723" y="444"/>
                  </a:cubicBezTo>
                  <a:cubicBezTo>
                    <a:pt x="719" y="440"/>
                    <a:pt x="724" y="444"/>
                    <a:pt x="726" y="446"/>
                  </a:cubicBezTo>
                  <a:cubicBezTo>
                    <a:pt x="725" y="445"/>
                    <a:pt x="720" y="440"/>
                    <a:pt x="717" y="437"/>
                  </a:cubicBezTo>
                  <a:cubicBezTo>
                    <a:pt x="713" y="434"/>
                    <a:pt x="721" y="441"/>
                    <a:pt x="725" y="445"/>
                  </a:cubicBezTo>
                  <a:cubicBezTo>
                    <a:pt x="727" y="446"/>
                    <a:pt x="711" y="432"/>
                    <a:pt x="714" y="434"/>
                  </a:cubicBezTo>
                  <a:cubicBezTo>
                    <a:pt x="710" y="431"/>
                    <a:pt x="710" y="431"/>
                    <a:pt x="710" y="430"/>
                  </a:cubicBezTo>
                  <a:cubicBezTo>
                    <a:pt x="705" y="426"/>
                    <a:pt x="705" y="426"/>
                    <a:pt x="702" y="423"/>
                  </a:cubicBezTo>
                  <a:cubicBezTo>
                    <a:pt x="702" y="423"/>
                    <a:pt x="701" y="422"/>
                    <a:pt x="699" y="421"/>
                  </a:cubicBezTo>
                  <a:cubicBezTo>
                    <a:pt x="695" y="417"/>
                    <a:pt x="685" y="408"/>
                    <a:pt x="677" y="401"/>
                  </a:cubicBezTo>
                  <a:cubicBezTo>
                    <a:pt x="676" y="400"/>
                    <a:pt x="672" y="397"/>
                    <a:pt x="668" y="393"/>
                  </a:cubicBezTo>
                  <a:cubicBezTo>
                    <a:pt x="664" y="390"/>
                    <a:pt x="660" y="386"/>
                    <a:pt x="657" y="384"/>
                  </a:cubicBezTo>
                  <a:cubicBezTo>
                    <a:pt x="653" y="380"/>
                    <a:pt x="652" y="379"/>
                    <a:pt x="651" y="378"/>
                  </a:cubicBezTo>
                  <a:cubicBezTo>
                    <a:pt x="647" y="375"/>
                    <a:pt x="641" y="370"/>
                    <a:pt x="639" y="368"/>
                  </a:cubicBezTo>
                  <a:cubicBezTo>
                    <a:pt x="641" y="370"/>
                    <a:pt x="642" y="371"/>
                    <a:pt x="647" y="375"/>
                  </a:cubicBezTo>
                  <a:cubicBezTo>
                    <a:pt x="648" y="375"/>
                    <a:pt x="648" y="375"/>
                    <a:pt x="648" y="375"/>
                  </a:cubicBezTo>
                  <a:cubicBezTo>
                    <a:pt x="643" y="372"/>
                    <a:pt x="639" y="368"/>
                    <a:pt x="633" y="364"/>
                  </a:cubicBezTo>
                  <a:cubicBezTo>
                    <a:pt x="628" y="359"/>
                    <a:pt x="621" y="355"/>
                    <a:pt x="613" y="349"/>
                  </a:cubicBezTo>
                  <a:cubicBezTo>
                    <a:pt x="610" y="347"/>
                    <a:pt x="611" y="348"/>
                    <a:pt x="604" y="343"/>
                  </a:cubicBezTo>
                  <a:cubicBezTo>
                    <a:pt x="609" y="346"/>
                    <a:pt x="600" y="339"/>
                    <a:pt x="590" y="333"/>
                  </a:cubicBezTo>
                  <a:cubicBezTo>
                    <a:pt x="585" y="330"/>
                    <a:pt x="592" y="334"/>
                    <a:pt x="590" y="333"/>
                  </a:cubicBezTo>
                  <a:cubicBezTo>
                    <a:pt x="585" y="330"/>
                    <a:pt x="580" y="327"/>
                    <a:pt x="582" y="329"/>
                  </a:cubicBezTo>
                  <a:cubicBezTo>
                    <a:pt x="579" y="327"/>
                    <a:pt x="573" y="323"/>
                    <a:pt x="568" y="321"/>
                  </a:cubicBezTo>
                  <a:cubicBezTo>
                    <a:pt x="563" y="318"/>
                    <a:pt x="559" y="316"/>
                    <a:pt x="560" y="316"/>
                  </a:cubicBezTo>
                  <a:cubicBezTo>
                    <a:pt x="554" y="313"/>
                    <a:pt x="552" y="312"/>
                    <a:pt x="545" y="308"/>
                  </a:cubicBezTo>
                  <a:cubicBezTo>
                    <a:pt x="544" y="308"/>
                    <a:pt x="544" y="308"/>
                    <a:pt x="544" y="308"/>
                  </a:cubicBezTo>
                  <a:cubicBezTo>
                    <a:pt x="548" y="310"/>
                    <a:pt x="549" y="310"/>
                    <a:pt x="552" y="312"/>
                  </a:cubicBezTo>
                  <a:cubicBezTo>
                    <a:pt x="547" y="310"/>
                    <a:pt x="555" y="314"/>
                    <a:pt x="554" y="313"/>
                  </a:cubicBezTo>
                  <a:cubicBezTo>
                    <a:pt x="545" y="309"/>
                    <a:pt x="541" y="307"/>
                    <a:pt x="538" y="306"/>
                  </a:cubicBezTo>
                  <a:cubicBezTo>
                    <a:pt x="531" y="303"/>
                    <a:pt x="524" y="300"/>
                    <a:pt x="518" y="298"/>
                  </a:cubicBezTo>
                  <a:cubicBezTo>
                    <a:pt x="521" y="299"/>
                    <a:pt x="519" y="298"/>
                    <a:pt x="516" y="297"/>
                  </a:cubicBezTo>
                  <a:cubicBezTo>
                    <a:pt x="511" y="295"/>
                    <a:pt x="520" y="299"/>
                    <a:pt x="514" y="297"/>
                  </a:cubicBezTo>
                  <a:cubicBezTo>
                    <a:pt x="507" y="295"/>
                    <a:pt x="505" y="293"/>
                    <a:pt x="500" y="292"/>
                  </a:cubicBezTo>
                  <a:cubicBezTo>
                    <a:pt x="497" y="291"/>
                    <a:pt x="496" y="291"/>
                    <a:pt x="491" y="289"/>
                  </a:cubicBezTo>
                  <a:cubicBezTo>
                    <a:pt x="489" y="289"/>
                    <a:pt x="487" y="288"/>
                    <a:pt x="485" y="288"/>
                  </a:cubicBezTo>
                  <a:cubicBezTo>
                    <a:pt x="484" y="287"/>
                    <a:pt x="479" y="286"/>
                    <a:pt x="483" y="287"/>
                  </a:cubicBezTo>
                  <a:cubicBezTo>
                    <a:pt x="475" y="285"/>
                    <a:pt x="465" y="283"/>
                    <a:pt x="466" y="283"/>
                  </a:cubicBezTo>
                  <a:cubicBezTo>
                    <a:pt x="460" y="282"/>
                    <a:pt x="455" y="281"/>
                    <a:pt x="452" y="281"/>
                  </a:cubicBezTo>
                  <a:cubicBezTo>
                    <a:pt x="448" y="280"/>
                    <a:pt x="444" y="279"/>
                    <a:pt x="438" y="279"/>
                  </a:cubicBezTo>
                  <a:cubicBezTo>
                    <a:pt x="438" y="278"/>
                    <a:pt x="435" y="278"/>
                    <a:pt x="435" y="278"/>
                  </a:cubicBezTo>
                  <a:cubicBezTo>
                    <a:pt x="432" y="278"/>
                    <a:pt x="429" y="277"/>
                    <a:pt x="421" y="276"/>
                  </a:cubicBezTo>
                  <a:cubicBezTo>
                    <a:pt x="426" y="277"/>
                    <a:pt x="422" y="276"/>
                    <a:pt x="422" y="276"/>
                  </a:cubicBezTo>
                  <a:cubicBezTo>
                    <a:pt x="416" y="275"/>
                    <a:pt x="427" y="276"/>
                    <a:pt x="424" y="276"/>
                  </a:cubicBezTo>
                  <a:cubicBezTo>
                    <a:pt x="430" y="277"/>
                    <a:pt x="423" y="276"/>
                    <a:pt x="424" y="276"/>
                  </a:cubicBezTo>
                  <a:cubicBezTo>
                    <a:pt x="429" y="277"/>
                    <a:pt x="428" y="277"/>
                    <a:pt x="428" y="277"/>
                  </a:cubicBezTo>
                  <a:cubicBezTo>
                    <a:pt x="439" y="278"/>
                    <a:pt x="439" y="278"/>
                    <a:pt x="439" y="278"/>
                  </a:cubicBezTo>
                  <a:cubicBezTo>
                    <a:pt x="439" y="278"/>
                    <a:pt x="435" y="278"/>
                    <a:pt x="433" y="277"/>
                  </a:cubicBezTo>
                  <a:cubicBezTo>
                    <a:pt x="432" y="277"/>
                    <a:pt x="439" y="278"/>
                    <a:pt x="439" y="278"/>
                  </a:cubicBezTo>
                  <a:cubicBezTo>
                    <a:pt x="438" y="277"/>
                    <a:pt x="438" y="277"/>
                    <a:pt x="435" y="277"/>
                  </a:cubicBezTo>
                  <a:cubicBezTo>
                    <a:pt x="430" y="276"/>
                    <a:pt x="438" y="277"/>
                    <a:pt x="435" y="277"/>
                  </a:cubicBezTo>
                  <a:cubicBezTo>
                    <a:pt x="421" y="275"/>
                    <a:pt x="422" y="276"/>
                    <a:pt x="418" y="276"/>
                  </a:cubicBezTo>
                  <a:cubicBezTo>
                    <a:pt x="420" y="275"/>
                    <a:pt x="414" y="275"/>
                    <a:pt x="418" y="275"/>
                  </a:cubicBezTo>
                  <a:cubicBezTo>
                    <a:pt x="422" y="276"/>
                    <a:pt x="423" y="276"/>
                    <a:pt x="429" y="276"/>
                  </a:cubicBezTo>
                  <a:cubicBezTo>
                    <a:pt x="431" y="277"/>
                    <a:pt x="430" y="276"/>
                    <a:pt x="431" y="276"/>
                  </a:cubicBezTo>
                  <a:cubicBezTo>
                    <a:pt x="423" y="275"/>
                    <a:pt x="421" y="275"/>
                    <a:pt x="412" y="275"/>
                  </a:cubicBezTo>
                  <a:cubicBezTo>
                    <a:pt x="406" y="274"/>
                    <a:pt x="408" y="275"/>
                    <a:pt x="409" y="275"/>
                  </a:cubicBezTo>
                  <a:cubicBezTo>
                    <a:pt x="405" y="275"/>
                    <a:pt x="401" y="274"/>
                    <a:pt x="405" y="275"/>
                  </a:cubicBezTo>
                  <a:cubicBezTo>
                    <a:pt x="403" y="275"/>
                    <a:pt x="394" y="274"/>
                    <a:pt x="394" y="275"/>
                  </a:cubicBezTo>
                  <a:cubicBezTo>
                    <a:pt x="390" y="274"/>
                    <a:pt x="392" y="274"/>
                    <a:pt x="385" y="274"/>
                  </a:cubicBezTo>
                  <a:cubicBezTo>
                    <a:pt x="385" y="274"/>
                    <a:pt x="389" y="274"/>
                    <a:pt x="385" y="274"/>
                  </a:cubicBezTo>
                  <a:cubicBezTo>
                    <a:pt x="380" y="274"/>
                    <a:pt x="375" y="274"/>
                    <a:pt x="374" y="274"/>
                  </a:cubicBezTo>
                  <a:cubicBezTo>
                    <a:pt x="374" y="274"/>
                    <a:pt x="374" y="274"/>
                    <a:pt x="371" y="274"/>
                  </a:cubicBezTo>
                  <a:cubicBezTo>
                    <a:pt x="369" y="274"/>
                    <a:pt x="365" y="274"/>
                    <a:pt x="359" y="275"/>
                  </a:cubicBezTo>
                  <a:cubicBezTo>
                    <a:pt x="360" y="275"/>
                    <a:pt x="363" y="274"/>
                    <a:pt x="366" y="274"/>
                  </a:cubicBezTo>
                  <a:cubicBezTo>
                    <a:pt x="368" y="274"/>
                    <a:pt x="371" y="274"/>
                    <a:pt x="373" y="274"/>
                  </a:cubicBezTo>
                  <a:cubicBezTo>
                    <a:pt x="364" y="274"/>
                    <a:pt x="364" y="274"/>
                    <a:pt x="358" y="275"/>
                  </a:cubicBezTo>
                  <a:cubicBezTo>
                    <a:pt x="352" y="275"/>
                    <a:pt x="357" y="275"/>
                    <a:pt x="357" y="275"/>
                  </a:cubicBezTo>
                  <a:cubicBezTo>
                    <a:pt x="346" y="276"/>
                    <a:pt x="351" y="276"/>
                    <a:pt x="344" y="277"/>
                  </a:cubicBezTo>
                  <a:cubicBezTo>
                    <a:pt x="346" y="277"/>
                    <a:pt x="355" y="276"/>
                    <a:pt x="361" y="276"/>
                  </a:cubicBezTo>
                  <a:cubicBezTo>
                    <a:pt x="357" y="276"/>
                    <a:pt x="350" y="277"/>
                    <a:pt x="346" y="277"/>
                  </a:cubicBezTo>
                  <a:cubicBezTo>
                    <a:pt x="348" y="277"/>
                    <a:pt x="336" y="278"/>
                    <a:pt x="331" y="278"/>
                  </a:cubicBezTo>
                  <a:cubicBezTo>
                    <a:pt x="335" y="278"/>
                    <a:pt x="336" y="278"/>
                    <a:pt x="340" y="277"/>
                  </a:cubicBezTo>
                  <a:cubicBezTo>
                    <a:pt x="332" y="278"/>
                    <a:pt x="340" y="277"/>
                    <a:pt x="336" y="277"/>
                  </a:cubicBezTo>
                  <a:cubicBezTo>
                    <a:pt x="332" y="278"/>
                    <a:pt x="331" y="278"/>
                    <a:pt x="327" y="279"/>
                  </a:cubicBezTo>
                  <a:cubicBezTo>
                    <a:pt x="332" y="279"/>
                    <a:pt x="333" y="279"/>
                    <a:pt x="322" y="280"/>
                  </a:cubicBezTo>
                  <a:cubicBezTo>
                    <a:pt x="322" y="280"/>
                    <a:pt x="316" y="281"/>
                    <a:pt x="323" y="279"/>
                  </a:cubicBezTo>
                  <a:cubicBezTo>
                    <a:pt x="317" y="280"/>
                    <a:pt x="316" y="280"/>
                    <a:pt x="310" y="282"/>
                  </a:cubicBezTo>
                  <a:cubicBezTo>
                    <a:pt x="311" y="281"/>
                    <a:pt x="313" y="281"/>
                    <a:pt x="310" y="282"/>
                  </a:cubicBezTo>
                  <a:cubicBezTo>
                    <a:pt x="311" y="281"/>
                    <a:pt x="313" y="281"/>
                    <a:pt x="316" y="280"/>
                  </a:cubicBezTo>
                  <a:cubicBezTo>
                    <a:pt x="314" y="281"/>
                    <a:pt x="314" y="280"/>
                    <a:pt x="317" y="280"/>
                  </a:cubicBezTo>
                  <a:cubicBezTo>
                    <a:pt x="313" y="281"/>
                    <a:pt x="311" y="281"/>
                    <a:pt x="309" y="281"/>
                  </a:cubicBezTo>
                  <a:cubicBezTo>
                    <a:pt x="308" y="282"/>
                    <a:pt x="306" y="282"/>
                    <a:pt x="305" y="282"/>
                  </a:cubicBezTo>
                  <a:cubicBezTo>
                    <a:pt x="303" y="283"/>
                    <a:pt x="301" y="283"/>
                    <a:pt x="298" y="284"/>
                  </a:cubicBezTo>
                  <a:cubicBezTo>
                    <a:pt x="297" y="284"/>
                    <a:pt x="301" y="284"/>
                    <a:pt x="295" y="285"/>
                  </a:cubicBezTo>
                  <a:cubicBezTo>
                    <a:pt x="293" y="285"/>
                    <a:pt x="294" y="285"/>
                    <a:pt x="291" y="286"/>
                  </a:cubicBezTo>
                  <a:cubicBezTo>
                    <a:pt x="292" y="286"/>
                    <a:pt x="298" y="285"/>
                    <a:pt x="295" y="285"/>
                  </a:cubicBezTo>
                  <a:cubicBezTo>
                    <a:pt x="298" y="285"/>
                    <a:pt x="302" y="284"/>
                    <a:pt x="305" y="283"/>
                  </a:cubicBezTo>
                  <a:cubicBezTo>
                    <a:pt x="309" y="282"/>
                    <a:pt x="312" y="282"/>
                    <a:pt x="314" y="281"/>
                  </a:cubicBezTo>
                  <a:cubicBezTo>
                    <a:pt x="314" y="282"/>
                    <a:pt x="315" y="282"/>
                    <a:pt x="314" y="282"/>
                  </a:cubicBezTo>
                  <a:cubicBezTo>
                    <a:pt x="314" y="282"/>
                    <a:pt x="323" y="280"/>
                    <a:pt x="322" y="281"/>
                  </a:cubicBezTo>
                  <a:cubicBezTo>
                    <a:pt x="320" y="281"/>
                    <a:pt x="337" y="278"/>
                    <a:pt x="339" y="279"/>
                  </a:cubicBezTo>
                  <a:cubicBezTo>
                    <a:pt x="329" y="280"/>
                    <a:pt x="333" y="280"/>
                    <a:pt x="326" y="280"/>
                  </a:cubicBezTo>
                  <a:cubicBezTo>
                    <a:pt x="326" y="280"/>
                    <a:pt x="328" y="280"/>
                    <a:pt x="328" y="280"/>
                  </a:cubicBezTo>
                  <a:cubicBezTo>
                    <a:pt x="334" y="280"/>
                    <a:pt x="334" y="279"/>
                    <a:pt x="335" y="279"/>
                  </a:cubicBezTo>
                  <a:cubicBezTo>
                    <a:pt x="338" y="279"/>
                    <a:pt x="337" y="279"/>
                    <a:pt x="339" y="279"/>
                  </a:cubicBezTo>
                  <a:cubicBezTo>
                    <a:pt x="330" y="280"/>
                    <a:pt x="341" y="279"/>
                    <a:pt x="330" y="280"/>
                  </a:cubicBezTo>
                  <a:cubicBezTo>
                    <a:pt x="330" y="281"/>
                    <a:pt x="338" y="279"/>
                    <a:pt x="341" y="279"/>
                  </a:cubicBezTo>
                  <a:cubicBezTo>
                    <a:pt x="341" y="279"/>
                    <a:pt x="334" y="280"/>
                    <a:pt x="334" y="280"/>
                  </a:cubicBezTo>
                  <a:cubicBezTo>
                    <a:pt x="332" y="280"/>
                    <a:pt x="331" y="280"/>
                    <a:pt x="330" y="280"/>
                  </a:cubicBezTo>
                  <a:cubicBezTo>
                    <a:pt x="324" y="281"/>
                    <a:pt x="327" y="281"/>
                    <a:pt x="319" y="283"/>
                  </a:cubicBezTo>
                  <a:cubicBezTo>
                    <a:pt x="319" y="283"/>
                    <a:pt x="328" y="281"/>
                    <a:pt x="319" y="282"/>
                  </a:cubicBezTo>
                  <a:cubicBezTo>
                    <a:pt x="320" y="282"/>
                    <a:pt x="326" y="281"/>
                    <a:pt x="328" y="281"/>
                  </a:cubicBezTo>
                  <a:cubicBezTo>
                    <a:pt x="326" y="281"/>
                    <a:pt x="322" y="282"/>
                    <a:pt x="315" y="283"/>
                  </a:cubicBezTo>
                  <a:cubicBezTo>
                    <a:pt x="312" y="283"/>
                    <a:pt x="322" y="282"/>
                    <a:pt x="319" y="282"/>
                  </a:cubicBezTo>
                  <a:cubicBezTo>
                    <a:pt x="315" y="283"/>
                    <a:pt x="312" y="284"/>
                    <a:pt x="313" y="284"/>
                  </a:cubicBezTo>
                  <a:cubicBezTo>
                    <a:pt x="310" y="284"/>
                    <a:pt x="289" y="288"/>
                    <a:pt x="282" y="291"/>
                  </a:cubicBezTo>
                  <a:cubicBezTo>
                    <a:pt x="279" y="292"/>
                    <a:pt x="270" y="294"/>
                    <a:pt x="267" y="295"/>
                  </a:cubicBezTo>
                  <a:cubicBezTo>
                    <a:pt x="271" y="294"/>
                    <a:pt x="282" y="291"/>
                    <a:pt x="284" y="290"/>
                  </a:cubicBezTo>
                  <a:cubicBezTo>
                    <a:pt x="281" y="291"/>
                    <a:pt x="273" y="293"/>
                    <a:pt x="267" y="295"/>
                  </a:cubicBezTo>
                  <a:cubicBezTo>
                    <a:pt x="268" y="294"/>
                    <a:pt x="270" y="294"/>
                    <a:pt x="274" y="292"/>
                  </a:cubicBezTo>
                  <a:cubicBezTo>
                    <a:pt x="270" y="293"/>
                    <a:pt x="270" y="294"/>
                    <a:pt x="269" y="294"/>
                  </a:cubicBezTo>
                  <a:cubicBezTo>
                    <a:pt x="260" y="296"/>
                    <a:pt x="282" y="290"/>
                    <a:pt x="280" y="291"/>
                  </a:cubicBezTo>
                  <a:cubicBezTo>
                    <a:pt x="286" y="289"/>
                    <a:pt x="288" y="288"/>
                    <a:pt x="290" y="288"/>
                  </a:cubicBezTo>
                  <a:cubicBezTo>
                    <a:pt x="290" y="288"/>
                    <a:pt x="284" y="289"/>
                    <a:pt x="284" y="289"/>
                  </a:cubicBezTo>
                  <a:cubicBezTo>
                    <a:pt x="278" y="291"/>
                    <a:pt x="288" y="288"/>
                    <a:pt x="286" y="288"/>
                  </a:cubicBezTo>
                  <a:cubicBezTo>
                    <a:pt x="293" y="287"/>
                    <a:pt x="292" y="287"/>
                    <a:pt x="299" y="285"/>
                  </a:cubicBezTo>
                  <a:cubicBezTo>
                    <a:pt x="294" y="286"/>
                    <a:pt x="290" y="287"/>
                    <a:pt x="286" y="288"/>
                  </a:cubicBezTo>
                  <a:cubicBezTo>
                    <a:pt x="282" y="289"/>
                    <a:pt x="278" y="290"/>
                    <a:pt x="272" y="292"/>
                  </a:cubicBezTo>
                  <a:cubicBezTo>
                    <a:pt x="273" y="292"/>
                    <a:pt x="276" y="291"/>
                    <a:pt x="278" y="290"/>
                  </a:cubicBezTo>
                  <a:cubicBezTo>
                    <a:pt x="278" y="290"/>
                    <a:pt x="276" y="291"/>
                    <a:pt x="276" y="291"/>
                  </a:cubicBezTo>
                  <a:cubicBezTo>
                    <a:pt x="270" y="293"/>
                    <a:pt x="270" y="293"/>
                    <a:pt x="268" y="293"/>
                  </a:cubicBezTo>
                  <a:cubicBezTo>
                    <a:pt x="271" y="292"/>
                    <a:pt x="273" y="291"/>
                    <a:pt x="270" y="292"/>
                  </a:cubicBezTo>
                  <a:cubicBezTo>
                    <a:pt x="264" y="294"/>
                    <a:pt x="265" y="294"/>
                    <a:pt x="260" y="296"/>
                  </a:cubicBezTo>
                  <a:cubicBezTo>
                    <a:pt x="259" y="296"/>
                    <a:pt x="264" y="294"/>
                    <a:pt x="268" y="294"/>
                  </a:cubicBezTo>
                  <a:cubicBezTo>
                    <a:pt x="264" y="295"/>
                    <a:pt x="264" y="294"/>
                    <a:pt x="258" y="297"/>
                  </a:cubicBezTo>
                  <a:cubicBezTo>
                    <a:pt x="257" y="298"/>
                    <a:pt x="268" y="293"/>
                    <a:pt x="270" y="293"/>
                  </a:cubicBezTo>
                  <a:cubicBezTo>
                    <a:pt x="266" y="294"/>
                    <a:pt x="263" y="296"/>
                    <a:pt x="262" y="296"/>
                  </a:cubicBezTo>
                  <a:cubicBezTo>
                    <a:pt x="257" y="298"/>
                    <a:pt x="262" y="296"/>
                    <a:pt x="255" y="298"/>
                  </a:cubicBezTo>
                  <a:cubicBezTo>
                    <a:pt x="257" y="298"/>
                    <a:pt x="266" y="295"/>
                    <a:pt x="265" y="295"/>
                  </a:cubicBezTo>
                  <a:cubicBezTo>
                    <a:pt x="261" y="297"/>
                    <a:pt x="255" y="299"/>
                    <a:pt x="250" y="301"/>
                  </a:cubicBezTo>
                  <a:cubicBezTo>
                    <a:pt x="246" y="302"/>
                    <a:pt x="242" y="304"/>
                    <a:pt x="241" y="304"/>
                  </a:cubicBezTo>
                  <a:cubicBezTo>
                    <a:pt x="238" y="305"/>
                    <a:pt x="238" y="305"/>
                    <a:pt x="237" y="305"/>
                  </a:cubicBezTo>
                  <a:cubicBezTo>
                    <a:pt x="236" y="306"/>
                    <a:pt x="228" y="310"/>
                    <a:pt x="229" y="309"/>
                  </a:cubicBezTo>
                  <a:cubicBezTo>
                    <a:pt x="223" y="312"/>
                    <a:pt x="224" y="312"/>
                    <a:pt x="216" y="315"/>
                  </a:cubicBezTo>
                  <a:cubicBezTo>
                    <a:pt x="219" y="314"/>
                    <a:pt x="224" y="311"/>
                    <a:pt x="227" y="310"/>
                  </a:cubicBezTo>
                  <a:cubicBezTo>
                    <a:pt x="228" y="310"/>
                    <a:pt x="217" y="315"/>
                    <a:pt x="218" y="315"/>
                  </a:cubicBezTo>
                  <a:cubicBezTo>
                    <a:pt x="216" y="316"/>
                    <a:pt x="213" y="317"/>
                    <a:pt x="212" y="317"/>
                  </a:cubicBezTo>
                  <a:cubicBezTo>
                    <a:pt x="209" y="319"/>
                    <a:pt x="208" y="319"/>
                    <a:pt x="205" y="321"/>
                  </a:cubicBezTo>
                  <a:cubicBezTo>
                    <a:pt x="203" y="323"/>
                    <a:pt x="210" y="319"/>
                    <a:pt x="204" y="322"/>
                  </a:cubicBezTo>
                  <a:cubicBezTo>
                    <a:pt x="197" y="326"/>
                    <a:pt x="205" y="321"/>
                    <a:pt x="201" y="324"/>
                  </a:cubicBezTo>
                  <a:cubicBezTo>
                    <a:pt x="199" y="325"/>
                    <a:pt x="199" y="325"/>
                    <a:pt x="199" y="325"/>
                  </a:cubicBezTo>
                  <a:cubicBezTo>
                    <a:pt x="191" y="329"/>
                    <a:pt x="190" y="330"/>
                    <a:pt x="182" y="335"/>
                  </a:cubicBezTo>
                  <a:cubicBezTo>
                    <a:pt x="182" y="335"/>
                    <a:pt x="184" y="334"/>
                    <a:pt x="186" y="333"/>
                  </a:cubicBezTo>
                  <a:cubicBezTo>
                    <a:pt x="185" y="334"/>
                    <a:pt x="176" y="339"/>
                    <a:pt x="177" y="339"/>
                  </a:cubicBezTo>
                  <a:cubicBezTo>
                    <a:pt x="173" y="341"/>
                    <a:pt x="180" y="337"/>
                    <a:pt x="175" y="340"/>
                  </a:cubicBezTo>
                  <a:cubicBezTo>
                    <a:pt x="171" y="342"/>
                    <a:pt x="165" y="348"/>
                    <a:pt x="160" y="351"/>
                  </a:cubicBezTo>
                  <a:cubicBezTo>
                    <a:pt x="159" y="351"/>
                    <a:pt x="166" y="347"/>
                    <a:pt x="168" y="345"/>
                  </a:cubicBezTo>
                  <a:cubicBezTo>
                    <a:pt x="166" y="347"/>
                    <a:pt x="162" y="349"/>
                    <a:pt x="159" y="352"/>
                  </a:cubicBezTo>
                  <a:cubicBezTo>
                    <a:pt x="155" y="354"/>
                    <a:pt x="152" y="357"/>
                    <a:pt x="151" y="358"/>
                  </a:cubicBezTo>
                  <a:cubicBezTo>
                    <a:pt x="152" y="358"/>
                    <a:pt x="159" y="351"/>
                    <a:pt x="158" y="353"/>
                  </a:cubicBezTo>
                  <a:cubicBezTo>
                    <a:pt x="146" y="363"/>
                    <a:pt x="141" y="365"/>
                    <a:pt x="130" y="376"/>
                  </a:cubicBezTo>
                  <a:cubicBezTo>
                    <a:pt x="129" y="377"/>
                    <a:pt x="129" y="377"/>
                    <a:pt x="127" y="379"/>
                  </a:cubicBezTo>
                  <a:cubicBezTo>
                    <a:pt x="124" y="382"/>
                    <a:pt x="126" y="380"/>
                    <a:pt x="124" y="382"/>
                  </a:cubicBezTo>
                  <a:cubicBezTo>
                    <a:pt x="121" y="386"/>
                    <a:pt x="120" y="387"/>
                    <a:pt x="115" y="391"/>
                  </a:cubicBezTo>
                  <a:cubicBezTo>
                    <a:pt x="125" y="381"/>
                    <a:pt x="113" y="393"/>
                    <a:pt x="119" y="386"/>
                  </a:cubicBezTo>
                  <a:cubicBezTo>
                    <a:pt x="121" y="385"/>
                    <a:pt x="116" y="390"/>
                    <a:pt x="115" y="391"/>
                  </a:cubicBezTo>
                  <a:cubicBezTo>
                    <a:pt x="113" y="393"/>
                    <a:pt x="116" y="390"/>
                    <a:pt x="115" y="391"/>
                  </a:cubicBezTo>
                  <a:cubicBezTo>
                    <a:pt x="109" y="397"/>
                    <a:pt x="100" y="407"/>
                    <a:pt x="98" y="410"/>
                  </a:cubicBezTo>
                  <a:cubicBezTo>
                    <a:pt x="100" y="408"/>
                    <a:pt x="104" y="403"/>
                    <a:pt x="108" y="398"/>
                  </a:cubicBezTo>
                  <a:cubicBezTo>
                    <a:pt x="106" y="400"/>
                    <a:pt x="103" y="404"/>
                    <a:pt x="99" y="408"/>
                  </a:cubicBezTo>
                  <a:cubicBezTo>
                    <a:pt x="98" y="409"/>
                    <a:pt x="98" y="410"/>
                    <a:pt x="96" y="412"/>
                  </a:cubicBezTo>
                  <a:cubicBezTo>
                    <a:pt x="95" y="413"/>
                    <a:pt x="94" y="415"/>
                    <a:pt x="91" y="418"/>
                  </a:cubicBezTo>
                  <a:cubicBezTo>
                    <a:pt x="95" y="414"/>
                    <a:pt x="97" y="412"/>
                    <a:pt x="90" y="421"/>
                  </a:cubicBezTo>
                  <a:cubicBezTo>
                    <a:pt x="90" y="420"/>
                    <a:pt x="94" y="415"/>
                    <a:pt x="95" y="414"/>
                  </a:cubicBezTo>
                  <a:cubicBezTo>
                    <a:pt x="94" y="416"/>
                    <a:pt x="91" y="420"/>
                    <a:pt x="86" y="426"/>
                  </a:cubicBezTo>
                  <a:cubicBezTo>
                    <a:pt x="87" y="425"/>
                    <a:pt x="88" y="424"/>
                    <a:pt x="86" y="426"/>
                  </a:cubicBezTo>
                  <a:cubicBezTo>
                    <a:pt x="87" y="424"/>
                    <a:pt x="91" y="419"/>
                    <a:pt x="91" y="419"/>
                  </a:cubicBezTo>
                  <a:cubicBezTo>
                    <a:pt x="89" y="421"/>
                    <a:pt x="87" y="425"/>
                    <a:pt x="85" y="427"/>
                  </a:cubicBezTo>
                  <a:cubicBezTo>
                    <a:pt x="81" y="432"/>
                    <a:pt x="89" y="422"/>
                    <a:pt x="89" y="422"/>
                  </a:cubicBezTo>
                  <a:cubicBezTo>
                    <a:pt x="89" y="421"/>
                    <a:pt x="82" y="431"/>
                    <a:pt x="77" y="438"/>
                  </a:cubicBezTo>
                  <a:cubicBezTo>
                    <a:pt x="78" y="437"/>
                    <a:pt x="78" y="436"/>
                    <a:pt x="80" y="434"/>
                  </a:cubicBezTo>
                  <a:cubicBezTo>
                    <a:pt x="78" y="437"/>
                    <a:pt x="76" y="440"/>
                    <a:pt x="74" y="443"/>
                  </a:cubicBezTo>
                  <a:cubicBezTo>
                    <a:pt x="75" y="440"/>
                    <a:pt x="78" y="437"/>
                    <a:pt x="81" y="432"/>
                  </a:cubicBezTo>
                  <a:cubicBezTo>
                    <a:pt x="80" y="433"/>
                    <a:pt x="76" y="439"/>
                    <a:pt x="74" y="443"/>
                  </a:cubicBezTo>
                  <a:cubicBezTo>
                    <a:pt x="73" y="443"/>
                    <a:pt x="69" y="450"/>
                    <a:pt x="66" y="456"/>
                  </a:cubicBezTo>
                  <a:cubicBezTo>
                    <a:pt x="66" y="455"/>
                    <a:pt x="67" y="454"/>
                    <a:pt x="67" y="454"/>
                  </a:cubicBezTo>
                  <a:cubicBezTo>
                    <a:pt x="65" y="458"/>
                    <a:pt x="63" y="460"/>
                    <a:pt x="64" y="460"/>
                  </a:cubicBezTo>
                  <a:cubicBezTo>
                    <a:pt x="62" y="462"/>
                    <a:pt x="61" y="463"/>
                    <a:pt x="60" y="465"/>
                  </a:cubicBezTo>
                  <a:cubicBezTo>
                    <a:pt x="59" y="467"/>
                    <a:pt x="60" y="466"/>
                    <a:pt x="60" y="466"/>
                  </a:cubicBezTo>
                  <a:cubicBezTo>
                    <a:pt x="60" y="466"/>
                    <a:pt x="59" y="466"/>
                    <a:pt x="59" y="467"/>
                  </a:cubicBezTo>
                  <a:cubicBezTo>
                    <a:pt x="58" y="468"/>
                    <a:pt x="57" y="470"/>
                    <a:pt x="56" y="472"/>
                  </a:cubicBezTo>
                  <a:cubicBezTo>
                    <a:pt x="57" y="472"/>
                    <a:pt x="57" y="470"/>
                    <a:pt x="59" y="467"/>
                  </a:cubicBezTo>
                  <a:cubicBezTo>
                    <a:pt x="56" y="473"/>
                    <a:pt x="55" y="476"/>
                    <a:pt x="50" y="484"/>
                  </a:cubicBezTo>
                  <a:cubicBezTo>
                    <a:pt x="51" y="483"/>
                    <a:pt x="49" y="487"/>
                    <a:pt x="46" y="493"/>
                  </a:cubicBezTo>
                  <a:cubicBezTo>
                    <a:pt x="43" y="499"/>
                    <a:pt x="40" y="507"/>
                    <a:pt x="38" y="512"/>
                  </a:cubicBezTo>
                  <a:cubicBezTo>
                    <a:pt x="39" y="510"/>
                    <a:pt x="35" y="521"/>
                    <a:pt x="34" y="522"/>
                  </a:cubicBezTo>
                  <a:cubicBezTo>
                    <a:pt x="37" y="516"/>
                    <a:pt x="39" y="509"/>
                    <a:pt x="41" y="504"/>
                  </a:cubicBezTo>
                  <a:cubicBezTo>
                    <a:pt x="44" y="498"/>
                    <a:pt x="46" y="493"/>
                    <a:pt x="48" y="488"/>
                  </a:cubicBezTo>
                  <a:cubicBezTo>
                    <a:pt x="48" y="488"/>
                    <a:pt x="47" y="490"/>
                    <a:pt x="47" y="490"/>
                  </a:cubicBezTo>
                  <a:cubicBezTo>
                    <a:pt x="50" y="484"/>
                    <a:pt x="53" y="479"/>
                    <a:pt x="55" y="474"/>
                  </a:cubicBezTo>
                  <a:cubicBezTo>
                    <a:pt x="52" y="480"/>
                    <a:pt x="52" y="479"/>
                    <a:pt x="48" y="488"/>
                  </a:cubicBezTo>
                  <a:cubicBezTo>
                    <a:pt x="48" y="487"/>
                    <a:pt x="51" y="483"/>
                    <a:pt x="52" y="480"/>
                  </a:cubicBezTo>
                  <a:cubicBezTo>
                    <a:pt x="52" y="480"/>
                    <a:pt x="51" y="482"/>
                    <a:pt x="50" y="484"/>
                  </a:cubicBezTo>
                  <a:cubicBezTo>
                    <a:pt x="48" y="487"/>
                    <a:pt x="47" y="490"/>
                    <a:pt x="46" y="491"/>
                  </a:cubicBezTo>
                  <a:cubicBezTo>
                    <a:pt x="44" y="496"/>
                    <a:pt x="47" y="491"/>
                    <a:pt x="44" y="498"/>
                  </a:cubicBezTo>
                  <a:cubicBezTo>
                    <a:pt x="43" y="498"/>
                    <a:pt x="45" y="495"/>
                    <a:pt x="45" y="495"/>
                  </a:cubicBezTo>
                  <a:cubicBezTo>
                    <a:pt x="41" y="503"/>
                    <a:pt x="43" y="499"/>
                    <a:pt x="40" y="505"/>
                  </a:cubicBezTo>
                  <a:cubicBezTo>
                    <a:pt x="42" y="500"/>
                    <a:pt x="39" y="507"/>
                    <a:pt x="39" y="509"/>
                  </a:cubicBezTo>
                  <a:cubicBezTo>
                    <a:pt x="38" y="512"/>
                    <a:pt x="39" y="509"/>
                    <a:pt x="36" y="515"/>
                  </a:cubicBezTo>
                  <a:cubicBezTo>
                    <a:pt x="35" y="518"/>
                    <a:pt x="36" y="515"/>
                    <a:pt x="37" y="513"/>
                  </a:cubicBezTo>
                  <a:cubicBezTo>
                    <a:pt x="37" y="514"/>
                    <a:pt x="33" y="525"/>
                    <a:pt x="35" y="519"/>
                  </a:cubicBezTo>
                  <a:cubicBezTo>
                    <a:pt x="31" y="528"/>
                    <a:pt x="29" y="535"/>
                    <a:pt x="27" y="541"/>
                  </a:cubicBezTo>
                  <a:cubicBezTo>
                    <a:pt x="25" y="548"/>
                    <a:pt x="24" y="553"/>
                    <a:pt x="23" y="559"/>
                  </a:cubicBezTo>
                  <a:cubicBezTo>
                    <a:pt x="23" y="559"/>
                    <a:pt x="23" y="556"/>
                    <a:pt x="23" y="556"/>
                  </a:cubicBezTo>
                  <a:cubicBezTo>
                    <a:pt x="23" y="559"/>
                    <a:pt x="19" y="570"/>
                    <a:pt x="18" y="575"/>
                  </a:cubicBezTo>
                  <a:cubicBezTo>
                    <a:pt x="19" y="573"/>
                    <a:pt x="20" y="568"/>
                    <a:pt x="21" y="562"/>
                  </a:cubicBezTo>
                  <a:cubicBezTo>
                    <a:pt x="22" y="561"/>
                    <a:pt x="19" y="574"/>
                    <a:pt x="19" y="570"/>
                  </a:cubicBezTo>
                  <a:cubicBezTo>
                    <a:pt x="20" y="567"/>
                    <a:pt x="22" y="558"/>
                    <a:pt x="22" y="558"/>
                  </a:cubicBezTo>
                  <a:cubicBezTo>
                    <a:pt x="23" y="554"/>
                    <a:pt x="23" y="553"/>
                    <a:pt x="24" y="551"/>
                  </a:cubicBezTo>
                  <a:cubicBezTo>
                    <a:pt x="24" y="549"/>
                    <a:pt x="25" y="546"/>
                    <a:pt x="27" y="541"/>
                  </a:cubicBezTo>
                  <a:cubicBezTo>
                    <a:pt x="26" y="543"/>
                    <a:pt x="24" y="548"/>
                    <a:pt x="24" y="551"/>
                  </a:cubicBezTo>
                  <a:cubicBezTo>
                    <a:pt x="24" y="549"/>
                    <a:pt x="26" y="542"/>
                    <a:pt x="27" y="539"/>
                  </a:cubicBezTo>
                  <a:cubicBezTo>
                    <a:pt x="26" y="541"/>
                    <a:pt x="26" y="541"/>
                    <a:pt x="28" y="534"/>
                  </a:cubicBezTo>
                  <a:cubicBezTo>
                    <a:pt x="28" y="534"/>
                    <a:pt x="26" y="542"/>
                    <a:pt x="25" y="545"/>
                  </a:cubicBezTo>
                  <a:cubicBezTo>
                    <a:pt x="23" y="550"/>
                    <a:pt x="26" y="542"/>
                    <a:pt x="25" y="545"/>
                  </a:cubicBezTo>
                  <a:cubicBezTo>
                    <a:pt x="23" y="551"/>
                    <a:pt x="23" y="555"/>
                    <a:pt x="21" y="562"/>
                  </a:cubicBezTo>
                  <a:cubicBezTo>
                    <a:pt x="21" y="559"/>
                    <a:pt x="22" y="554"/>
                    <a:pt x="25" y="547"/>
                  </a:cubicBezTo>
                  <a:cubicBezTo>
                    <a:pt x="24" y="549"/>
                    <a:pt x="22" y="554"/>
                    <a:pt x="19" y="566"/>
                  </a:cubicBezTo>
                  <a:cubicBezTo>
                    <a:pt x="21" y="559"/>
                    <a:pt x="20" y="563"/>
                    <a:pt x="19" y="568"/>
                  </a:cubicBezTo>
                  <a:cubicBezTo>
                    <a:pt x="18" y="572"/>
                    <a:pt x="17" y="578"/>
                    <a:pt x="18" y="574"/>
                  </a:cubicBezTo>
                  <a:cubicBezTo>
                    <a:pt x="16" y="580"/>
                    <a:pt x="16" y="580"/>
                    <a:pt x="16" y="580"/>
                  </a:cubicBezTo>
                  <a:cubicBezTo>
                    <a:pt x="15" y="585"/>
                    <a:pt x="17" y="577"/>
                    <a:pt x="15" y="585"/>
                  </a:cubicBezTo>
                  <a:cubicBezTo>
                    <a:pt x="15" y="588"/>
                    <a:pt x="15" y="585"/>
                    <a:pt x="16" y="583"/>
                  </a:cubicBezTo>
                  <a:cubicBezTo>
                    <a:pt x="16" y="582"/>
                    <a:pt x="14" y="591"/>
                    <a:pt x="14" y="591"/>
                  </a:cubicBezTo>
                  <a:cubicBezTo>
                    <a:pt x="14" y="593"/>
                    <a:pt x="14" y="594"/>
                    <a:pt x="14" y="591"/>
                  </a:cubicBezTo>
                  <a:cubicBezTo>
                    <a:pt x="12" y="600"/>
                    <a:pt x="14" y="594"/>
                    <a:pt x="13" y="598"/>
                  </a:cubicBezTo>
                  <a:cubicBezTo>
                    <a:pt x="12" y="602"/>
                    <a:pt x="12" y="603"/>
                    <a:pt x="10" y="612"/>
                  </a:cubicBezTo>
                  <a:cubicBezTo>
                    <a:pt x="11" y="610"/>
                    <a:pt x="13" y="599"/>
                    <a:pt x="13" y="600"/>
                  </a:cubicBezTo>
                  <a:cubicBezTo>
                    <a:pt x="12" y="603"/>
                    <a:pt x="10" y="614"/>
                    <a:pt x="10" y="615"/>
                  </a:cubicBezTo>
                  <a:cubicBezTo>
                    <a:pt x="8" y="625"/>
                    <a:pt x="9" y="623"/>
                    <a:pt x="8" y="632"/>
                  </a:cubicBezTo>
                  <a:cubicBezTo>
                    <a:pt x="7" y="635"/>
                    <a:pt x="9" y="624"/>
                    <a:pt x="9" y="624"/>
                  </a:cubicBezTo>
                  <a:cubicBezTo>
                    <a:pt x="9" y="628"/>
                    <a:pt x="8" y="631"/>
                    <a:pt x="8" y="632"/>
                  </a:cubicBezTo>
                  <a:cubicBezTo>
                    <a:pt x="8" y="633"/>
                    <a:pt x="7" y="637"/>
                    <a:pt x="5" y="649"/>
                  </a:cubicBezTo>
                  <a:cubicBezTo>
                    <a:pt x="5" y="649"/>
                    <a:pt x="6" y="647"/>
                    <a:pt x="6" y="649"/>
                  </a:cubicBezTo>
                  <a:cubicBezTo>
                    <a:pt x="5" y="652"/>
                    <a:pt x="5" y="656"/>
                    <a:pt x="4" y="660"/>
                  </a:cubicBezTo>
                  <a:cubicBezTo>
                    <a:pt x="4" y="665"/>
                    <a:pt x="4" y="670"/>
                    <a:pt x="3" y="675"/>
                  </a:cubicBezTo>
                  <a:cubicBezTo>
                    <a:pt x="4" y="671"/>
                    <a:pt x="4" y="665"/>
                    <a:pt x="5" y="658"/>
                  </a:cubicBezTo>
                  <a:cubicBezTo>
                    <a:pt x="5" y="655"/>
                    <a:pt x="5" y="656"/>
                    <a:pt x="5" y="653"/>
                  </a:cubicBezTo>
                  <a:cubicBezTo>
                    <a:pt x="4" y="662"/>
                    <a:pt x="3" y="675"/>
                    <a:pt x="3" y="681"/>
                  </a:cubicBezTo>
                  <a:cubicBezTo>
                    <a:pt x="3" y="684"/>
                    <a:pt x="3" y="676"/>
                    <a:pt x="4" y="668"/>
                  </a:cubicBezTo>
                  <a:cubicBezTo>
                    <a:pt x="4" y="659"/>
                    <a:pt x="5" y="649"/>
                    <a:pt x="5" y="647"/>
                  </a:cubicBezTo>
                  <a:cubicBezTo>
                    <a:pt x="5" y="647"/>
                    <a:pt x="5" y="651"/>
                    <a:pt x="5" y="651"/>
                  </a:cubicBezTo>
                  <a:cubicBezTo>
                    <a:pt x="6" y="646"/>
                    <a:pt x="7" y="638"/>
                    <a:pt x="7" y="634"/>
                  </a:cubicBezTo>
                  <a:cubicBezTo>
                    <a:pt x="7" y="634"/>
                    <a:pt x="6" y="639"/>
                    <a:pt x="6" y="642"/>
                  </a:cubicBezTo>
                  <a:cubicBezTo>
                    <a:pt x="6" y="642"/>
                    <a:pt x="7" y="634"/>
                    <a:pt x="8" y="626"/>
                  </a:cubicBezTo>
                  <a:cubicBezTo>
                    <a:pt x="9" y="617"/>
                    <a:pt x="11" y="607"/>
                    <a:pt x="12" y="601"/>
                  </a:cubicBezTo>
                  <a:cubicBezTo>
                    <a:pt x="11" y="605"/>
                    <a:pt x="10" y="614"/>
                    <a:pt x="9" y="618"/>
                  </a:cubicBezTo>
                  <a:cubicBezTo>
                    <a:pt x="8" y="623"/>
                    <a:pt x="7" y="631"/>
                    <a:pt x="6" y="640"/>
                  </a:cubicBezTo>
                  <a:cubicBezTo>
                    <a:pt x="6" y="638"/>
                    <a:pt x="5" y="645"/>
                    <a:pt x="5" y="648"/>
                  </a:cubicBezTo>
                  <a:cubicBezTo>
                    <a:pt x="5" y="648"/>
                    <a:pt x="5" y="641"/>
                    <a:pt x="6" y="642"/>
                  </a:cubicBezTo>
                  <a:cubicBezTo>
                    <a:pt x="4" y="653"/>
                    <a:pt x="3" y="665"/>
                    <a:pt x="2" y="681"/>
                  </a:cubicBezTo>
                  <a:cubicBezTo>
                    <a:pt x="2" y="681"/>
                    <a:pt x="2" y="679"/>
                    <a:pt x="2" y="678"/>
                  </a:cubicBezTo>
                  <a:cubicBezTo>
                    <a:pt x="2" y="679"/>
                    <a:pt x="2" y="684"/>
                    <a:pt x="2" y="687"/>
                  </a:cubicBezTo>
                  <a:cubicBezTo>
                    <a:pt x="2" y="688"/>
                    <a:pt x="2" y="686"/>
                    <a:pt x="2" y="683"/>
                  </a:cubicBezTo>
                  <a:cubicBezTo>
                    <a:pt x="2" y="695"/>
                    <a:pt x="1" y="707"/>
                    <a:pt x="2" y="726"/>
                  </a:cubicBezTo>
                  <a:cubicBezTo>
                    <a:pt x="1" y="714"/>
                    <a:pt x="2" y="690"/>
                    <a:pt x="2" y="678"/>
                  </a:cubicBezTo>
                  <a:cubicBezTo>
                    <a:pt x="2" y="673"/>
                    <a:pt x="2" y="675"/>
                    <a:pt x="2" y="676"/>
                  </a:cubicBezTo>
                  <a:cubicBezTo>
                    <a:pt x="3" y="671"/>
                    <a:pt x="3" y="670"/>
                    <a:pt x="3" y="665"/>
                  </a:cubicBezTo>
                  <a:cubicBezTo>
                    <a:pt x="3" y="660"/>
                    <a:pt x="3" y="659"/>
                    <a:pt x="4" y="654"/>
                  </a:cubicBezTo>
                  <a:cubicBezTo>
                    <a:pt x="4" y="657"/>
                    <a:pt x="3" y="659"/>
                    <a:pt x="3" y="663"/>
                  </a:cubicBezTo>
                  <a:cubicBezTo>
                    <a:pt x="3" y="663"/>
                    <a:pt x="5" y="646"/>
                    <a:pt x="4" y="648"/>
                  </a:cubicBezTo>
                  <a:cubicBezTo>
                    <a:pt x="4" y="649"/>
                    <a:pt x="4" y="651"/>
                    <a:pt x="4" y="654"/>
                  </a:cubicBezTo>
                  <a:cubicBezTo>
                    <a:pt x="4" y="649"/>
                    <a:pt x="5" y="638"/>
                    <a:pt x="6" y="632"/>
                  </a:cubicBezTo>
                  <a:cubicBezTo>
                    <a:pt x="6" y="634"/>
                    <a:pt x="5" y="639"/>
                    <a:pt x="6" y="635"/>
                  </a:cubicBezTo>
                  <a:cubicBezTo>
                    <a:pt x="6" y="635"/>
                    <a:pt x="8" y="618"/>
                    <a:pt x="7" y="622"/>
                  </a:cubicBezTo>
                  <a:cubicBezTo>
                    <a:pt x="7" y="621"/>
                    <a:pt x="8" y="616"/>
                    <a:pt x="8" y="615"/>
                  </a:cubicBezTo>
                  <a:cubicBezTo>
                    <a:pt x="9" y="609"/>
                    <a:pt x="8" y="617"/>
                    <a:pt x="8" y="615"/>
                  </a:cubicBezTo>
                  <a:cubicBezTo>
                    <a:pt x="9" y="611"/>
                    <a:pt x="10" y="605"/>
                    <a:pt x="10" y="602"/>
                  </a:cubicBezTo>
                  <a:cubicBezTo>
                    <a:pt x="9" y="605"/>
                    <a:pt x="8" y="616"/>
                    <a:pt x="7" y="619"/>
                  </a:cubicBezTo>
                  <a:cubicBezTo>
                    <a:pt x="9" y="608"/>
                    <a:pt x="11" y="598"/>
                    <a:pt x="12" y="589"/>
                  </a:cubicBezTo>
                  <a:cubicBezTo>
                    <a:pt x="14" y="582"/>
                    <a:pt x="15" y="577"/>
                    <a:pt x="17" y="568"/>
                  </a:cubicBezTo>
                  <a:cubicBezTo>
                    <a:pt x="16" y="569"/>
                    <a:pt x="15" y="573"/>
                    <a:pt x="14" y="578"/>
                  </a:cubicBezTo>
                  <a:cubicBezTo>
                    <a:pt x="15" y="577"/>
                    <a:pt x="14" y="581"/>
                    <a:pt x="13" y="585"/>
                  </a:cubicBezTo>
                  <a:cubicBezTo>
                    <a:pt x="14" y="581"/>
                    <a:pt x="15" y="575"/>
                    <a:pt x="16" y="571"/>
                  </a:cubicBezTo>
                  <a:cubicBezTo>
                    <a:pt x="17" y="566"/>
                    <a:pt x="18" y="562"/>
                    <a:pt x="18" y="561"/>
                  </a:cubicBezTo>
                  <a:cubicBezTo>
                    <a:pt x="19" y="557"/>
                    <a:pt x="20" y="553"/>
                    <a:pt x="21" y="548"/>
                  </a:cubicBezTo>
                  <a:cubicBezTo>
                    <a:pt x="23" y="544"/>
                    <a:pt x="24" y="540"/>
                    <a:pt x="25" y="535"/>
                  </a:cubicBezTo>
                  <a:cubicBezTo>
                    <a:pt x="27" y="531"/>
                    <a:pt x="28" y="527"/>
                    <a:pt x="29" y="523"/>
                  </a:cubicBezTo>
                  <a:cubicBezTo>
                    <a:pt x="31" y="520"/>
                    <a:pt x="32" y="516"/>
                    <a:pt x="33" y="513"/>
                  </a:cubicBezTo>
                  <a:cubicBezTo>
                    <a:pt x="32" y="518"/>
                    <a:pt x="28" y="526"/>
                    <a:pt x="25" y="538"/>
                  </a:cubicBezTo>
                  <a:cubicBezTo>
                    <a:pt x="27" y="530"/>
                    <a:pt x="38" y="500"/>
                    <a:pt x="40" y="498"/>
                  </a:cubicBezTo>
                  <a:cubicBezTo>
                    <a:pt x="41" y="494"/>
                    <a:pt x="41" y="494"/>
                    <a:pt x="42" y="491"/>
                  </a:cubicBezTo>
                  <a:cubicBezTo>
                    <a:pt x="42" y="493"/>
                    <a:pt x="43" y="490"/>
                    <a:pt x="45" y="487"/>
                  </a:cubicBezTo>
                  <a:cubicBezTo>
                    <a:pt x="46" y="483"/>
                    <a:pt x="48" y="480"/>
                    <a:pt x="48" y="479"/>
                  </a:cubicBezTo>
                  <a:cubicBezTo>
                    <a:pt x="49" y="477"/>
                    <a:pt x="50" y="476"/>
                    <a:pt x="50" y="476"/>
                  </a:cubicBezTo>
                  <a:cubicBezTo>
                    <a:pt x="53" y="471"/>
                    <a:pt x="53" y="470"/>
                    <a:pt x="54" y="468"/>
                  </a:cubicBezTo>
                  <a:cubicBezTo>
                    <a:pt x="52" y="471"/>
                    <a:pt x="51" y="474"/>
                    <a:pt x="49" y="477"/>
                  </a:cubicBezTo>
                  <a:cubicBezTo>
                    <a:pt x="49" y="478"/>
                    <a:pt x="50" y="476"/>
                    <a:pt x="51" y="473"/>
                  </a:cubicBezTo>
                  <a:cubicBezTo>
                    <a:pt x="45" y="482"/>
                    <a:pt x="32" y="515"/>
                    <a:pt x="34" y="508"/>
                  </a:cubicBezTo>
                  <a:cubicBezTo>
                    <a:pt x="34" y="508"/>
                    <a:pt x="35" y="505"/>
                    <a:pt x="37" y="502"/>
                  </a:cubicBezTo>
                  <a:cubicBezTo>
                    <a:pt x="38" y="500"/>
                    <a:pt x="39" y="498"/>
                    <a:pt x="38" y="501"/>
                  </a:cubicBezTo>
                  <a:cubicBezTo>
                    <a:pt x="39" y="497"/>
                    <a:pt x="41" y="494"/>
                    <a:pt x="41" y="492"/>
                  </a:cubicBezTo>
                  <a:cubicBezTo>
                    <a:pt x="41" y="493"/>
                    <a:pt x="37" y="501"/>
                    <a:pt x="36" y="504"/>
                  </a:cubicBezTo>
                  <a:cubicBezTo>
                    <a:pt x="38" y="499"/>
                    <a:pt x="42" y="491"/>
                    <a:pt x="43" y="488"/>
                  </a:cubicBezTo>
                  <a:cubicBezTo>
                    <a:pt x="44" y="485"/>
                    <a:pt x="41" y="491"/>
                    <a:pt x="45" y="482"/>
                  </a:cubicBezTo>
                  <a:cubicBezTo>
                    <a:pt x="43" y="488"/>
                    <a:pt x="41" y="491"/>
                    <a:pt x="40" y="493"/>
                  </a:cubicBezTo>
                  <a:cubicBezTo>
                    <a:pt x="38" y="497"/>
                    <a:pt x="36" y="501"/>
                    <a:pt x="34" y="506"/>
                  </a:cubicBezTo>
                  <a:cubicBezTo>
                    <a:pt x="33" y="510"/>
                    <a:pt x="31" y="515"/>
                    <a:pt x="29" y="520"/>
                  </a:cubicBezTo>
                  <a:cubicBezTo>
                    <a:pt x="28" y="521"/>
                    <a:pt x="27" y="524"/>
                    <a:pt x="28" y="521"/>
                  </a:cubicBezTo>
                  <a:cubicBezTo>
                    <a:pt x="31" y="513"/>
                    <a:pt x="28" y="523"/>
                    <a:pt x="30" y="518"/>
                  </a:cubicBezTo>
                  <a:cubicBezTo>
                    <a:pt x="33" y="508"/>
                    <a:pt x="34" y="506"/>
                    <a:pt x="37" y="499"/>
                  </a:cubicBezTo>
                  <a:cubicBezTo>
                    <a:pt x="38" y="497"/>
                    <a:pt x="38" y="496"/>
                    <a:pt x="39" y="495"/>
                  </a:cubicBezTo>
                  <a:cubicBezTo>
                    <a:pt x="39" y="494"/>
                    <a:pt x="34" y="506"/>
                    <a:pt x="35" y="503"/>
                  </a:cubicBezTo>
                  <a:cubicBezTo>
                    <a:pt x="39" y="495"/>
                    <a:pt x="40" y="492"/>
                    <a:pt x="43" y="485"/>
                  </a:cubicBezTo>
                  <a:cubicBezTo>
                    <a:pt x="43" y="485"/>
                    <a:pt x="41" y="488"/>
                    <a:pt x="43" y="484"/>
                  </a:cubicBezTo>
                  <a:cubicBezTo>
                    <a:pt x="42" y="486"/>
                    <a:pt x="42" y="486"/>
                    <a:pt x="42" y="486"/>
                  </a:cubicBezTo>
                  <a:cubicBezTo>
                    <a:pt x="40" y="491"/>
                    <a:pt x="42" y="484"/>
                    <a:pt x="45" y="480"/>
                  </a:cubicBezTo>
                  <a:cubicBezTo>
                    <a:pt x="45" y="479"/>
                    <a:pt x="44" y="482"/>
                    <a:pt x="44" y="483"/>
                  </a:cubicBezTo>
                  <a:cubicBezTo>
                    <a:pt x="43" y="485"/>
                    <a:pt x="42" y="487"/>
                    <a:pt x="43" y="485"/>
                  </a:cubicBezTo>
                  <a:cubicBezTo>
                    <a:pt x="43" y="485"/>
                    <a:pt x="43" y="486"/>
                    <a:pt x="42" y="487"/>
                  </a:cubicBezTo>
                  <a:cubicBezTo>
                    <a:pt x="42" y="488"/>
                    <a:pt x="41" y="489"/>
                    <a:pt x="41" y="490"/>
                  </a:cubicBezTo>
                  <a:cubicBezTo>
                    <a:pt x="40" y="493"/>
                    <a:pt x="39" y="495"/>
                    <a:pt x="39" y="495"/>
                  </a:cubicBezTo>
                  <a:cubicBezTo>
                    <a:pt x="40" y="491"/>
                    <a:pt x="42" y="488"/>
                    <a:pt x="44" y="484"/>
                  </a:cubicBezTo>
                  <a:cubicBezTo>
                    <a:pt x="46" y="481"/>
                    <a:pt x="48" y="477"/>
                    <a:pt x="49" y="474"/>
                  </a:cubicBezTo>
                  <a:cubicBezTo>
                    <a:pt x="53" y="467"/>
                    <a:pt x="47" y="479"/>
                    <a:pt x="51" y="470"/>
                  </a:cubicBezTo>
                  <a:cubicBezTo>
                    <a:pt x="52" y="469"/>
                    <a:pt x="47" y="479"/>
                    <a:pt x="48" y="476"/>
                  </a:cubicBezTo>
                  <a:cubicBezTo>
                    <a:pt x="52" y="468"/>
                    <a:pt x="54" y="464"/>
                    <a:pt x="52" y="468"/>
                  </a:cubicBezTo>
                  <a:cubicBezTo>
                    <a:pt x="55" y="463"/>
                    <a:pt x="55" y="465"/>
                    <a:pt x="59" y="457"/>
                  </a:cubicBezTo>
                  <a:cubicBezTo>
                    <a:pt x="60" y="455"/>
                    <a:pt x="61" y="453"/>
                    <a:pt x="61" y="453"/>
                  </a:cubicBezTo>
                  <a:cubicBezTo>
                    <a:pt x="65" y="446"/>
                    <a:pt x="70" y="438"/>
                    <a:pt x="75" y="431"/>
                  </a:cubicBezTo>
                  <a:cubicBezTo>
                    <a:pt x="75" y="432"/>
                    <a:pt x="71" y="437"/>
                    <a:pt x="67" y="442"/>
                  </a:cubicBezTo>
                  <a:cubicBezTo>
                    <a:pt x="66" y="445"/>
                    <a:pt x="64" y="448"/>
                    <a:pt x="63" y="450"/>
                  </a:cubicBezTo>
                  <a:cubicBezTo>
                    <a:pt x="61" y="453"/>
                    <a:pt x="60" y="454"/>
                    <a:pt x="60" y="455"/>
                  </a:cubicBezTo>
                  <a:cubicBezTo>
                    <a:pt x="58" y="457"/>
                    <a:pt x="58" y="458"/>
                    <a:pt x="58" y="458"/>
                  </a:cubicBezTo>
                  <a:cubicBezTo>
                    <a:pt x="59" y="457"/>
                    <a:pt x="60" y="455"/>
                    <a:pt x="60" y="455"/>
                  </a:cubicBezTo>
                  <a:cubicBezTo>
                    <a:pt x="60" y="454"/>
                    <a:pt x="59" y="455"/>
                    <a:pt x="59" y="456"/>
                  </a:cubicBezTo>
                  <a:cubicBezTo>
                    <a:pt x="59" y="456"/>
                    <a:pt x="62" y="451"/>
                    <a:pt x="61" y="453"/>
                  </a:cubicBezTo>
                  <a:cubicBezTo>
                    <a:pt x="62" y="451"/>
                    <a:pt x="63" y="450"/>
                    <a:pt x="64" y="447"/>
                  </a:cubicBezTo>
                  <a:cubicBezTo>
                    <a:pt x="62" y="451"/>
                    <a:pt x="59" y="455"/>
                    <a:pt x="58" y="456"/>
                  </a:cubicBezTo>
                  <a:cubicBezTo>
                    <a:pt x="64" y="446"/>
                    <a:pt x="55" y="461"/>
                    <a:pt x="60" y="452"/>
                  </a:cubicBezTo>
                  <a:cubicBezTo>
                    <a:pt x="59" y="454"/>
                    <a:pt x="56" y="459"/>
                    <a:pt x="56" y="459"/>
                  </a:cubicBezTo>
                  <a:cubicBezTo>
                    <a:pt x="58" y="456"/>
                    <a:pt x="59" y="453"/>
                    <a:pt x="61" y="451"/>
                  </a:cubicBezTo>
                  <a:cubicBezTo>
                    <a:pt x="61" y="449"/>
                    <a:pt x="62" y="448"/>
                    <a:pt x="63" y="446"/>
                  </a:cubicBezTo>
                  <a:cubicBezTo>
                    <a:pt x="64" y="444"/>
                    <a:pt x="66" y="442"/>
                    <a:pt x="67" y="440"/>
                  </a:cubicBezTo>
                  <a:cubicBezTo>
                    <a:pt x="66" y="442"/>
                    <a:pt x="64" y="444"/>
                    <a:pt x="63" y="447"/>
                  </a:cubicBezTo>
                  <a:cubicBezTo>
                    <a:pt x="62" y="449"/>
                    <a:pt x="60" y="451"/>
                    <a:pt x="59" y="453"/>
                  </a:cubicBezTo>
                  <a:cubicBezTo>
                    <a:pt x="60" y="452"/>
                    <a:pt x="62" y="449"/>
                    <a:pt x="63" y="447"/>
                  </a:cubicBezTo>
                  <a:cubicBezTo>
                    <a:pt x="65" y="444"/>
                    <a:pt x="67" y="442"/>
                    <a:pt x="69" y="439"/>
                  </a:cubicBezTo>
                  <a:cubicBezTo>
                    <a:pt x="67" y="440"/>
                    <a:pt x="64" y="445"/>
                    <a:pt x="63" y="448"/>
                  </a:cubicBezTo>
                  <a:cubicBezTo>
                    <a:pt x="65" y="444"/>
                    <a:pt x="70" y="436"/>
                    <a:pt x="73" y="431"/>
                  </a:cubicBezTo>
                  <a:cubicBezTo>
                    <a:pt x="66" y="442"/>
                    <a:pt x="78" y="424"/>
                    <a:pt x="72" y="433"/>
                  </a:cubicBezTo>
                  <a:cubicBezTo>
                    <a:pt x="73" y="432"/>
                    <a:pt x="75" y="429"/>
                    <a:pt x="79" y="424"/>
                  </a:cubicBezTo>
                  <a:cubicBezTo>
                    <a:pt x="78" y="425"/>
                    <a:pt x="75" y="429"/>
                    <a:pt x="77" y="425"/>
                  </a:cubicBezTo>
                  <a:cubicBezTo>
                    <a:pt x="76" y="426"/>
                    <a:pt x="71" y="435"/>
                    <a:pt x="72" y="433"/>
                  </a:cubicBezTo>
                  <a:cubicBezTo>
                    <a:pt x="76" y="427"/>
                    <a:pt x="78" y="424"/>
                    <a:pt x="80" y="421"/>
                  </a:cubicBezTo>
                  <a:cubicBezTo>
                    <a:pt x="83" y="418"/>
                    <a:pt x="85" y="415"/>
                    <a:pt x="89" y="409"/>
                  </a:cubicBezTo>
                  <a:cubicBezTo>
                    <a:pt x="84" y="416"/>
                    <a:pt x="86" y="414"/>
                    <a:pt x="81" y="421"/>
                  </a:cubicBezTo>
                  <a:cubicBezTo>
                    <a:pt x="86" y="415"/>
                    <a:pt x="89" y="410"/>
                    <a:pt x="95" y="403"/>
                  </a:cubicBezTo>
                  <a:cubicBezTo>
                    <a:pt x="94" y="405"/>
                    <a:pt x="92" y="406"/>
                    <a:pt x="92" y="406"/>
                  </a:cubicBezTo>
                  <a:cubicBezTo>
                    <a:pt x="97" y="400"/>
                    <a:pt x="97" y="401"/>
                    <a:pt x="99" y="398"/>
                  </a:cubicBezTo>
                  <a:cubicBezTo>
                    <a:pt x="101" y="396"/>
                    <a:pt x="102" y="394"/>
                    <a:pt x="104" y="393"/>
                  </a:cubicBezTo>
                  <a:cubicBezTo>
                    <a:pt x="105" y="391"/>
                    <a:pt x="106" y="390"/>
                    <a:pt x="106" y="390"/>
                  </a:cubicBezTo>
                  <a:cubicBezTo>
                    <a:pt x="110" y="387"/>
                    <a:pt x="105" y="391"/>
                    <a:pt x="111" y="385"/>
                  </a:cubicBezTo>
                  <a:cubicBezTo>
                    <a:pt x="109" y="387"/>
                    <a:pt x="110" y="386"/>
                    <a:pt x="111" y="386"/>
                  </a:cubicBezTo>
                  <a:cubicBezTo>
                    <a:pt x="113" y="383"/>
                    <a:pt x="114" y="382"/>
                    <a:pt x="117" y="379"/>
                  </a:cubicBezTo>
                  <a:cubicBezTo>
                    <a:pt x="117" y="379"/>
                    <a:pt x="115" y="380"/>
                    <a:pt x="114" y="382"/>
                  </a:cubicBezTo>
                  <a:cubicBezTo>
                    <a:pt x="112" y="384"/>
                    <a:pt x="110" y="386"/>
                    <a:pt x="109" y="387"/>
                  </a:cubicBezTo>
                  <a:cubicBezTo>
                    <a:pt x="112" y="384"/>
                    <a:pt x="109" y="387"/>
                    <a:pt x="109" y="386"/>
                  </a:cubicBezTo>
                  <a:cubicBezTo>
                    <a:pt x="110" y="385"/>
                    <a:pt x="111" y="385"/>
                    <a:pt x="111" y="385"/>
                  </a:cubicBezTo>
                  <a:cubicBezTo>
                    <a:pt x="112" y="383"/>
                    <a:pt x="111" y="384"/>
                    <a:pt x="111" y="385"/>
                  </a:cubicBezTo>
                  <a:cubicBezTo>
                    <a:pt x="112" y="384"/>
                    <a:pt x="119" y="376"/>
                    <a:pt x="117" y="379"/>
                  </a:cubicBezTo>
                  <a:cubicBezTo>
                    <a:pt x="120" y="375"/>
                    <a:pt x="120" y="376"/>
                    <a:pt x="119" y="377"/>
                  </a:cubicBezTo>
                  <a:cubicBezTo>
                    <a:pt x="118" y="378"/>
                    <a:pt x="116" y="379"/>
                    <a:pt x="117" y="378"/>
                  </a:cubicBezTo>
                  <a:cubicBezTo>
                    <a:pt x="120" y="375"/>
                    <a:pt x="123" y="372"/>
                    <a:pt x="126" y="369"/>
                  </a:cubicBezTo>
                  <a:cubicBezTo>
                    <a:pt x="126" y="370"/>
                    <a:pt x="125" y="371"/>
                    <a:pt x="120" y="376"/>
                  </a:cubicBezTo>
                  <a:cubicBezTo>
                    <a:pt x="120" y="375"/>
                    <a:pt x="123" y="373"/>
                    <a:pt x="125" y="371"/>
                  </a:cubicBezTo>
                  <a:cubicBezTo>
                    <a:pt x="124" y="371"/>
                    <a:pt x="126" y="369"/>
                    <a:pt x="129" y="367"/>
                  </a:cubicBezTo>
                  <a:cubicBezTo>
                    <a:pt x="130" y="365"/>
                    <a:pt x="132" y="364"/>
                    <a:pt x="134" y="362"/>
                  </a:cubicBezTo>
                  <a:cubicBezTo>
                    <a:pt x="136" y="361"/>
                    <a:pt x="137" y="359"/>
                    <a:pt x="139" y="358"/>
                  </a:cubicBezTo>
                  <a:cubicBezTo>
                    <a:pt x="140" y="357"/>
                    <a:pt x="143" y="354"/>
                    <a:pt x="143" y="355"/>
                  </a:cubicBezTo>
                  <a:cubicBezTo>
                    <a:pt x="146" y="352"/>
                    <a:pt x="148" y="350"/>
                    <a:pt x="151" y="348"/>
                  </a:cubicBezTo>
                  <a:cubicBezTo>
                    <a:pt x="153" y="346"/>
                    <a:pt x="156" y="344"/>
                    <a:pt x="158" y="343"/>
                  </a:cubicBezTo>
                  <a:cubicBezTo>
                    <a:pt x="157" y="343"/>
                    <a:pt x="154" y="345"/>
                    <a:pt x="151" y="348"/>
                  </a:cubicBezTo>
                  <a:cubicBezTo>
                    <a:pt x="149" y="350"/>
                    <a:pt x="146" y="352"/>
                    <a:pt x="144" y="354"/>
                  </a:cubicBezTo>
                  <a:cubicBezTo>
                    <a:pt x="143" y="354"/>
                    <a:pt x="142" y="355"/>
                    <a:pt x="136" y="360"/>
                  </a:cubicBezTo>
                  <a:cubicBezTo>
                    <a:pt x="136" y="360"/>
                    <a:pt x="138" y="358"/>
                    <a:pt x="143" y="354"/>
                  </a:cubicBezTo>
                  <a:cubicBezTo>
                    <a:pt x="142" y="354"/>
                    <a:pt x="140" y="356"/>
                    <a:pt x="136" y="360"/>
                  </a:cubicBezTo>
                  <a:cubicBezTo>
                    <a:pt x="136" y="359"/>
                    <a:pt x="143" y="354"/>
                    <a:pt x="146" y="351"/>
                  </a:cubicBezTo>
                  <a:cubicBezTo>
                    <a:pt x="142" y="355"/>
                    <a:pt x="151" y="347"/>
                    <a:pt x="148" y="350"/>
                  </a:cubicBezTo>
                  <a:cubicBezTo>
                    <a:pt x="151" y="347"/>
                    <a:pt x="152" y="346"/>
                    <a:pt x="154" y="346"/>
                  </a:cubicBezTo>
                  <a:cubicBezTo>
                    <a:pt x="155" y="345"/>
                    <a:pt x="156" y="344"/>
                    <a:pt x="158" y="342"/>
                  </a:cubicBezTo>
                  <a:cubicBezTo>
                    <a:pt x="157" y="343"/>
                    <a:pt x="166" y="336"/>
                    <a:pt x="169" y="334"/>
                  </a:cubicBezTo>
                  <a:cubicBezTo>
                    <a:pt x="166" y="336"/>
                    <a:pt x="165" y="337"/>
                    <a:pt x="160" y="341"/>
                  </a:cubicBezTo>
                  <a:cubicBezTo>
                    <a:pt x="161" y="340"/>
                    <a:pt x="162" y="340"/>
                    <a:pt x="162" y="340"/>
                  </a:cubicBezTo>
                  <a:cubicBezTo>
                    <a:pt x="165" y="338"/>
                    <a:pt x="167" y="336"/>
                    <a:pt x="170" y="334"/>
                  </a:cubicBezTo>
                  <a:cubicBezTo>
                    <a:pt x="171" y="333"/>
                    <a:pt x="173" y="332"/>
                    <a:pt x="180" y="327"/>
                  </a:cubicBezTo>
                  <a:cubicBezTo>
                    <a:pt x="178" y="328"/>
                    <a:pt x="177" y="329"/>
                    <a:pt x="180" y="328"/>
                  </a:cubicBezTo>
                  <a:cubicBezTo>
                    <a:pt x="180" y="327"/>
                    <a:pt x="184" y="324"/>
                    <a:pt x="185" y="323"/>
                  </a:cubicBezTo>
                  <a:cubicBezTo>
                    <a:pt x="187" y="322"/>
                    <a:pt x="187" y="322"/>
                    <a:pt x="187" y="322"/>
                  </a:cubicBezTo>
                  <a:cubicBezTo>
                    <a:pt x="187" y="322"/>
                    <a:pt x="188" y="322"/>
                    <a:pt x="189" y="321"/>
                  </a:cubicBezTo>
                  <a:cubicBezTo>
                    <a:pt x="187" y="322"/>
                    <a:pt x="184" y="325"/>
                    <a:pt x="183" y="325"/>
                  </a:cubicBezTo>
                  <a:cubicBezTo>
                    <a:pt x="188" y="322"/>
                    <a:pt x="189" y="321"/>
                    <a:pt x="192" y="320"/>
                  </a:cubicBezTo>
                  <a:cubicBezTo>
                    <a:pt x="194" y="318"/>
                    <a:pt x="196" y="317"/>
                    <a:pt x="202" y="313"/>
                  </a:cubicBezTo>
                  <a:cubicBezTo>
                    <a:pt x="202" y="313"/>
                    <a:pt x="202" y="314"/>
                    <a:pt x="201" y="314"/>
                  </a:cubicBezTo>
                  <a:cubicBezTo>
                    <a:pt x="200" y="314"/>
                    <a:pt x="200" y="315"/>
                    <a:pt x="199" y="315"/>
                  </a:cubicBezTo>
                  <a:cubicBezTo>
                    <a:pt x="197" y="316"/>
                    <a:pt x="195" y="317"/>
                    <a:pt x="195" y="317"/>
                  </a:cubicBezTo>
                  <a:cubicBezTo>
                    <a:pt x="193" y="318"/>
                    <a:pt x="199" y="315"/>
                    <a:pt x="203" y="313"/>
                  </a:cubicBezTo>
                  <a:cubicBezTo>
                    <a:pt x="208" y="310"/>
                    <a:pt x="212" y="309"/>
                    <a:pt x="206" y="312"/>
                  </a:cubicBezTo>
                  <a:cubicBezTo>
                    <a:pt x="210" y="310"/>
                    <a:pt x="214" y="307"/>
                    <a:pt x="219" y="305"/>
                  </a:cubicBezTo>
                  <a:cubicBezTo>
                    <a:pt x="224" y="303"/>
                    <a:pt x="229" y="301"/>
                    <a:pt x="232" y="299"/>
                  </a:cubicBezTo>
                  <a:cubicBezTo>
                    <a:pt x="231" y="300"/>
                    <a:pt x="227" y="302"/>
                    <a:pt x="224" y="303"/>
                  </a:cubicBezTo>
                  <a:cubicBezTo>
                    <a:pt x="223" y="304"/>
                    <a:pt x="227" y="302"/>
                    <a:pt x="230" y="301"/>
                  </a:cubicBezTo>
                  <a:cubicBezTo>
                    <a:pt x="229" y="301"/>
                    <a:pt x="236" y="298"/>
                    <a:pt x="240" y="296"/>
                  </a:cubicBezTo>
                  <a:cubicBezTo>
                    <a:pt x="240" y="296"/>
                    <a:pt x="236" y="298"/>
                    <a:pt x="234" y="299"/>
                  </a:cubicBezTo>
                  <a:cubicBezTo>
                    <a:pt x="235" y="298"/>
                    <a:pt x="239" y="296"/>
                    <a:pt x="244" y="294"/>
                  </a:cubicBezTo>
                  <a:cubicBezTo>
                    <a:pt x="249" y="292"/>
                    <a:pt x="255" y="290"/>
                    <a:pt x="261" y="288"/>
                  </a:cubicBezTo>
                  <a:cubicBezTo>
                    <a:pt x="257" y="289"/>
                    <a:pt x="251" y="291"/>
                    <a:pt x="244" y="294"/>
                  </a:cubicBezTo>
                  <a:cubicBezTo>
                    <a:pt x="246" y="293"/>
                    <a:pt x="249" y="292"/>
                    <a:pt x="252" y="291"/>
                  </a:cubicBezTo>
                  <a:cubicBezTo>
                    <a:pt x="256" y="289"/>
                    <a:pt x="261" y="288"/>
                    <a:pt x="267" y="286"/>
                  </a:cubicBezTo>
                  <a:cubicBezTo>
                    <a:pt x="268" y="286"/>
                    <a:pt x="265" y="286"/>
                    <a:pt x="263" y="287"/>
                  </a:cubicBezTo>
                  <a:cubicBezTo>
                    <a:pt x="268" y="286"/>
                    <a:pt x="276" y="283"/>
                    <a:pt x="282" y="281"/>
                  </a:cubicBezTo>
                  <a:cubicBezTo>
                    <a:pt x="289" y="280"/>
                    <a:pt x="295" y="278"/>
                    <a:pt x="296" y="278"/>
                  </a:cubicBezTo>
                  <a:cubicBezTo>
                    <a:pt x="294" y="279"/>
                    <a:pt x="291" y="280"/>
                    <a:pt x="288" y="280"/>
                  </a:cubicBezTo>
                  <a:cubicBezTo>
                    <a:pt x="286" y="281"/>
                    <a:pt x="294" y="279"/>
                    <a:pt x="303" y="277"/>
                  </a:cubicBezTo>
                  <a:cubicBezTo>
                    <a:pt x="305" y="276"/>
                    <a:pt x="298" y="278"/>
                    <a:pt x="294" y="279"/>
                  </a:cubicBezTo>
                  <a:cubicBezTo>
                    <a:pt x="298" y="278"/>
                    <a:pt x="300" y="278"/>
                    <a:pt x="299" y="278"/>
                  </a:cubicBezTo>
                  <a:cubicBezTo>
                    <a:pt x="303" y="276"/>
                    <a:pt x="307" y="276"/>
                    <a:pt x="312" y="275"/>
                  </a:cubicBezTo>
                  <a:cubicBezTo>
                    <a:pt x="316" y="274"/>
                    <a:pt x="320" y="273"/>
                    <a:pt x="325" y="273"/>
                  </a:cubicBezTo>
                  <a:cubicBezTo>
                    <a:pt x="319" y="273"/>
                    <a:pt x="323" y="272"/>
                    <a:pt x="321" y="273"/>
                  </a:cubicBezTo>
                  <a:cubicBezTo>
                    <a:pt x="324" y="272"/>
                    <a:pt x="328" y="272"/>
                    <a:pt x="336" y="271"/>
                  </a:cubicBezTo>
                  <a:cubicBezTo>
                    <a:pt x="330" y="272"/>
                    <a:pt x="326" y="272"/>
                    <a:pt x="338" y="271"/>
                  </a:cubicBezTo>
                  <a:cubicBezTo>
                    <a:pt x="345" y="270"/>
                    <a:pt x="330" y="272"/>
                    <a:pt x="327" y="272"/>
                  </a:cubicBezTo>
                  <a:cubicBezTo>
                    <a:pt x="328" y="272"/>
                    <a:pt x="335" y="271"/>
                    <a:pt x="333" y="272"/>
                  </a:cubicBezTo>
                  <a:cubicBezTo>
                    <a:pt x="328" y="272"/>
                    <a:pt x="322" y="273"/>
                    <a:pt x="318" y="274"/>
                  </a:cubicBezTo>
                  <a:cubicBezTo>
                    <a:pt x="323" y="273"/>
                    <a:pt x="331" y="272"/>
                    <a:pt x="342" y="271"/>
                  </a:cubicBezTo>
                  <a:cubicBezTo>
                    <a:pt x="342" y="271"/>
                    <a:pt x="340" y="271"/>
                    <a:pt x="340" y="271"/>
                  </a:cubicBezTo>
                  <a:cubicBezTo>
                    <a:pt x="334" y="272"/>
                    <a:pt x="341" y="271"/>
                    <a:pt x="333" y="272"/>
                  </a:cubicBezTo>
                  <a:cubicBezTo>
                    <a:pt x="334" y="272"/>
                    <a:pt x="336" y="272"/>
                    <a:pt x="344" y="271"/>
                  </a:cubicBezTo>
                  <a:cubicBezTo>
                    <a:pt x="343" y="271"/>
                    <a:pt x="340" y="271"/>
                    <a:pt x="337" y="272"/>
                  </a:cubicBezTo>
                  <a:cubicBezTo>
                    <a:pt x="337" y="272"/>
                    <a:pt x="340" y="271"/>
                    <a:pt x="343" y="271"/>
                  </a:cubicBezTo>
                  <a:cubicBezTo>
                    <a:pt x="346" y="271"/>
                    <a:pt x="349" y="271"/>
                    <a:pt x="350" y="271"/>
                  </a:cubicBezTo>
                  <a:cubicBezTo>
                    <a:pt x="342" y="271"/>
                    <a:pt x="335" y="273"/>
                    <a:pt x="332" y="273"/>
                  </a:cubicBezTo>
                  <a:cubicBezTo>
                    <a:pt x="342" y="272"/>
                    <a:pt x="335" y="272"/>
                    <a:pt x="345" y="271"/>
                  </a:cubicBezTo>
                  <a:cubicBezTo>
                    <a:pt x="345" y="271"/>
                    <a:pt x="343" y="272"/>
                    <a:pt x="341" y="272"/>
                  </a:cubicBezTo>
                  <a:cubicBezTo>
                    <a:pt x="340" y="272"/>
                    <a:pt x="353" y="271"/>
                    <a:pt x="349" y="272"/>
                  </a:cubicBezTo>
                  <a:cubicBezTo>
                    <a:pt x="358" y="271"/>
                    <a:pt x="358" y="271"/>
                    <a:pt x="358" y="271"/>
                  </a:cubicBezTo>
                  <a:cubicBezTo>
                    <a:pt x="348" y="271"/>
                    <a:pt x="342" y="271"/>
                    <a:pt x="359" y="270"/>
                  </a:cubicBezTo>
                  <a:cubicBezTo>
                    <a:pt x="359" y="270"/>
                    <a:pt x="359" y="270"/>
                    <a:pt x="359" y="270"/>
                  </a:cubicBezTo>
                  <a:cubicBezTo>
                    <a:pt x="357" y="270"/>
                    <a:pt x="352" y="270"/>
                    <a:pt x="348" y="271"/>
                  </a:cubicBezTo>
                  <a:cubicBezTo>
                    <a:pt x="350" y="270"/>
                    <a:pt x="343" y="271"/>
                    <a:pt x="339" y="271"/>
                  </a:cubicBezTo>
                  <a:cubicBezTo>
                    <a:pt x="340" y="271"/>
                    <a:pt x="341" y="271"/>
                    <a:pt x="343" y="271"/>
                  </a:cubicBezTo>
                  <a:cubicBezTo>
                    <a:pt x="345" y="270"/>
                    <a:pt x="348" y="270"/>
                    <a:pt x="350" y="270"/>
                  </a:cubicBezTo>
                  <a:cubicBezTo>
                    <a:pt x="355" y="270"/>
                    <a:pt x="348" y="270"/>
                    <a:pt x="353" y="270"/>
                  </a:cubicBezTo>
                  <a:cubicBezTo>
                    <a:pt x="351" y="270"/>
                    <a:pt x="348" y="270"/>
                    <a:pt x="345" y="270"/>
                  </a:cubicBezTo>
                  <a:cubicBezTo>
                    <a:pt x="342" y="270"/>
                    <a:pt x="339" y="271"/>
                    <a:pt x="340" y="270"/>
                  </a:cubicBezTo>
                  <a:cubicBezTo>
                    <a:pt x="348" y="269"/>
                    <a:pt x="354" y="269"/>
                    <a:pt x="360" y="269"/>
                  </a:cubicBezTo>
                  <a:cubicBezTo>
                    <a:pt x="364" y="268"/>
                    <a:pt x="357" y="269"/>
                    <a:pt x="355" y="269"/>
                  </a:cubicBezTo>
                  <a:cubicBezTo>
                    <a:pt x="358" y="269"/>
                    <a:pt x="360" y="269"/>
                    <a:pt x="363" y="269"/>
                  </a:cubicBezTo>
                  <a:cubicBezTo>
                    <a:pt x="365" y="269"/>
                    <a:pt x="368" y="269"/>
                    <a:pt x="370" y="269"/>
                  </a:cubicBezTo>
                  <a:cubicBezTo>
                    <a:pt x="375" y="269"/>
                    <a:pt x="381" y="268"/>
                    <a:pt x="388" y="268"/>
                  </a:cubicBezTo>
                  <a:cubicBezTo>
                    <a:pt x="387" y="268"/>
                    <a:pt x="385" y="268"/>
                    <a:pt x="390" y="268"/>
                  </a:cubicBezTo>
                  <a:cubicBezTo>
                    <a:pt x="396" y="268"/>
                    <a:pt x="383" y="267"/>
                    <a:pt x="399" y="268"/>
                  </a:cubicBezTo>
                  <a:cubicBezTo>
                    <a:pt x="398" y="268"/>
                    <a:pt x="400" y="268"/>
                    <a:pt x="403" y="268"/>
                  </a:cubicBezTo>
                  <a:cubicBezTo>
                    <a:pt x="406" y="268"/>
                    <a:pt x="410" y="269"/>
                    <a:pt x="412" y="269"/>
                  </a:cubicBezTo>
                  <a:cubicBezTo>
                    <a:pt x="407" y="269"/>
                    <a:pt x="405" y="268"/>
                    <a:pt x="403" y="269"/>
                  </a:cubicBezTo>
                  <a:cubicBezTo>
                    <a:pt x="400" y="268"/>
                    <a:pt x="398" y="268"/>
                    <a:pt x="394" y="268"/>
                  </a:cubicBezTo>
                  <a:cubicBezTo>
                    <a:pt x="394" y="269"/>
                    <a:pt x="400" y="268"/>
                    <a:pt x="399" y="269"/>
                  </a:cubicBezTo>
                  <a:cubicBezTo>
                    <a:pt x="404" y="269"/>
                    <a:pt x="407" y="269"/>
                    <a:pt x="414" y="269"/>
                  </a:cubicBezTo>
                  <a:cubicBezTo>
                    <a:pt x="413" y="269"/>
                    <a:pt x="409" y="269"/>
                    <a:pt x="410" y="269"/>
                  </a:cubicBezTo>
                  <a:cubicBezTo>
                    <a:pt x="421" y="270"/>
                    <a:pt x="422" y="270"/>
                    <a:pt x="431" y="271"/>
                  </a:cubicBezTo>
                  <a:cubicBezTo>
                    <a:pt x="433" y="272"/>
                    <a:pt x="426" y="271"/>
                    <a:pt x="423" y="270"/>
                  </a:cubicBezTo>
                  <a:cubicBezTo>
                    <a:pt x="422" y="270"/>
                    <a:pt x="425" y="271"/>
                    <a:pt x="428" y="271"/>
                  </a:cubicBezTo>
                  <a:cubicBezTo>
                    <a:pt x="431" y="271"/>
                    <a:pt x="433" y="272"/>
                    <a:pt x="433" y="272"/>
                  </a:cubicBezTo>
                  <a:cubicBezTo>
                    <a:pt x="436" y="272"/>
                    <a:pt x="435" y="272"/>
                    <a:pt x="438" y="272"/>
                  </a:cubicBezTo>
                  <a:cubicBezTo>
                    <a:pt x="439" y="272"/>
                    <a:pt x="436" y="272"/>
                    <a:pt x="434" y="271"/>
                  </a:cubicBezTo>
                  <a:cubicBezTo>
                    <a:pt x="433" y="271"/>
                    <a:pt x="444" y="272"/>
                    <a:pt x="438" y="272"/>
                  </a:cubicBezTo>
                  <a:cubicBezTo>
                    <a:pt x="442" y="272"/>
                    <a:pt x="446" y="273"/>
                    <a:pt x="447" y="273"/>
                  </a:cubicBezTo>
                  <a:cubicBezTo>
                    <a:pt x="452" y="274"/>
                    <a:pt x="456" y="275"/>
                    <a:pt x="460" y="275"/>
                  </a:cubicBezTo>
                  <a:cubicBezTo>
                    <a:pt x="453" y="274"/>
                    <a:pt x="468" y="276"/>
                    <a:pt x="458" y="274"/>
                  </a:cubicBezTo>
                  <a:cubicBezTo>
                    <a:pt x="459" y="274"/>
                    <a:pt x="461" y="275"/>
                    <a:pt x="464" y="275"/>
                  </a:cubicBezTo>
                  <a:cubicBezTo>
                    <a:pt x="467" y="276"/>
                    <a:pt x="471" y="277"/>
                    <a:pt x="473" y="277"/>
                  </a:cubicBezTo>
                  <a:cubicBezTo>
                    <a:pt x="479" y="279"/>
                    <a:pt x="468" y="276"/>
                    <a:pt x="468" y="277"/>
                  </a:cubicBezTo>
                  <a:cubicBezTo>
                    <a:pt x="475" y="279"/>
                    <a:pt x="470" y="277"/>
                    <a:pt x="477" y="279"/>
                  </a:cubicBezTo>
                  <a:cubicBezTo>
                    <a:pt x="475" y="278"/>
                    <a:pt x="480" y="280"/>
                    <a:pt x="485" y="281"/>
                  </a:cubicBezTo>
                  <a:cubicBezTo>
                    <a:pt x="484" y="281"/>
                    <a:pt x="487" y="282"/>
                    <a:pt x="493" y="283"/>
                  </a:cubicBezTo>
                  <a:cubicBezTo>
                    <a:pt x="498" y="285"/>
                    <a:pt x="505" y="286"/>
                    <a:pt x="508" y="288"/>
                  </a:cubicBezTo>
                  <a:cubicBezTo>
                    <a:pt x="511" y="288"/>
                    <a:pt x="502" y="286"/>
                    <a:pt x="498" y="285"/>
                  </a:cubicBezTo>
                  <a:cubicBezTo>
                    <a:pt x="501" y="285"/>
                    <a:pt x="510" y="288"/>
                    <a:pt x="517" y="291"/>
                  </a:cubicBezTo>
                  <a:cubicBezTo>
                    <a:pt x="514" y="290"/>
                    <a:pt x="511" y="289"/>
                    <a:pt x="508" y="288"/>
                  </a:cubicBezTo>
                  <a:cubicBezTo>
                    <a:pt x="509" y="288"/>
                    <a:pt x="512" y="289"/>
                    <a:pt x="512" y="290"/>
                  </a:cubicBezTo>
                  <a:cubicBezTo>
                    <a:pt x="515" y="290"/>
                    <a:pt x="519" y="291"/>
                    <a:pt x="523" y="293"/>
                  </a:cubicBezTo>
                  <a:cubicBezTo>
                    <a:pt x="528" y="294"/>
                    <a:pt x="533" y="296"/>
                    <a:pt x="537" y="299"/>
                  </a:cubicBezTo>
                  <a:cubicBezTo>
                    <a:pt x="531" y="297"/>
                    <a:pt x="540" y="300"/>
                    <a:pt x="543" y="302"/>
                  </a:cubicBezTo>
                  <a:cubicBezTo>
                    <a:pt x="537" y="299"/>
                    <a:pt x="538" y="299"/>
                    <a:pt x="533" y="297"/>
                  </a:cubicBezTo>
                  <a:cubicBezTo>
                    <a:pt x="535" y="298"/>
                    <a:pt x="537" y="299"/>
                    <a:pt x="540" y="300"/>
                  </a:cubicBezTo>
                  <a:cubicBezTo>
                    <a:pt x="543" y="302"/>
                    <a:pt x="546" y="303"/>
                    <a:pt x="547" y="303"/>
                  </a:cubicBezTo>
                  <a:cubicBezTo>
                    <a:pt x="547" y="303"/>
                    <a:pt x="543" y="301"/>
                    <a:pt x="543" y="301"/>
                  </a:cubicBezTo>
                  <a:cubicBezTo>
                    <a:pt x="536" y="298"/>
                    <a:pt x="557" y="308"/>
                    <a:pt x="547" y="303"/>
                  </a:cubicBezTo>
                  <a:cubicBezTo>
                    <a:pt x="549" y="303"/>
                    <a:pt x="554" y="306"/>
                    <a:pt x="551" y="305"/>
                  </a:cubicBezTo>
                  <a:cubicBezTo>
                    <a:pt x="556" y="307"/>
                    <a:pt x="557" y="308"/>
                    <a:pt x="563" y="311"/>
                  </a:cubicBezTo>
                  <a:cubicBezTo>
                    <a:pt x="564" y="311"/>
                    <a:pt x="554" y="306"/>
                    <a:pt x="558" y="308"/>
                  </a:cubicBezTo>
                  <a:cubicBezTo>
                    <a:pt x="560" y="309"/>
                    <a:pt x="567" y="313"/>
                    <a:pt x="573" y="316"/>
                  </a:cubicBezTo>
                  <a:cubicBezTo>
                    <a:pt x="570" y="314"/>
                    <a:pt x="564" y="311"/>
                    <a:pt x="566" y="312"/>
                  </a:cubicBezTo>
                  <a:cubicBezTo>
                    <a:pt x="568" y="313"/>
                    <a:pt x="570" y="314"/>
                    <a:pt x="572" y="315"/>
                  </a:cubicBezTo>
                  <a:cubicBezTo>
                    <a:pt x="575" y="317"/>
                    <a:pt x="577" y="318"/>
                    <a:pt x="581" y="320"/>
                  </a:cubicBezTo>
                  <a:cubicBezTo>
                    <a:pt x="578" y="319"/>
                    <a:pt x="584" y="322"/>
                    <a:pt x="590" y="326"/>
                  </a:cubicBezTo>
                  <a:cubicBezTo>
                    <a:pt x="597" y="331"/>
                    <a:pt x="605" y="336"/>
                    <a:pt x="607" y="337"/>
                  </a:cubicBezTo>
                  <a:cubicBezTo>
                    <a:pt x="610" y="339"/>
                    <a:pt x="610" y="339"/>
                    <a:pt x="614" y="342"/>
                  </a:cubicBezTo>
                  <a:cubicBezTo>
                    <a:pt x="617" y="344"/>
                    <a:pt x="616" y="343"/>
                    <a:pt x="618" y="344"/>
                  </a:cubicBezTo>
                  <a:cubicBezTo>
                    <a:pt x="627" y="351"/>
                    <a:pt x="619" y="345"/>
                    <a:pt x="619" y="346"/>
                  </a:cubicBezTo>
                  <a:cubicBezTo>
                    <a:pt x="624" y="350"/>
                    <a:pt x="623" y="349"/>
                    <a:pt x="626" y="351"/>
                  </a:cubicBezTo>
                  <a:cubicBezTo>
                    <a:pt x="629" y="353"/>
                    <a:pt x="633" y="356"/>
                    <a:pt x="633" y="356"/>
                  </a:cubicBezTo>
                  <a:cubicBezTo>
                    <a:pt x="633" y="356"/>
                    <a:pt x="637" y="359"/>
                    <a:pt x="645" y="365"/>
                  </a:cubicBezTo>
                  <a:cubicBezTo>
                    <a:pt x="642" y="363"/>
                    <a:pt x="642" y="363"/>
                    <a:pt x="638" y="360"/>
                  </a:cubicBezTo>
                  <a:cubicBezTo>
                    <a:pt x="642" y="362"/>
                    <a:pt x="644" y="364"/>
                    <a:pt x="639" y="360"/>
                  </a:cubicBezTo>
                  <a:cubicBezTo>
                    <a:pt x="639" y="359"/>
                    <a:pt x="646" y="365"/>
                    <a:pt x="641" y="361"/>
                  </a:cubicBezTo>
                  <a:cubicBezTo>
                    <a:pt x="643" y="363"/>
                    <a:pt x="643" y="363"/>
                    <a:pt x="648" y="366"/>
                  </a:cubicBezTo>
                  <a:cubicBezTo>
                    <a:pt x="647" y="366"/>
                    <a:pt x="646" y="365"/>
                    <a:pt x="646" y="365"/>
                  </a:cubicBezTo>
                  <a:cubicBezTo>
                    <a:pt x="652" y="370"/>
                    <a:pt x="643" y="363"/>
                    <a:pt x="647" y="367"/>
                  </a:cubicBezTo>
                  <a:cubicBezTo>
                    <a:pt x="651" y="370"/>
                    <a:pt x="649" y="368"/>
                    <a:pt x="653" y="371"/>
                  </a:cubicBezTo>
                  <a:cubicBezTo>
                    <a:pt x="656" y="373"/>
                    <a:pt x="648" y="368"/>
                    <a:pt x="655" y="373"/>
                  </a:cubicBezTo>
                  <a:cubicBezTo>
                    <a:pt x="655" y="373"/>
                    <a:pt x="664" y="380"/>
                    <a:pt x="676" y="390"/>
                  </a:cubicBezTo>
                  <a:cubicBezTo>
                    <a:pt x="676" y="390"/>
                    <a:pt x="668" y="383"/>
                    <a:pt x="665" y="380"/>
                  </a:cubicBezTo>
                  <a:cubicBezTo>
                    <a:pt x="669" y="383"/>
                    <a:pt x="677" y="391"/>
                    <a:pt x="678" y="392"/>
                  </a:cubicBezTo>
                  <a:cubicBezTo>
                    <a:pt x="682" y="395"/>
                    <a:pt x="685" y="398"/>
                    <a:pt x="691" y="403"/>
                  </a:cubicBezTo>
                  <a:cubicBezTo>
                    <a:pt x="691" y="404"/>
                    <a:pt x="689" y="402"/>
                    <a:pt x="689" y="402"/>
                  </a:cubicBezTo>
                  <a:cubicBezTo>
                    <a:pt x="693" y="406"/>
                    <a:pt x="692" y="405"/>
                    <a:pt x="694" y="406"/>
                  </a:cubicBezTo>
                  <a:cubicBezTo>
                    <a:pt x="695" y="407"/>
                    <a:pt x="696" y="408"/>
                    <a:pt x="697" y="409"/>
                  </a:cubicBezTo>
                  <a:cubicBezTo>
                    <a:pt x="695" y="407"/>
                    <a:pt x="693" y="405"/>
                    <a:pt x="692" y="405"/>
                  </a:cubicBezTo>
                  <a:cubicBezTo>
                    <a:pt x="697" y="410"/>
                    <a:pt x="706" y="418"/>
                    <a:pt x="711" y="423"/>
                  </a:cubicBezTo>
                  <a:cubicBezTo>
                    <a:pt x="712" y="423"/>
                    <a:pt x="706" y="417"/>
                    <a:pt x="703" y="415"/>
                  </a:cubicBezTo>
                  <a:cubicBezTo>
                    <a:pt x="707" y="418"/>
                    <a:pt x="707" y="418"/>
                    <a:pt x="717" y="427"/>
                  </a:cubicBezTo>
                  <a:cubicBezTo>
                    <a:pt x="721" y="431"/>
                    <a:pt x="717" y="427"/>
                    <a:pt x="715" y="426"/>
                  </a:cubicBezTo>
                  <a:cubicBezTo>
                    <a:pt x="714" y="425"/>
                    <a:pt x="723" y="432"/>
                    <a:pt x="720" y="430"/>
                  </a:cubicBezTo>
                  <a:cubicBezTo>
                    <a:pt x="721" y="431"/>
                    <a:pt x="732" y="441"/>
                    <a:pt x="733" y="442"/>
                  </a:cubicBezTo>
                  <a:cubicBezTo>
                    <a:pt x="736" y="445"/>
                    <a:pt x="750" y="458"/>
                    <a:pt x="751" y="458"/>
                  </a:cubicBezTo>
                  <a:cubicBezTo>
                    <a:pt x="751" y="458"/>
                    <a:pt x="749" y="457"/>
                    <a:pt x="747" y="455"/>
                  </a:cubicBezTo>
                  <a:cubicBezTo>
                    <a:pt x="745" y="453"/>
                    <a:pt x="743" y="451"/>
                    <a:pt x="741" y="449"/>
                  </a:cubicBezTo>
                  <a:cubicBezTo>
                    <a:pt x="744" y="452"/>
                    <a:pt x="747" y="454"/>
                    <a:pt x="751" y="458"/>
                  </a:cubicBezTo>
                  <a:cubicBezTo>
                    <a:pt x="746" y="454"/>
                    <a:pt x="758" y="465"/>
                    <a:pt x="759" y="466"/>
                  </a:cubicBezTo>
                  <a:cubicBezTo>
                    <a:pt x="760" y="467"/>
                    <a:pt x="759" y="466"/>
                    <a:pt x="765" y="472"/>
                  </a:cubicBezTo>
                  <a:cubicBezTo>
                    <a:pt x="764" y="471"/>
                    <a:pt x="762" y="469"/>
                    <a:pt x="762" y="469"/>
                  </a:cubicBezTo>
                  <a:cubicBezTo>
                    <a:pt x="762" y="469"/>
                    <a:pt x="769" y="475"/>
                    <a:pt x="769" y="476"/>
                  </a:cubicBezTo>
                  <a:cubicBezTo>
                    <a:pt x="772" y="478"/>
                    <a:pt x="764" y="472"/>
                    <a:pt x="766" y="473"/>
                  </a:cubicBezTo>
                  <a:cubicBezTo>
                    <a:pt x="772" y="478"/>
                    <a:pt x="771" y="478"/>
                    <a:pt x="773" y="479"/>
                  </a:cubicBezTo>
                  <a:cubicBezTo>
                    <a:pt x="776" y="482"/>
                    <a:pt x="780" y="486"/>
                    <a:pt x="779" y="485"/>
                  </a:cubicBezTo>
                  <a:cubicBezTo>
                    <a:pt x="774" y="480"/>
                    <a:pt x="775" y="481"/>
                    <a:pt x="770" y="476"/>
                  </a:cubicBezTo>
                  <a:cubicBezTo>
                    <a:pt x="771" y="478"/>
                    <a:pt x="776" y="482"/>
                    <a:pt x="781" y="487"/>
                  </a:cubicBezTo>
                  <a:cubicBezTo>
                    <a:pt x="781" y="486"/>
                    <a:pt x="780" y="485"/>
                    <a:pt x="778" y="484"/>
                  </a:cubicBezTo>
                  <a:cubicBezTo>
                    <a:pt x="781" y="486"/>
                    <a:pt x="784" y="489"/>
                    <a:pt x="782" y="486"/>
                  </a:cubicBezTo>
                  <a:cubicBezTo>
                    <a:pt x="790" y="494"/>
                    <a:pt x="794" y="498"/>
                    <a:pt x="799" y="503"/>
                  </a:cubicBezTo>
                  <a:cubicBezTo>
                    <a:pt x="802" y="505"/>
                    <a:pt x="804" y="506"/>
                    <a:pt x="808" y="510"/>
                  </a:cubicBezTo>
                  <a:cubicBezTo>
                    <a:pt x="807" y="509"/>
                    <a:pt x="804" y="507"/>
                    <a:pt x="804" y="507"/>
                  </a:cubicBezTo>
                  <a:cubicBezTo>
                    <a:pt x="809" y="511"/>
                    <a:pt x="828" y="527"/>
                    <a:pt x="841" y="537"/>
                  </a:cubicBezTo>
                  <a:cubicBezTo>
                    <a:pt x="842" y="538"/>
                    <a:pt x="844" y="539"/>
                    <a:pt x="848" y="542"/>
                  </a:cubicBezTo>
                  <a:cubicBezTo>
                    <a:pt x="851" y="544"/>
                    <a:pt x="848" y="542"/>
                    <a:pt x="848" y="542"/>
                  </a:cubicBezTo>
                  <a:cubicBezTo>
                    <a:pt x="853" y="545"/>
                    <a:pt x="851" y="545"/>
                    <a:pt x="857" y="549"/>
                  </a:cubicBezTo>
                  <a:cubicBezTo>
                    <a:pt x="856" y="548"/>
                    <a:pt x="848" y="543"/>
                    <a:pt x="845" y="540"/>
                  </a:cubicBezTo>
                  <a:cubicBezTo>
                    <a:pt x="846" y="541"/>
                    <a:pt x="855" y="548"/>
                    <a:pt x="860" y="552"/>
                  </a:cubicBezTo>
                  <a:cubicBezTo>
                    <a:pt x="862" y="552"/>
                    <a:pt x="860" y="551"/>
                    <a:pt x="855" y="548"/>
                  </a:cubicBezTo>
                  <a:cubicBezTo>
                    <a:pt x="856" y="548"/>
                    <a:pt x="866" y="555"/>
                    <a:pt x="870" y="558"/>
                  </a:cubicBezTo>
                  <a:cubicBezTo>
                    <a:pt x="866" y="555"/>
                    <a:pt x="870" y="558"/>
                    <a:pt x="875" y="561"/>
                  </a:cubicBezTo>
                  <a:cubicBezTo>
                    <a:pt x="871" y="559"/>
                    <a:pt x="877" y="563"/>
                    <a:pt x="882" y="566"/>
                  </a:cubicBezTo>
                  <a:cubicBezTo>
                    <a:pt x="882" y="566"/>
                    <a:pt x="882" y="566"/>
                    <a:pt x="884" y="567"/>
                  </a:cubicBezTo>
                  <a:cubicBezTo>
                    <a:pt x="886" y="568"/>
                    <a:pt x="889" y="570"/>
                    <a:pt x="893" y="573"/>
                  </a:cubicBezTo>
                  <a:cubicBezTo>
                    <a:pt x="893" y="572"/>
                    <a:pt x="890" y="571"/>
                    <a:pt x="886" y="568"/>
                  </a:cubicBezTo>
                  <a:cubicBezTo>
                    <a:pt x="886" y="568"/>
                    <a:pt x="890" y="570"/>
                    <a:pt x="890" y="570"/>
                  </a:cubicBezTo>
                  <a:cubicBezTo>
                    <a:pt x="892" y="572"/>
                    <a:pt x="893" y="573"/>
                    <a:pt x="899" y="576"/>
                  </a:cubicBezTo>
                  <a:cubicBezTo>
                    <a:pt x="898" y="575"/>
                    <a:pt x="896" y="574"/>
                    <a:pt x="893" y="573"/>
                  </a:cubicBezTo>
                  <a:cubicBezTo>
                    <a:pt x="894" y="574"/>
                    <a:pt x="899" y="576"/>
                    <a:pt x="902" y="578"/>
                  </a:cubicBezTo>
                  <a:cubicBezTo>
                    <a:pt x="903" y="578"/>
                    <a:pt x="899" y="577"/>
                    <a:pt x="897" y="575"/>
                  </a:cubicBezTo>
                  <a:cubicBezTo>
                    <a:pt x="901" y="578"/>
                    <a:pt x="904" y="579"/>
                    <a:pt x="901" y="577"/>
                  </a:cubicBezTo>
                  <a:cubicBezTo>
                    <a:pt x="901" y="577"/>
                    <a:pt x="905" y="579"/>
                    <a:pt x="905" y="579"/>
                  </a:cubicBezTo>
                  <a:cubicBezTo>
                    <a:pt x="911" y="582"/>
                    <a:pt x="907" y="582"/>
                    <a:pt x="895" y="574"/>
                  </a:cubicBezTo>
                  <a:cubicBezTo>
                    <a:pt x="896" y="575"/>
                    <a:pt x="897" y="576"/>
                    <a:pt x="896" y="575"/>
                  </a:cubicBezTo>
                  <a:cubicBezTo>
                    <a:pt x="901" y="578"/>
                    <a:pt x="900" y="577"/>
                    <a:pt x="909" y="583"/>
                  </a:cubicBezTo>
                  <a:cubicBezTo>
                    <a:pt x="913" y="584"/>
                    <a:pt x="911" y="583"/>
                    <a:pt x="917" y="587"/>
                  </a:cubicBezTo>
                  <a:cubicBezTo>
                    <a:pt x="917" y="586"/>
                    <a:pt x="918" y="586"/>
                    <a:pt x="916" y="585"/>
                  </a:cubicBezTo>
                  <a:cubicBezTo>
                    <a:pt x="916" y="585"/>
                    <a:pt x="917" y="586"/>
                    <a:pt x="918" y="586"/>
                  </a:cubicBezTo>
                  <a:cubicBezTo>
                    <a:pt x="920" y="587"/>
                    <a:pt x="921" y="588"/>
                    <a:pt x="923" y="589"/>
                  </a:cubicBezTo>
                  <a:cubicBezTo>
                    <a:pt x="926" y="590"/>
                    <a:pt x="928" y="591"/>
                    <a:pt x="924" y="589"/>
                  </a:cubicBezTo>
                  <a:cubicBezTo>
                    <a:pt x="936" y="594"/>
                    <a:pt x="944" y="598"/>
                    <a:pt x="953" y="601"/>
                  </a:cubicBezTo>
                  <a:cubicBezTo>
                    <a:pt x="961" y="604"/>
                    <a:pt x="970" y="607"/>
                    <a:pt x="983" y="609"/>
                  </a:cubicBezTo>
                  <a:cubicBezTo>
                    <a:pt x="982" y="609"/>
                    <a:pt x="979" y="609"/>
                    <a:pt x="976" y="608"/>
                  </a:cubicBezTo>
                  <a:cubicBezTo>
                    <a:pt x="973" y="607"/>
                    <a:pt x="969" y="606"/>
                    <a:pt x="966" y="605"/>
                  </a:cubicBezTo>
                  <a:cubicBezTo>
                    <a:pt x="967" y="606"/>
                    <a:pt x="968" y="606"/>
                    <a:pt x="968" y="606"/>
                  </a:cubicBezTo>
                  <a:cubicBezTo>
                    <a:pt x="969" y="606"/>
                    <a:pt x="972" y="607"/>
                    <a:pt x="976" y="608"/>
                  </a:cubicBezTo>
                  <a:cubicBezTo>
                    <a:pt x="971" y="607"/>
                    <a:pt x="977" y="609"/>
                    <a:pt x="973" y="608"/>
                  </a:cubicBezTo>
                  <a:cubicBezTo>
                    <a:pt x="976" y="609"/>
                    <a:pt x="979" y="609"/>
                    <a:pt x="982" y="610"/>
                  </a:cubicBezTo>
                  <a:cubicBezTo>
                    <a:pt x="974" y="608"/>
                    <a:pt x="988" y="611"/>
                    <a:pt x="978" y="608"/>
                  </a:cubicBezTo>
                  <a:cubicBezTo>
                    <a:pt x="979" y="609"/>
                    <a:pt x="983" y="610"/>
                    <a:pt x="987" y="610"/>
                  </a:cubicBezTo>
                  <a:cubicBezTo>
                    <a:pt x="990" y="611"/>
                    <a:pt x="994" y="612"/>
                    <a:pt x="993" y="612"/>
                  </a:cubicBezTo>
                  <a:cubicBezTo>
                    <a:pt x="1010" y="614"/>
                    <a:pt x="1021" y="615"/>
                    <a:pt x="1031" y="614"/>
                  </a:cubicBezTo>
                  <a:cubicBezTo>
                    <a:pt x="1029" y="615"/>
                    <a:pt x="1033" y="615"/>
                    <a:pt x="1040" y="615"/>
                  </a:cubicBezTo>
                  <a:cubicBezTo>
                    <a:pt x="1046" y="614"/>
                    <a:pt x="1053" y="614"/>
                    <a:pt x="1057" y="613"/>
                  </a:cubicBezTo>
                  <a:cubicBezTo>
                    <a:pt x="1042" y="615"/>
                    <a:pt x="1059" y="613"/>
                    <a:pt x="1057" y="613"/>
                  </a:cubicBezTo>
                  <a:cubicBezTo>
                    <a:pt x="1058" y="613"/>
                    <a:pt x="1062" y="613"/>
                    <a:pt x="1065" y="612"/>
                  </a:cubicBezTo>
                  <a:cubicBezTo>
                    <a:pt x="1069" y="611"/>
                    <a:pt x="1073" y="610"/>
                    <a:pt x="1072" y="610"/>
                  </a:cubicBezTo>
                  <a:cubicBezTo>
                    <a:pt x="1075" y="610"/>
                    <a:pt x="1077" y="609"/>
                    <a:pt x="1080" y="609"/>
                  </a:cubicBezTo>
                  <a:cubicBezTo>
                    <a:pt x="1083" y="608"/>
                    <a:pt x="1086" y="607"/>
                    <a:pt x="1089" y="607"/>
                  </a:cubicBezTo>
                  <a:cubicBezTo>
                    <a:pt x="1087" y="607"/>
                    <a:pt x="1089" y="607"/>
                    <a:pt x="1093" y="606"/>
                  </a:cubicBezTo>
                  <a:cubicBezTo>
                    <a:pt x="1094" y="605"/>
                    <a:pt x="1097" y="605"/>
                    <a:pt x="1099" y="604"/>
                  </a:cubicBezTo>
                  <a:cubicBezTo>
                    <a:pt x="1101" y="603"/>
                    <a:pt x="1104" y="602"/>
                    <a:pt x="1107" y="601"/>
                  </a:cubicBezTo>
                  <a:cubicBezTo>
                    <a:pt x="1104" y="602"/>
                    <a:pt x="1098" y="604"/>
                    <a:pt x="1099" y="604"/>
                  </a:cubicBezTo>
                  <a:cubicBezTo>
                    <a:pt x="1105" y="601"/>
                    <a:pt x="1110" y="600"/>
                    <a:pt x="1114" y="598"/>
                  </a:cubicBezTo>
                  <a:cubicBezTo>
                    <a:pt x="1116" y="597"/>
                    <a:pt x="1118" y="596"/>
                    <a:pt x="1120" y="595"/>
                  </a:cubicBezTo>
                  <a:cubicBezTo>
                    <a:pt x="1122" y="595"/>
                    <a:pt x="1124" y="594"/>
                    <a:pt x="1126" y="593"/>
                  </a:cubicBezTo>
                  <a:cubicBezTo>
                    <a:pt x="1127" y="592"/>
                    <a:pt x="1129" y="591"/>
                    <a:pt x="1131" y="590"/>
                  </a:cubicBezTo>
                  <a:cubicBezTo>
                    <a:pt x="1133" y="589"/>
                    <a:pt x="1134" y="588"/>
                    <a:pt x="1136" y="587"/>
                  </a:cubicBezTo>
                  <a:cubicBezTo>
                    <a:pt x="1140" y="585"/>
                    <a:pt x="1144" y="583"/>
                    <a:pt x="1149" y="580"/>
                  </a:cubicBezTo>
                  <a:cubicBezTo>
                    <a:pt x="1154" y="577"/>
                    <a:pt x="1145" y="583"/>
                    <a:pt x="1153" y="578"/>
                  </a:cubicBezTo>
                  <a:cubicBezTo>
                    <a:pt x="1152" y="578"/>
                    <a:pt x="1147" y="581"/>
                    <a:pt x="1142" y="584"/>
                  </a:cubicBezTo>
                  <a:cubicBezTo>
                    <a:pt x="1140" y="585"/>
                    <a:pt x="1151" y="578"/>
                    <a:pt x="1146" y="581"/>
                  </a:cubicBezTo>
                  <a:cubicBezTo>
                    <a:pt x="1150" y="579"/>
                    <a:pt x="1160" y="573"/>
                    <a:pt x="1160" y="572"/>
                  </a:cubicBezTo>
                  <a:cubicBezTo>
                    <a:pt x="1165" y="569"/>
                    <a:pt x="1162" y="571"/>
                    <a:pt x="1165" y="569"/>
                  </a:cubicBezTo>
                  <a:cubicBezTo>
                    <a:pt x="1165" y="569"/>
                    <a:pt x="1161" y="572"/>
                    <a:pt x="1160" y="573"/>
                  </a:cubicBezTo>
                  <a:cubicBezTo>
                    <a:pt x="1166" y="569"/>
                    <a:pt x="1169" y="567"/>
                    <a:pt x="1177" y="560"/>
                  </a:cubicBezTo>
                  <a:cubicBezTo>
                    <a:pt x="1176" y="560"/>
                    <a:pt x="1178" y="559"/>
                    <a:pt x="1180" y="557"/>
                  </a:cubicBezTo>
                  <a:cubicBezTo>
                    <a:pt x="1183" y="555"/>
                    <a:pt x="1186" y="552"/>
                    <a:pt x="1190" y="548"/>
                  </a:cubicBezTo>
                  <a:cubicBezTo>
                    <a:pt x="1198" y="541"/>
                    <a:pt x="1207" y="532"/>
                    <a:pt x="1212" y="527"/>
                  </a:cubicBezTo>
                  <a:cubicBezTo>
                    <a:pt x="1216" y="523"/>
                    <a:pt x="1213" y="526"/>
                    <a:pt x="1217" y="520"/>
                  </a:cubicBezTo>
                  <a:cubicBezTo>
                    <a:pt x="1211" y="527"/>
                    <a:pt x="1200" y="539"/>
                    <a:pt x="1189" y="549"/>
                  </a:cubicBezTo>
                  <a:cubicBezTo>
                    <a:pt x="1189" y="549"/>
                    <a:pt x="1201" y="538"/>
                    <a:pt x="1190" y="548"/>
                  </a:cubicBezTo>
                  <a:cubicBezTo>
                    <a:pt x="1202" y="537"/>
                    <a:pt x="1215" y="523"/>
                    <a:pt x="1227" y="509"/>
                  </a:cubicBezTo>
                  <a:cubicBezTo>
                    <a:pt x="1239" y="494"/>
                    <a:pt x="1251" y="478"/>
                    <a:pt x="1261" y="462"/>
                  </a:cubicBezTo>
                  <a:cubicBezTo>
                    <a:pt x="1282" y="431"/>
                    <a:pt x="1298" y="401"/>
                    <a:pt x="1305" y="389"/>
                  </a:cubicBezTo>
                  <a:cubicBezTo>
                    <a:pt x="1304" y="390"/>
                    <a:pt x="1310" y="380"/>
                    <a:pt x="1314" y="372"/>
                  </a:cubicBezTo>
                  <a:close/>
                  <a:moveTo>
                    <a:pt x="1408" y="163"/>
                  </a:moveTo>
                  <a:cubicBezTo>
                    <a:pt x="1404" y="173"/>
                    <a:pt x="1404" y="174"/>
                    <a:pt x="1407" y="167"/>
                  </a:cubicBezTo>
                  <a:cubicBezTo>
                    <a:pt x="1405" y="172"/>
                    <a:pt x="1404" y="176"/>
                    <a:pt x="1403" y="178"/>
                  </a:cubicBezTo>
                  <a:cubicBezTo>
                    <a:pt x="1406" y="171"/>
                    <a:pt x="1407" y="168"/>
                    <a:pt x="1409" y="161"/>
                  </a:cubicBezTo>
                  <a:cubicBezTo>
                    <a:pt x="1409" y="163"/>
                    <a:pt x="1410" y="158"/>
                    <a:pt x="1410" y="159"/>
                  </a:cubicBezTo>
                  <a:cubicBezTo>
                    <a:pt x="1409" y="161"/>
                    <a:pt x="1408" y="164"/>
                    <a:pt x="1408" y="163"/>
                  </a:cubicBezTo>
                  <a:close/>
                  <a:moveTo>
                    <a:pt x="1415" y="144"/>
                  </a:moveTo>
                  <a:cubicBezTo>
                    <a:pt x="1416" y="143"/>
                    <a:pt x="1418" y="139"/>
                    <a:pt x="1415" y="145"/>
                  </a:cubicBezTo>
                  <a:cubicBezTo>
                    <a:pt x="1419" y="136"/>
                    <a:pt x="1421" y="130"/>
                    <a:pt x="1425" y="118"/>
                  </a:cubicBezTo>
                  <a:cubicBezTo>
                    <a:pt x="1423" y="122"/>
                    <a:pt x="1423" y="125"/>
                    <a:pt x="1421" y="129"/>
                  </a:cubicBezTo>
                  <a:cubicBezTo>
                    <a:pt x="1421" y="129"/>
                    <a:pt x="1420" y="132"/>
                    <a:pt x="1420" y="133"/>
                  </a:cubicBezTo>
                  <a:cubicBezTo>
                    <a:pt x="1421" y="130"/>
                    <a:pt x="1424" y="121"/>
                    <a:pt x="1422" y="126"/>
                  </a:cubicBezTo>
                  <a:cubicBezTo>
                    <a:pt x="1418" y="137"/>
                    <a:pt x="1418" y="137"/>
                    <a:pt x="1415" y="144"/>
                  </a:cubicBezTo>
                  <a:close/>
                  <a:moveTo>
                    <a:pt x="1277" y="458"/>
                  </a:moveTo>
                  <a:cubicBezTo>
                    <a:pt x="1275" y="461"/>
                    <a:pt x="1273" y="464"/>
                    <a:pt x="1271" y="467"/>
                  </a:cubicBezTo>
                  <a:cubicBezTo>
                    <a:pt x="1271" y="467"/>
                    <a:pt x="1270" y="468"/>
                    <a:pt x="1270" y="469"/>
                  </a:cubicBezTo>
                  <a:cubicBezTo>
                    <a:pt x="1272" y="465"/>
                    <a:pt x="1276" y="459"/>
                    <a:pt x="1277" y="458"/>
                  </a:cubicBezTo>
                  <a:close/>
                  <a:moveTo>
                    <a:pt x="1228" y="522"/>
                  </a:moveTo>
                  <a:cubicBezTo>
                    <a:pt x="1226" y="525"/>
                    <a:pt x="1223" y="528"/>
                    <a:pt x="1221" y="530"/>
                  </a:cubicBezTo>
                  <a:cubicBezTo>
                    <a:pt x="1219" y="533"/>
                    <a:pt x="1217" y="535"/>
                    <a:pt x="1216" y="536"/>
                  </a:cubicBezTo>
                  <a:cubicBezTo>
                    <a:pt x="1220" y="532"/>
                    <a:pt x="1225" y="526"/>
                    <a:pt x="1228" y="522"/>
                  </a:cubicBezTo>
                  <a:close/>
                  <a:moveTo>
                    <a:pt x="290" y="288"/>
                  </a:moveTo>
                  <a:cubicBezTo>
                    <a:pt x="296" y="287"/>
                    <a:pt x="300" y="285"/>
                    <a:pt x="303" y="285"/>
                  </a:cubicBezTo>
                  <a:cubicBezTo>
                    <a:pt x="298" y="286"/>
                    <a:pt x="290" y="288"/>
                    <a:pt x="290" y="288"/>
                  </a:cubicBezTo>
                  <a:close/>
                  <a:moveTo>
                    <a:pt x="127" y="377"/>
                  </a:moveTo>
                  <a:cubicBezTo>
                    <a:pt x="125" y="379"/>
                    <a:pt x="126" y="378"/>
                    <a:pt x="127" y="377"/>
                  </a:cubicBezTo>
                  <a:cubicBezTo>
                    <a:pt x="124" y="380"/>
                    <a:pt x="119" y="385"/>
                    <a:pt x="119" y="385"/>
                  </a:cubicBezTo>
                  <a:cubicBezTo>
                    <a:pt x="116" y="388"/>
                    <a:pt x="113" y="391"/>
                    <a:pt x="110" y="394"/>
                  </a:cubicBezTo>
                  <a:cubicBezTo>
                    <a:pt x="114" y="390"/>
                    <a:pt x="115" y="389"/>
                    <a:pt x="116" y="388"/>
                  </a:cubicBezTo>
                  <a:cubicBezTo>
                    <a:pt x="112" y="393"/>
                    <a:pt x="118" y="387"/>
                    <a:pt x="116" y="388"/>
                  </a:cubicBezTo>
                  <a:cubicBezTo>
                    <a:pt x="114" y="391"/>
                    <a:pt x="112" y="393"/>
                    <a:pt x="110" y="395"/>
                  </a:cubicBezTo>
                  <a:cubicBezTo>
                    <a:pt x="114" y="392"/>
                    <a:pt x="108" y="397"/>
                    <a:pt x="109" y="397"/>
                  </a:cubicBezTo>
                  <a:cubicBezTo>
                    <a:pt x="116" y="389"/>
                    <a:pt x="116" y="389"/>
                    <a:pt x="122" y="383"/>
                  </a:cubicBezTo>
                  <a:cubicBezTo>
                    <a:pt x="123" y="381"/>
                    <a:pt x="115" y="390"/>
                    <a:pt x="113" y="392"/>
                  </a:cubicBezTo>
                  <a:cubicBezTo>
                    <a:pt x="115" y="389"/>
                    <a:pt x="125" y="380"/>
                    <a:pt x="127" y="378"/>
                  </a:cubicBezTo>
                  <a:cubicBezTo>
                    <a:pt x="124" y="381"/>
                    <a:pt x="128" y="377"/>
                    <a:pt x="129" y="376"/>
                  </a:cubicBezTo>
                  <a:cubicBezTo>
                    <a:pt x="119" y="386"/>
                    <a:pt x="126" y="378"/>
                    <a:pt x="119" y="385"/>
                  </a:cubicBezTo>
                  <a:cubicBezTo>
                    <a:pt x="124" y="380"/>
                    <a:pt x="126" y="379"/>
                    <a:pt x="127" y="377"/>
                  </a:cubicBezTo>
                  <a:close/>
                  <a:moveTo>
                    <a:pt x="48" y="476"/>
                  </a:moveTo>
                  <a:cubicBezTo>
                    <a:pt x="51" y="471"/>
                    <a:pt x="50" y="475"/>
                    <a:pt x="52" y="471"/>
                  </a:cubicBezTo>
                  <a:cubicBezTo>
                    <a:pt x="52" y="469"/>
                    <a:pt x="55" y="464"/>
                    <a:pt x="52" y="468"/>
                  </a:cubicBezTo>
                  <a:cubicBezTo>
                    <a:pt x="51" y="471"/>
                    <a:pt x="49" y="476"/>
                    <a:pt x="48" y="476"/>
                  </a:cubicBezTo>
                  <a:close/>
                  <a:moveTo>
                    <a:pt x="84" y="417"/>
                  </a:moveTo>
                  <a:cubicBezTo>
                    <a:pt x="79" y="423"/>
                    <a:pt x="83" y="418"/>
                    <a:pt x="80" y="422"/>
                  </a:cubicBezTo>
                  <a:cubicBezTo>
                    <a:pt x="75" y="428"/>
                    <a:pt x="82" y="419"/>
                    <a:pt x="84" y="417"/>
                  </a:cubicBezTo>
                  <a:close/>
                  <a:moveTo>
                    <a:pt x="204" y="313"/>
                  </a:moveTo>
                  <a:cubicBezTo>
                    <a:pt x="208" y="311"/>
                    <a:pt x="206" y="311"/>
                    <a:pt x="202" y="314"/>
                  </a:cubicBezTo>
                  <a:cubicBezTo>
                    <a:pt x="203" y="313"/>
                    <a:pt x="205" y="312"/>
                    <a:pt x="204" y="313"/>
                  </a:cubicBezTo>
                  <a:cubicBezTo>
                    <a:pt x="201" y="314"/>
                    <a:pt x="197" y="317"/>
                    <a:pt x="197" y="317"/>
                  </a:cubicBezTo>
                  <a:cubicBezTo>
                    <a:pt x="199" y="316"/>
                    <a:pt x="198" y="316"/>
                    <a:pt x="195" y="318"/>
                  </a:cubicBezTo>
                  <a:cubicBezTo>
                    <a:pt x="195" y="318"/>
                    <a:pt x="200" y="315"/>
                    <a:pt x="204" y="313"/>
                  </a:cubicBezTo>
                  <a:close/>
                  <a:moveTo>
                    <a:pt x="361" y="269"/>
                  </a:moveTo>
                  <a:cubicBezTo>
                    <a:pt x="356" y="270"/>
                    <a:pt x="348" y="270"/>
                    <a:pt x="348" y="270"/>
                  </a:cubicBezTo>
                  <a:cubicBezTo>
                    <a:pt x="355" y="270"/>
                    <a:pt x="357" y="270"/>
                    <a:pt x="361" y="269"/>
                  </a:cubicBezTo>
                  <a:close/>
                  <a:moveTo>
                    <a:pt x="416" y="270"/>
                  </a:moveTo>
                  <a:cubicBezTo>
                    <a:pt x="408" y="269"/>
                    <a:pt x="409" y="270"/>
                    <a:pt x="411" y="270"/>
                  </a:cubicBezTo>
                  <a:cubicBezTo>
                    <a:pt x="410" y="270"/>
                    <a:pt x="423" y="271"/>
                    <a:pt x="420" y="271"/>
                  </a:cubicBezTo>
                  <a:cubicBezTo>
                    <a:pt x="423" y="271"/>
                    <a:pt x="426" y="271"/>
                    <a:pt x="429" y="272"/>
                  </a:cubicBezTo>
                  <a:cubicBezTo>
                    <a:pt x="432" y="272"/>
                    <a:pt x="435" y="272"/>
                    <a:pt x="438" y="273"/>
                  </a:cubicBezTo>
                  <a:cubicBezTo>
                    <a:pt x="442" y="273"/>
                    <a:pt x="446" y="274"/>
                    <a:pt x="448" y="274"/>
                  </a:cubicBezTo>
                  <a:cubicBezTo>
                    <a:pt x="443" y="273"/>
                    <a:pt x="434" y="272"/>
                    <a:pt x="431" y="272"/>
                  </a:cubicBezTo>
                  <a:cubicBezTo>
                    <a:pt x="442" y="273"/>
                    <a:pt x="441" y="273"/>
                    <a:pt x="438" y="272"/>
                  </a:cubicBezTo>
                  <a:cubicBezTo>
                    <a:pt x="445" y="273"/>
                    <a:pt x="447" y="274"/>
                    <a:pt x="450" y="274"/>
                  </a:cubicBezTo>
                  <a:cubicBezTo>
                    <a:pt x="449" y="274"/>
                    <a:pt x="463" y="276"/>
                    <a:pt x="462" y="276"/>
                  </a:cubicBezTo>
                  <a:cubicBezTo>
                    <a:pt x="454" y="275"/>
                    <a:pt x="460" y="275"/>
                    <a:pt x="462" y="276"/>
                  </a:cubicBezTo>
                  <a:cubicBezTo>
                    <a:pt x="457" y="275"/>
                    <a:pt x="452" y="274"/>
                    <a:pt x="446" y="273"/>
                  </a:cubicBezTo>
                  <a:cubicBezTo>
                    <a:pt x="441" y="273"/>
                    <a:pt x="436" y="272"/>
                    <a:pt x="431" y="271"/>
                  </a:cubicBezTo>
                  <a:cubicBezTo>
                    <a:pt x="431" y="272"/>
                    <a:pt x="427" y="271"/>
                    <a:pt x="426" y="271"/>
                  </a:cubicBezTo>
                  <a:cubicBezTo>
                    <a:pt x="423" y="271"/>
                    <a:pt x="423" y="271"/>
                    <a:pt x="418" y="270"/>
                  </a:cubicBezTo>
                  <a:cubicBezTo>
                    <a:pt x="418" y="270"/>
                    <a:pt x="417" y="270"/>
                    <a:pt x="413" y="270"/>
                  </a:cubicBezTo>
                  <a:cubicBezTo>
                    <a:pt x="412" y="270"/>
                    <a:pt x="411" y="270"/>
                    <a:pt x="411" y="270"/>
                  </a:cubicBezTo>
                  <a:cubicBezTo>
                    <a:pt x="414" y="270"/>
                    <a:pt x="415" y="270"/>
                    <a:pt x="416" y="270"/>
                  </a:cubicBezTo>
                  <a:close/>
                  <a:moveTo>
                    <a:pt x="554" y="307"/>
                  </a:moveTo>
                  <a:cubicBezTo>
                    <a:pt x="563" y="312"/>
                    <a:pt x="560" y="310"/>
                    <a:pt x="563" y="311"/>
                  </a:cubicBezTo>
                  <a:cubicBezTo>
                    <a:pt x="552" y="305"/>
                    <a:pt x="558" y="309"/>
                    <a:pt x="545" y="302"/>
                  </a:cubicBezTo>
                  <a:cubicBezTo>
                    <a:pt x="546" y="303"/>
                    <a:pt x="542" y="302"/>
                    <a:pt x="546" y="304"/>
                  </a:cubicBezTo>
                  <a:cubicBezTo>
                    <a:pt x="549" y="305"/>
                    <a:pt x="547" y="304"/>
                    <a:pt x="551" y="305"/>
                  </a:cubicBezTo>
                  <a:cubicBezTo>
                    <a:pt x="552" y="306"/>
                    <a:pt x="546" y="303"/>
                    <a:pt x="544" y="303"/>
                  </a:cubicBezTo>
                  <a:cubicBezTo>
                    <a:pt x="553" y="307"/>
                    <a:pt x="550" y="305"/>
                    <a:pt x="556" y="308"/>
                  </a:cubicBezTo>
                  <a:cubicBezTo>
                    <a:pt x="560" y="310"/>
                    <a:pt x="547" y="304"/>
                    <a:pt x="554" y="307"/>
                  </a:cubicBezTo>
                  <a:close/>
                  <a:moveTo>
                    <a:pt x="626" y="351"/>
                  </a:moveTo>
                  <a:cubicBezTo>
                    <a:pt x="631" y="354"/>
                    <a:pt x="623" y="349"/>
                    <a:pt x="620" y="347"/>
                  </a:cubicBezTo>
                  <a:cubicBezTo>
                    <a:pt x="623" y="349"/>
                    <a:pt x="627" y="352"/>
                    <a:pt x="630" y="354"/>
                  </a:cubicBezTo>
                  <a:cubicBezTo>
                    <a:pt x="633" y="356"/>
                    <a:pt x="634" y="357"/>
                    <a:pt x="632" y="356"/>
                  </a:cubicBezTo>
                  <a:cubicBezTo>
                    <a:pt x="637" y="360"/>
                    <a:pt x="643" y="364"/>
                    <a:pt x="638" y="360"/>
                  </a:cubicBezTo>
                  <a:cubicBezTo>
                    <a:pt x="634" y="358"/>
                    <a:pt x="631" y="355"/>
                    <a:pt x="626" y="351"/>
                  </a:cubicBezTo>
                  <a:close/>
                  <a:moveTo>
                    <a:pt x="1270" y="449"/>
                  </a:moveTo>
                  <a:cubicBezTo>
                    <a:pt x="1270" y="450"/>
                    <a:pt x="1274" y="443"/>
                    <a:pt x="1276" y="440"/>
                  </a:cubicBezTo>
                  <a:cubicBezTo>
                    <a:pt x="1277" y="438"/>
                    <a:pt x="1272" y="446"/>
                    <a:pt x="1273" y="444"/>
                  </a:cubicBezTo>
                  <a:cubicBezTo>
                    <a:pt x="1274" y="442"/>
                    <a:pt x="1276" y="440"/>
                    <a:pt x="1276" y="440"/>
                  </a:cubicBezTo>
                  <a:cubicBezTo>
                    <a:pt x="1272" y="445"/>
                    <a:pt x="1269" y="451"/>
                    <a:pt x="1270" y="449"/>
                  </a:cubicBezTo>
                  <a:close/>
                  <a:moveTo>
                    <a:pt x="1237" y="497"/>
                  </a:moveTo>
                  <a:cubicBezTo>
                    <a:pt x="1236" y="498"/>
                    <a:pt x="1234" y="500"/>
                    <a:pt x="1234" y="501"/>
                  </a:cubicBezTo>
                  <a:cubicBezTo>
                    <a:pt x="1236" y="498"/>
                    <a:pt x="1238" y="496"/>
                    <a:pt x="1239" y="494"/>
                  </a:cubicBezTo>
                  <a:cubicBezTo>
                    <a:pt x="1241" y="491"/>
                    <a:pt x="1235" y="498"/>
                    <a:pt x="1234" y="500"/>
                  </a:cubicBezTo>
                  <a:lnTo>
                    <a:pt x="1237" y="497"/>
                  </a:lnTo>
                  <a:close/>
                  <a:moveTo>
                    <a:pt x="1226" y="511"/>
                  </a:moveTo>
                  <a:cubicBezTo>
                    <a:pt x="1225" y="512"/>
                    <a:pt x="1224" y="513"/>
                    <a:pt x="1224" y="513"/>
                  </a:cubicBezTo>
                  <a:cubicBezTo>
                    <a:pt x="1230" y="506"/>
                    <a:pt x="1229" y="507"/>
                    <a:pt x="1234" y="501"/>
                  </a:cubicBezTo>
                  <a:cubicBezTo>
                    <a:pt x="1232" y="503"/>
                    <a:pt x="1233" y="502"/>
                    <a:pt x="1229" y="507"/>
                  </a:cubicBezTo>
                  <a:cubicBezTo>
                    <a:pt x="1228" y="507"/>
                    <a:pt x="1228" y="507"/>
                    <a:pt x="1227" y="509"/>
                  </a:cubicBezTo>
                  <a:cubicBezTo>
                    <a:pt x="1226" y="511"/>
                    <a:pt x="1221" y="516"/>
                    <a:pt x="1226" y="511"/>
                  </a:cubicBezTo>
                  <a:close/>
                  <a:moveTo>
                    <a:pt x="1290" y="416"/>
                  </a:moveTo>
                  <a:cubicBezTo>
                    <a:pt x="1293" y="411"/>
                    <a:pt x="1294" y="409"/>
                    <a:pt x="1298" y="403"/>
                  </a:cubicBezTo>
                  <a:cubicBezTo>
                    <a:pt x="1298" y="403"/>
                    <a:pt x="1298" y="402"/>
                    <a:pt x="1299" y="401"/>
                  </a:cubicBezTo>
                  <a:cubicBezTo>
                    <a:pt x="1296" y="407"/>
                    <a:pt x="1290" y="415"/>
                    <a:pt x="1290" y="416"/>
                  </a:cubicBezTo>
                  <a:close/>
                  <a:moveTo>
                    <a:pt x="1284" y="427"/>
                  </a:moveTo>
                  <a:cubicBezTo>
                    <a:pt x="1280" y="434"/>
                    <a:pt x="1273" y="446"/>
                    <a:pt x="1269" y="452"/>
                  </a:cubicBezTo>
                  <a:cubicBezTo>
                    <a:pt x="1276" y="441"/>
                    <a:pt x="1280" y="434"/>
                    <a:pt x="1284" y="427"/>
                  </a:cubicBezTo>
                  <a:close/>
                  <a:moveTo>
                    <a:pt x="1252" y="477"/>
                  </a:moveTo>
                  <a:cubicBezTo>
                    <a:pt x="1252" y="477"/>
                    <a:pt x="1252" y="477"/>
                    <a:pt x="1251" y="479"/>
                  </a:cubicBezTo>
                  <a:cubicBezTo>
                    <a:pt x="1254" y="475"/>
                    <a:pt x="1256" y="471"/>
                    <a:pt x="1259" y="468"/>
                  </a:cubicBezTo>
                  <a:cubicBezTo>
                    <a:pt x="1258" y="468"/>
                    <a:pt x="1267" y="456"/>
                    <a:pt x="1268" y="453"/>
                  </a:cubicBezTo>
                  <a:cubicBezTo>
                    <a:pt x="1263" y="461"/>
                    <a:pt x="1259" y="467"/>
                    <a:pt x="1252" y="477"/>
                  </a:cubicBezTo>
                  <a:close/>
                  <a:moveTo>
                    <a:pt x="1229" y="508"/>
                  </a:moveTo>
                  <a:cubicBezTo>
                    <a:pt x="1232" y="504"/>
                    <a:pt x="1232" y="505"/>
                    <a:pt x="1236" y="500"/>
                  </a:cubicBezTo>
                  <a:cubicBezTo>
                    <a:pt x="1234" y="502"/>
                    <a:pt x="1242" y="492"/>
                    <a:pt x="1237" y="498"/>
                  </a:cubicBezTo>
                  <a:cubicBezTo>
                    <a:pt x="1235" y="500"/>
                    <a:pt x="1230" y="506"/>
                    <a:pt x="1229" y="508"/>
                  </a:cubicBezTo>
                  <a:close/>
                  <a:moveTo>
                    <a:pt x="1354" y="293"/>
                  </a:moveTo>
                  <a:cubicBezTo>
                    <a:pt x="1355" y="290"/>
                    <a:pt x="1356" y="287"/>
                    <a:pt x="1357" y="285"/>
                  </a:cubicBezTo>
                  <a:cubicBezTo>
                    <a:pt x="1358" y="283"/>
                    <a:pt x="1359" y="281"/>
                    <a:pt x="1359" y="281"/>
                  </a:cubicBezTo>
                  <a:cubicBezTo>
                    <a:pt x="1356" y="287"/>
                    <a:pt x="1357" y="285"/>
                    <a:pt x="1355" y="291"/>
                  </a:cubicBezTo>
                  <a:cubicBezTo>
                    <a:pt x="1355" y="291"/>
                    <a:pt x="1354" y="292"/>
                    <a:pt x="1354" y="293"/>
                  </a:cubicBezTo>
                  <a:close/>
                  <a:moveTo>
                    <a:pt x="1192" y="547"/>
                  </a:moveTo>
                  <a:cubicBezTo>
                    <a:pt x="1196" y="543"/>
                    <a:pt x="1201" y="539"/>
                    <a:pt x="1203" y="537"/>
                  </a:cubicBezTo>
                  <a:cubicBezTo>
                    <a:pt x="1197" y="542"/>
                    <a:pt x="1190" y="548"/>
                    <a:pt x="1189" y="550"/>
                  </a:cubicBezTo>
                  <a:cubicBezTo>
                    <a:pt x="1191" y="548"/>
                    <a:pt x="1190" y="549"/>
                    <a:pt x="1192" y="547"/>
                  </a:cubicBezTo>
                  <a:close/>
                  <a:moveTo>
                    <a:pt x="1426" y="116"/>
                  </a:moveTo>
                  <a:cubicBezTo>
                    <a:pt x="1426" y="116"/>
                    <a:pt x="1426" y="116"/>
                    <a:pt x="1425" y="119"/>
                  </a:cubicBezTo>
                  <a:cubicBezTo>
                    <a:pt x="1427" y="113"/>
                    <a:pt x="1429" y="108"/>
                    <a:pt x="1432" y="100"/>
                  </a:cubicBezTo>
                  <a:cubicBezTo>
                    <a:pt x="1431" y="101"/>
                    <a:pt x="1435" y="92"/>
                    <a:pt x="1435" y="90"/>
                  </a:cubicBezTo>
                  <a:cubicBezTo>
                    <a:pt x="1433" y="96"/>
                    <a:pt x="1431" y="100"/>
                    <a:pt x="1430" y="104"/>
                  </a:cubicBezTo>
                  <a:cubicBezTo>
                    <a:pt x="1431" y="102"/>
                    <a:pt x="1427" y="112"/>
                    <a:pt x="1427" y="112"/>
                  </a:cubicBezTo>
                  <a:cubicBezTo>
                    <a:pt x="1428" y="111"/>
                    <a:pt x="1428" y="110"/>
                    <a:pt x="1427" y="112"/>
                  </a:cubicBezTo>
                  <a:cubicBezTo>
                    <a:pt x="1427" y="112"/>
                    <a:pt x="1427" y="114"/>
                    <a:pt x="1426" y="116"/>
                  </a:cubicBezTo>
                  <a:close/>
                  <a:moveTo>
                    <a:pt x="1403" y="178"/>
                  </a:moveTo>
                  <a:cubicBezTo>
                    <a:pt x="1402" y="181"/>
                    <a:pt x="1401" y="184"/>
                    <a:pt x="1400" y="186"/>
                  </a:cubicBezTo>
                  <a:cubicBezTo>
                    <a:pt x="1399" y="188"/>
                    <a:pt x="1403" y="178"/>
                    <a:pt x="1405" y="174"/>
                  </a:cubicBezTo>
                  <a:cubicBezTo>
                    <a:pt x="1405" y="174"/>
                    <a:pt x="1405" y="173"/>
                    <a:pt x="1406" y="172"/>
                  </a:cubicBezTo>
                  <a:cubicBezTo>
                    <a:pt x="1405" y="172"/>
                    <a:pt x="1405" y="174"/>
                    <a:pt x="1404" y="176"/>
                  </a:cubicBezTo>
                  <a:cubicBezTo>
                    <a:pt x="1404" y="177"/>
                    <a:pt x="1402" y="182"/>
                    <a:pt x="1403" y="178"/>
                  </a:cubicBezTo>
                  <a:close/>
                  <a:moveTo>
                    <a:pt x="1431" y="105"/>
                  </a:moveTo>
                  <a:cubicBezTo>
                    <a:pt x="1429" y="110"/>
                    <a:pt x="1428" y="112"/>
                    <a:pt x="1430" y="107"/>
                  </a:cubicBezTo>
                  <a:cubicBezTo>
                    <a:pt x="1429" y="110"/>
                    <a:pt x="1428" y="113"/>
                    <a:pt x="1426" y="117"/>
                  </a:cubicBezTo>
                  <a:cubicBezTo>
                    <a:pt x="1426" y="117"/>
                    <a:pt x="1430" y="108"/>
                    <a:pt x="1431" y="105"/>
                  </a:cubicBezTo>
                  <a:close/>
                  <a:moveTo>
                    <a:pt x="825" y="525"/>
                  </a:moveTo>
                  <a:cubicBezTo>
                    <a:pt x="829" y="529"/>
                    <a:pt x="832" y="530"/>
                    <a:pt x="835" y="533"/>
                  </a:cubicBezTo>
                  <a:cubicBezTo>
                    <a:pt x="835" y="533"/>
                    <a:pt x="837" y="534"/>
                    <a:pt x="839" y="536"/>
                  </a:cubicBezTo>
                  <a:cubicBezTo>
                    <a:pt x="839" y="536"/>
                    <a:pt x="838" y="535"/>
                    <a:pt x="837" y="535"/>
                  </a:cubicBezTo>
                  <a:cubicBezTo>
                    <a:pt x="842" y="538"/>
                    <a:pt x="841" y="537"/>
                    <a:pt x="844" y="540"/>
                  </a:cubicBezTo>
                  <a:cubicBezTo>
                    <a:pt x="845" y="541"/>
                    <a:pt x="848" y="543"/>
                    <a:pt x="854" y="548"/>
                  </a:cubicBezTo>
                  <a:cubicBezTo>
                    <a:pt x="854" y="548"/>
                    <a:pt x="857" y="550"/>
                    <a:pt x="860" y="552"/>
                  </a:cubicBezTo>
                  <a:cubicBezTo>
                    <a:pt x="858" y="550"/>
                    <a:pt x="844" y="540"/>
                    <a:pt x="836" y="533"/>
                  </a:cubicBezTo>
                  <a:cubicBezTo>
                    <a:pt x="837" y="534"/>
                    <a:pt x="828" y="527"/>
                    <a:pt x="824" y="524"/>
                  </a:cubicBezTo>
                  <a:cubicBezTo>
                    <a:pt x="824" y="524"/>
                    <a:pt x="824" y="524"/>
                    <a:pt x="824" y="524"/>
                  </a:cubicBezTo>
                  <a:cubicBezTo>
                    <a:pt x="827" y="527"/>
                    <a:pt x="830" y="529"/>
                    <a:pt x="830" y="529"/>
                  </a:cubicBezTo>
                  <a:cubicBezTo>
                    <a:pt x="829" y="528"/>
                    <a:pt x="827" y="527"/>
                    <a:pt x="825" y="525"/>
                  </a:cubicBezTo>
                  <a:close/>
                  <a:moveTo>
                    <a:pt x="863" y="554"/>
                  </a:moveTo>
                  <a:cubicBezTo>
                    <a:pt x="866" y="556"/>
                    <a:pt x="867" y="557"/>
                    <a:pt x="870" y="559"/>
                  </a:cubicBezTo>
                  <a:cubicBezTo>
                    <a:pt x="871" y="559"/>
                    <a:pt x="870" y="559"/>
                    <a:pt x="872" y="560"/>
                  </a:cubicBezTo>
                  <a:cubicBezTo>
                    <a:pt x="874" y="561"/>
                    <a:pt x="876" y="563"/>
                    <a:pt x="876" y="563"/>
                  </a:cubicBezTo>
                  <a:cubicBezTo>
                    <a:pt x="871" y="560"/>
                    <a:pt x="868" y="557"/>
                    <a:pt x="865" y="555"/>
                  </a:cubicBezTo>
                  <a:cubicBezTo>
                    <a:pt x="872" y="560"/>
                    <a:pt x="865" y="556"/>
                    <a:pt x="863" y="554"/>
                  </a:cubicBezTo>
                  <a:close/>
                  <a:moveTo>
                    <a:pt x="1428" y="113"/>
                  </a:moveTo>
                  <a:cubicBezTo>
                    <a:pt x="1431" y="105"/>
                    <a:pt x="1432" y="102"/>
                    <a:pt x="1434" y="97"/>
                  </a:cubicBezTo>
                  <a:cubicBezTo>
                    <a:pt x="1433" y="100"/>
                    <a:pt x="1429" y="109"/>
                    <a:pt x="1428" y="113"/>
                  </a:cubicBezTo>
                  <a:close/>
                  <a:moveTo>
                    <a:pt x="781" y="487"/>
                  </a:moveTo>
                  <a:cubicBezTo>
                    <a:pt x="790" y="495"/>
                    <a:pt x="790" y="495"/>
                    <a:pt x="790" y="495"/>
                  </a:cubicBezTo>
                  <a:cubicBezTo>
                    <a:pt x="791" y="495"/>
                    <a:pt x="791" y="495"/>
                    <a:pt x="791" y="495"/>
                  </a:cubicBezTo>
                  <a:cubicBezTo>
                    <a:pt x="788" y="493"/>
                    <a:pt x="782" y="487"/>
                    <a:pt x="781" y="487"/>
                  </a:cubicBezTo>
                  <a:close/>
                  <a:moveTo>
                    <a:pt x="752" y="460"/>
                  </a:moveTo>
                  <a:cubicBezTo>
                    <a:pt x="755" y="463"/>
                    <a:pt x="754" y="462"/>
                    <a:pt x="758" y="466"/>
                  </a:cubicBezTo>
                  <a:cubicBezTo>
                    <a:pt x="761" y="468"/>
                    <a:pt x="760" y="467"/>
                    <a:pt x="755" y="463"/>
                  </a:cubicBezTo>
                  <a:cubicBezTo>
                    <a:pt x="756" y="463"/>
                    <a:pt x="753" y="461"/>
                    <a:pt x="752" y="460"/>
                  </a:cubicBezTo>
                  <a:close/>
                  <a:moveTo>
                    <a:pt x="781" y="488"/>
                  </a:moveTo>
                  <a:cubicBezTo>
                    <a:pt x="784" y="492"/>
                    <a:pt x="786" y="493"/>
                    <a:pt x="789" y="496"/>
                  </a:cubicBezTo>
                  <a:cubicBezTo>
                    <a:pt x="784" y="491"/>
                    <a:pt x="785" y="492"/>
                    <a:pt x="781" y="488"/>
                  </a:cubicBezTo>
                  <a:cubicBezTo>
                    <a:pt x="780" y="487"/>
                    <a:pt x="785" y="492"/>
                    <a:pt x="781" y="488"/>
                  </a:cubicBezTo>
                  <a:close/>
                  <a:moveTo>
                    <a:pt x="762" y="471"/>
                  </a:moveTo>
                  <a:cubicBezTo>
                    <a:pt x="761" y="470"/>
                    <a:pt x="757" y="466"/>
                    <a:pt x="754" y="463"/>
                  </a:cubicBezTo>
                  <a:cubicBezTo>
                    <a:pt x="755" y="465"/>
                    <a:pt x="754" y="464"/>
                    <a:pt x="762" y="471"/>
                  </a:cubicBezTo>
                  <a:close/>
                  <a:moveTo>
                    <a:pt x="250" y="293"/>
                  </a:moveTo>
                  <a:cubicBezTo>
                    <a:pt x="259" y="289"/>
                    <a:pt x="272" y="285"/>
                    <a:pt x="260" y="289"/>
                  </a:cubicBezTo>
                  <a:cubicBezTo>
                    <a:pt x="265" y="287"/>
                    <a:pt x="267" y="286"/>
                    <a:pt x="269" y="286"/>
                  </a:cubicBezTo>
                  <a:cubicBezTo>
                    <a:pt x="272" y="285"/>
                    <a:pt x="274" y="284"/>
                    <a:pt x="277" y="284"/>
                  </a:cubicBezTo>
                  <a:cubicBezTo>
                    <a:pt x="276" y="284"/>
                    <a:pt x="276" y="284"/>
                    <a:pt x="273" y="284"/>
                  </a:cubicBezTo>
                  <a:cubicBezTo>
                    <a:pt x="265" y="287"/>
                    <a:pt x="257" y="289"/>
                    <a:pt x="246" y="294"/>
                  </a:cubicBezTo>
                  <a:cubicBezTo>
                    <a:pt x="247" y="293"/>
                    <a:pt x="244" y="295"/>
                    <a:pt x="244" y="295"/>
                  </a:cubicBezTo>
                  <a:cubicBezTo>
                    <a:pt x="253" y="291"/>
                    <a:pt x="245" y="294"/>
                    <a:pt x="250" y="292"/>
                  </a:cubicBezTo>
                  <a:cubicBezTo>
                    <a:pt x="252" y="291"/>
                    <a:pt x="252" y="292"/>
                    <a:pt x="250" y="293"/>
                  </a:cubicBezTo>
                  <a:close/>
                  <a:moveTo>
                    <a:pt x="664" y="381"/>
                  </a:moveTo>
                  <a:cubicBezTo>
                    <a:pt x="662" y="380"/>
                    <a:pt x="657" y="375"/>
                    <a:pt x="663" y="381"/>
                  </a:cubicBezTo>
                  <a:cubicBezTo>
                    <a:pt x="663" y="380"/>
                    <a:pt x="670" y="387"/>
                    <a:pt x="667" y="383"/>
                  </a:cubicBezTo>
                  <a:cubicBezTo>
                    <a:pt x="659" y="377"/>
                    <a:pt x="671" y="387"/>
                    <a:pt x="664" y="381"/>
                  </a:cubicBezTo>
                  <a:close/>
                  <a:moveTo>
                    <a:pt x="678" y="393"/>
                  </a:moveTo>
                  <a:cubicBezTo>
                    <a:pt x="685" y="400"/>
                    <a:pt x="690" y="403"/>
                    <a:pt x="695" y="408"/>
                  </a:cubicBezTo>
                  <a:cubicBezTo>
                    <a:pt x="695" y="409"/>
                    <a:pt x="690" y="404"/>
                    <a:pt x="691" y="405"/>
                  </a:cubicBezTo>
                  <a:cubicBezTo>
                    <a:pt x="697" y="410"/>
                    <a:pt x="701" y="415"/>
                    <a:pt x="704" y="417"/>
                  </a:cubicBezTo>
                  <a:cubicBezTo>
                    <a:pt x="703" y="416"/>
                    <a:pt x="700" y="413"/>
                    <a:pt x="698" y="412"/>
                  </a:cubicBezTo>
                  <a:cubicBezTo>
                    <a:pt x="696" y="410"/>
                    <a:pt x="694" y="408"/>
                    <a:pt x="694" y="408"/>
                  </a:cubicBezTo>
                  <a:cubicBezTo>
                    <a:pt x="700" y="413"/>
                    <a:pt x="698" y="411"/>
                    <a:pt x="703" y="415"/>
                  </a:cubicBezTo>
                  <a:cubicBezTo>
                    <a:pt x="697" y="410"/>
                    <a:pt x="683" y="397"/>
                    <a:pt x="678" y="393"/>
                  </a:cubicBezTo>
                  <a:close/>
                  <a:moveTo>
                    <a:pt x="519" y="292"/>
                  </a:moveTo>
                  <a:cubicBezTo>
                    <a:pt x="521" y="293"/>
                    <a:pt x="525" y="294"/>
                    <a:pt x="528" y="295"/>
                  </a:cubicBezTo>
                  <a:cubicBezTo>
                    <a:pt x="530" y="296"/>
                    <a:pt x="533" y="297"/>
                    <a:pt x="533" y="297"/>
                  </a:cubicBezTo>
                  <a:cubicBezTo>
                    <a:pt x="529" y="295"/>
                    <a:pt x="525" y="294"/>
                    <a:pt x="522" y="293"/>
                  </a:cubicBezTo>
                  <a:cubicBezTo>
                    <a:pt x="519" y="292"/>
                    <a:pt x="518" y="291"/>
                    <a:pt x="519" y="292"/>
                  </a:cubicBezTo>
                  <a:close/>
                  <a:moveTo>
                    <a:pt x="604" y="336"/>
                  </a:moveTo>
                  <a:cubicBezTo>
                    <a:pt x="601" y="334"/>
                    <a:pt x="604" y="336"/>
                    <a:pt x="607" y="338"/>
                  </a:cubicBezTo>
                  <a:cubicBezTo>
                    <a:pt x="604" y="336"/>
                    <a:pt x="608" y="338"/>
                    <a:pt x="609" y="339"/>
                  </a:cubicBezTo>
                  <a:cubicBezTo>
                    <a:pt x="608" y="339"/>
                    <a:pt x="618" y="346"/>
                    <a:pt x="620" y="347"/>
                  </a:cubicBezTo>
                  <a:cubicBezTo>
                    <a:pt x="615" y="343"/>
                    <a:pt x="607" y="338"/>
                    <a:pt x="610" y="339"/>
                  </a:cubicBezTo>
                  <a:cubicBezTo>
                    <a:pt x="603" y="334"/>
                    <a:pt x="603" y="334"/>
                    <a:pt x="603" y="334"/>
                  </a:cubicBezTo>
                  <a:cubicBezTo>
                    <a:pt x="599" y="332"/>
                    <a:pt x="609" y="339"/>
                    <a:pt x="604" y="336"/>
                  </a:cubicBezTo>
                  <a:cubicBezTo>
                    <a:pt x="602" y="334"/>
                    <a:pt x="600" y="333"/>
                    <a:pt x="597" y="331"/>
                  </a:cubicBezTo>
                  <a:cubicBezTo>
                    <a:pt x="591" y="328"/>
                    <a:pt x="590" y="326"/>
                    <a:pt x="586" y="324"/>
                  </a:cubicBezTo>
                  <a:cubicBezTo>
                    <a:pt x="592" y="327"/>
                    <a:pt x="581" y="321"/>
                    <a:pt x="595" y="330"/>
                  </a:cubicBezTo>
                  <a:cubicBezTo>
                    <a:pt x="593" y="329"/>
                    <a:pt x="592" y="328"/>
                    <a:pt x="595" y="330"/>
                  </a:cubicBezTo>
                  <a:cubicBezTo>
                    <a:pt x="594" y="330"/>
                    <a:pt x="601" y="334"/>
                    <a:pt x="604" y="336"/>
                  </a:cubicBezTo>
                  <a:close/>
                  <a:moveTo>
                    <a:pt x="74" y="432"/>
                  </a:moveTo>
                  <a:cubicBezTo>
                    <a:pt x="74" y="432"/>
                    <a:pt x="74" y="431"/>
                    <a:pt x="75" y="430"/>
                  </a:cubicBezTo>
                  <a:cubicBezTo>
                    <a:pt x="69" y="439"/>
                    <a:pt x="70" y="437"/>
                    <a:pt x="71" y="435"/>
                  </a:cubicBezTo>
                  <a:cubicBezTo>
                    <a:pt x="66" y="443"/>
                    <a:pt x="70" y="438"/>
                    <a:pt x="70" y="438"/>
                  </a:cubicBezTo>
                  <a:cubicBezTo>
                    <a:pt x="68" y="440"/>
                    <a:pt x="68" y="441"/>
                    <a:pt x="65" y="445"/>
                  </a:cubicBezTo>
                  <a:cubicBezTo>
                    <a:pt x="65" y="445"/>
                    <a:pt x="63" y="449"/>
                    <a:pt x="67" y="443"/>
                  </a:cubicBezTo>
                  <a:cubicBezTo>
                    <a:pt x="67" y="443"/>
                    <a:pt x="69" y="439"/>
                    <a:pt x="74" y="432"/>
                  </a:cubicBezTo>
                  <a:close/>
                  <a:moveTo>
                    <a:pt x="180" y="328"/>
                  </a:moveTo>
                  <a:cubicBezTo>
                    <a:pt x="176" y="330"/>
                    <a:pt x="172" y="332"/>
                    <a:pt x="169" y="335"/>
                  </a:cubicBezTo>
                  <a:cubicBezTo>
                    <a:pt x="167" y="336"/>
                    <a:pt x="179" y="328"/>
                    <a:pt x="180" y="328"/>
                  </a:cubicBezTo>
                  <a:close/>
                  <a:moveTo>
                    <a:pt x="126" y="370"/>
                  </a:moveTo>
                  <a:cubicBezTo>
                    <a:pt x="123" y="373"/>
                    <a:pt x="123" y="374"/>
                    <a:pt x="123" y="373"/>
                  </a:cubicBezTo>
                  <a:cubicBezTo>
                    <a:pt x="118" y="378"/>
                    <a:pt x="115" y="381"/>
                    <a:pt x="114" y="383"/>
                  </a:cubicBezTo>
                  <a:cubicBezTo>
                    <a:pt x="115" y="382"/>
                    <a:pt x="117" y="379"/>
                    <a:pt x="120" y="376"/>
                  </a:cubicBezTo>
                  <a:cubicBezTo>
                    <a:pt x="123" y="374"/>
                    <a:pt x="125" y="372"/>
                    <a:pt x="126" y="370"/>
                  </a:cubicBezTo>
                  <a:close/>
                  <a:moveTo>
                    <a:pt x="89" y="412"/>
                  </a:moveTo>
                  <a:cubicBezTo>
                    <a:pt x="88" y="413"/>
                    <a:pt x="90" y="411"/>
                    <a:pt x="91" y="409"/>
                  </a:cubicBezTo>
                  <a:cubicBezTo>
                    <a:pt x="92" y="407"/>
                    <a:pt x="94" y="406"/>
                    <a:pt x="92" y="407"/>
                  </a:cubicBezTo>
                  <a:cubicBezTo>
                    <a:pt x="90" y="411"/>
                    <a:pt x="93" y="406"/>
                    <a:pt x="91" y="409"/>
                  </a:cubicBezTo>
                  <a:cubicBezTo>
                    <a:pt x="85" y="417"/>
                    <a:pt x="83" y="419"/>
                    <a:pt x="79" y="425"/>
                  </a:cubicBezTo>
                  <a:cubicBezTo>
                    <a:pt x="80" y="423"/>
                    <a:pt x="82" y="421"/>
                    <a:pt x="83" y="418"/>
                  </a:cubicBezTo>
                  <a:cubicBezTo>
                    <a:pt x="85" y="416"/>
                    <a:pt x="87" y="414"/>
                    <a:pt x="87" y="414"/>
                  </a:cubicBezTo>
                  <a:cubicBezTo>
                    <a:pt x="83" y="419"/>
                    <a:pt x="89" y="412"/>
                    <a:pt x="89" y="411"/>
                  </a:cubicBezTo>
                  <a:cubicBezTo>
                    <a:pt x="88" y="413"/>
                    <a:pt x="87" y="414"/>
                    <a:pt x="87" y="415"/>
                  </a:cubicBezTo>
                  <a:cubicBezTo>
                    <a:pt x="83" y="419"/>
                    <a:pt x="86" y="416"/>
                    <a:pt x="89" y="412"/>
                  </a:cubicBezTo>
                  <a:close/>
                  <a:moveTo>
                    <a:pt x="673" y="389"/>
                  </a:moveTo>
                  <a:cubicBezTo>
                    <a:pt x="673" y="390"/>
                    <a:pt x="677" y="393"/>
                    <a:pt x="678" y="394"/>
                  </a:cubicBezTo>
                  <a:cubicBezTo>
                    <a:pt x="670" y="386"/>
                    <a:pt x="670" y="386"/>
                    <a:pt x="670" y="386"/>
                  </a:cubicBezTo>
                  <a:cubicBezTo>
                    <a:pt x="669" y="386"/>
                    <a:pt x="670" y="387"/>
                    <a:pt x="673" y="389"/>
                  </a:cubicBezTo>
                  <a:close/>
                  <a:moveTo>
                    <a:pt x="474" y="279"/>
                  </a:moveTo>
                  <a:cubicBezTo>
                    <a:pt x="474" y="279"/>
                    <a:pt x="467" y="277"/>
                    <a:pt x="468" y="277"/>
                  </a:cubicBezTo>
                  <a:cubicBezTo>
                    <a:pt x="473" y="279"/>
                    <a:pt x="472" y="279"/>
                    <a:pt x="476" y="280"/>
                  </a:cubicBezTo>
                  <a:cubicBezTo>
                    <a:pt x="477" y="280"/>
                    <a:pt x="479" y="280"/>
                    <a:pt x="482" y="281"/>
                  </a:cubicBezTo>
                  <a:cubicBezTo>
                    <a:pt x="482" y="281"/>
                    <a:pt x="477" y="280"/>
                    <a:pt x="482" y="281"/>
                  </a:cubicBezTo>
                  <a:cubicBezTo>
                    <a:pt x="483" y="281"/>
                    <a:pt x="487" y="282"/>
                    <a:pt x="489" y="283"/>
                  </a:cubicBezTo>
                  <a:cubicBezTo>
                    <a:pt x="489" y="283"/>
                    <a:pt x="489" y="283"/>
                    <a:pt x="491" y="284"/>
                  </a:cubicBezTo>
                  <a:cubicBezTo>
                    <a:pt x="490" y="283"/>
                    <a:pt x="488" y="282"/>
                    <a:pt x="485" y="282"/>
                  </a:cubicBezTo>
                  <a:cubicBezTo>
                    <a:pt x="485" y="282"/>
                    <a:pt x="493" y="284"/>
                    <a:pt x="493" y="284"/>
                  </a:cubicBezTo>
                  <a:cubicBezTo>
                    <a:pt x="484" y="281"/>
                    <a:pt x="478" y="280"/>
                    <a:pt x="474" y="279"/>
                  </a:cubicBezTo>
                  <a:close/>
                  <a:moveTo>
                    <a:pt x="524" y="294"/>
                  </a:moveTo>
                  <a:cubicBezTo>
                    <a:pt x="525" y="294"/>
                    <a:pt x="527" y="296"/>
                    <a:pt x="532" y="298"/>
                  </a:cubicBezTo>
                  <a:cubicBezTo>
                    <a:pt x="532" y="297"/>
                    <a:pt x="533" y="298"/>
                    <a:pt x="531" y="297"/>
                  </a:cubicBezTo>
                  <a:cubicBezTo>
                    <a:pt x="530" y="296"/>
                    <a:pt x="519" y="292"/>
                    <a:pt x="524" y="294"/>
                  </a:cubicBezTo>
                  <a:close/>
                  <a:moveTo>
                    <a:pt x="459" y="276"/>
                  </a:moveTo>
                  <a:cubicBezTo>
                    <a:pt x="464" y="277"/>
                    <a:pt x="474" y="279"/>
                    <a:pt x="468" y="278"/>
                  </a:cubicBezTo>
                  <a:cubicBezTo>
                    <a:pt x="461" y="276"/>
                    <a:pt x="457" y="276"/>
                    <a:pt x="450" y="274"/>
                  </a:cubicBezTo>
                  <a:cubicBezTo>
                    <a:pt x="447" y="274"/>
                    <a:pt x="462" y="276"/>
                    <a:pt x="459" y="276"/>
                  </a:cubicBezTo>
                  <a:close/>
                  <a:moveTo>
                    <a:pt x="98" y="402"/>
                  </a:moveTo>
                  <a:cubicBezTo>
                    <a:pt x="103" y="396"/>
                    <a:pt x="105" y="393"/>
                    <a:pt x="105" y="393"/>
                  </a:cubicBezTo>
                  <a:cubicBezTo>
                    <a:pt x="101" y="397"/>
                    <a:pt x="99" y="400"/>
                    <a:pt x="95" y="404"/>
                  </a:cubicBezTo>
                  <a:cubicBezTo>
                    <a:pt x="95" y="405"/>
                    <a:pt x="101" y="398"/>
                    <a:pt x="98" y="402"/>
                  </a:cubicBezTo>
                  <a:close/>
                  <a:moveTo>
                    <a:pt x="111" y="387"/>
                  </a:moveTo>
                  <a:cubicBezTo>
                    <a:pt x="113" y="385"/>
                    <a:pt x="115" y="382"/>
                    <a:pt x="115" y="382"/>
                  </a:cubicBezTo>
                  <a:cubicBezTo>
                    <a:pt x="115" y="383"/>
                    <a:pt x="114" y="384"/>
                    <a:pt x="114" y="384"/>
                  </a:cubicBezTo>
                  <a:cubicBezTo>
                    <a:pt x="120" y="377"/>
                    <a:pt x="120" y="377"/>
                    <a:pt x="120" y="377"/>
                  </a:cubicBezTo>
                  <a:cubicBezTo>
                    <a:pt x="118" y="379"/>
                    <a:pt x="121" y="375"/>
                    <a:pt x="118" y="378"/>
                  </a:cubicBezTo>
                  <a:cubicBezTo>
                    <a:pt x="119" y="378"/>
                    <a:pt x="110" y="387"/>
                    <a:pt x="111" y="387"/>
                  </a:cubicBezTo>
                  <a:close/>
                  <a:moveTo>
                    <a:pt x="302" y="278"/>
                  </a:moveTo>
                  <a:cubicBezTo>
                    <a:pt x="297" y="279"/>
                    <a:pt x="290" y="281"/>
                    <a:pt x="283" y="283"/>
                  </a:cubicBezTo>
                  <a:cubicBezTo>
                    <a:pt x="288" y="281"/>
                    <a:pt x="296" y="280"/>
                    <a:pt x="302" y="278"/>
                  </a:cubicBezTo>
                  <a:close/>
                  <a:moveTo>
                    <a:pt x="206" y="314"/>
                  </a:moveTo>
                  <a:cubicBezTo>
                    <a:pt x="209" y="311"/>
                    <a:pt x="204" y="314"/>
                    <a:pt x="200" y="316"/>
                  </a:cubicBezTo>
                  <a:cubicBezTo>
                    <a:pt x="199" y="317"/>
                    <a:pt x="205" y="314"/>
                    <a:pt x="204" y="315"/>
                  </a:cubicBezTo>
                  <a:cubicBezTo>
                    <a:pt x="201" y="316"/>
                    <a:pt x="197" y="319"/>
                    <a:pt x="200" y="317"/>
                  </a:cubicBezTo>
                  <a:cubicBezTo>
                    <a:pt x="202" y="316"/>
                    <a:pt x="205" y="314"/>
                    <a:pt x="207" y="313"/>
                  </a:cubicBezTo>
                  <a:cubicBezTo>
                    <a:pt x="209" y="312"/>
                    <a:pt x="210" y="311"/>
                    <a:pt x="208" y="312"/>
                  </a:cubicBezTo>
                  <a:cubicBezTo>
                    <a:pt x="208" y="313"/>
                    <a:pt x="207" y="313"/>
                    <a:pt x="206" y="314"/>
                  </a:cubicBezTo>
                  <a:close/>
                  <a:moveTo>
                    <a:pt x="170" y="335"/>
                  </a:moveTo>
                  <a:cubicBezTo>
                    <a:pt x="175" y="332"/>
                    <a:pt x="179" y="330"/>
                    <a:pt x="181" y="328"/>
                  </a:cubicBezTo>
                  <a:cubicBezTo>
                    <a:pt x="175" y="332"/>
                    <a:pt x="192" y="321"/>
                    <a:pt x="191" y="322"/>
                  </a:cubicBezTo>
                  <a:cubicBezTo>
                    <a:pt x="182" y="327"/>
                    <a:pt x="177" y="331"/>
                    <a:pt x="170" y="335"/>
                  </a:cubicBezTo>
                  <a:close/>
                  <a:moveTo>
                    <a:pt x="369" y="270"/>
                  </a:moveTo>
                  <a:cubicBezTo>
                    <a:pt x="373" y="270"/>
                    <a:pt x="377" y="270"/>
                    <a:pt x="380" y="270"/>
                  </a:cubicBezTo>
                  <a:cubicBezTo>
                    <a:pt x="381" y="269"/>
                    <a:pt x="382" y="269"/>
                    <a:pt x="383" y="269"/>
                  </a:cubicBezTo>
                  <a:cubicBezTo>
                    <a:pt x="384" y="269"/>
                    <a:pt x="385" y="269"/>
                    <a:pt x="385" y="269"/>
                  </a:cubicBezTo>
                  <a:cubicBezTo>
                    <a:pt x="375" y="270"/>
                    <a:pt x="374" y="270"/>
                    <a:pt x="369" y="270"/>
                  </a:cubicBezTo>
                  <a:close/>
                  <a:moveTo>
                    <a:pt x="272" y="286"/>
                  </a:moveTo>
                  <a:cubicBezTo>
                    <a:pt x="269" y="288"/>
                    <a:pt x="267" y="287"/>
                    <a:pt x="262" y="289"/>
                  </a:cubicBezTo>
                  <a:cubicBezTo>
                    <a:pt x="271" y="286"/>
                    <a:pt x="260" y="290"/>
                    <a:pt x="258" y="291"/>
                  </a:cubicBezTo>
                  <a:cubicBezTo>
                    <a:pt x="261" y="290"/>
                    <a:pt x="262" y="290"/>
                    <a:pt x="264" y="289"/>
                  </a:cubicBezTo>
                  <a:cubicBezTo>
                    <a:pt x="262" y="289"/>
                    <a:pt x="280" y="284"/>
                    <a:pt x="272" y="286"/>
                  </a:cubicBezTo>
                  <a:close/>
                  <a:moveTo>
                    <a:pt x="534" y="299"/>
                  </a:moveTo>
                  <a:cubicBezTo>
                    <a:pt x="540" y="302"/>
                    <a:pt x="542" y="303"/>
                    <a:pt x="544" y="303"/>
                  </a:cubicBezTo>
                  <a:cubicBezTo>
                    <a:pt x="545" y="304"/>
                    <a:pt x="546" y="304"/>
                    <a:pt x="550" y="306"/>
                  </a:cubicBezTo>
                  <a:cubicBezTo>
                    <a:pt x="544" y="303"/>
                    <a:pt x="545" y="303"/>
                    <a:pt x="540" y="301"/>
                  </a:cubicBezTo>
                  <a:cubicBezTo>
                    <a:pt x="542" y="302"/>
                    <a:pt x="535" y="299"/>
                    <a:pt x="534" y="299"/>
                  </a:cubicBezTo>
                  <a:close/>
                  <a:moveTo>
                    <a:pt x="62" y="451"/>
                  </a:moveTo>
                  <a:cubicBezTo>
                    <a:pt x="60" y="455"/>
                    <a:pt x="66" y="445"/>
                    <a:pt x="63" y="450"/>
                  </a:cubicBezTo>
                  <a:cubicBezTo>
                    <a:pt x="63" y="451"/>
                    <a:pt x="59" y="457"/>
                    <a:pt x="59" y="457"/>
                  </a:cubicBezTo>
                  <a:cubicBezTo>
                    <a:pt x="63" y="451"/>
                    <a:pt x="61" y="455"/>
                    <a:pt x="65" y="448"/>
                  </a:cubicBezTo>
                  <a:cubicBezTo>
                    <a:pt x="66" y="446"/>
                    <a:pt x="66" y="446"/>
                    <a:pt x="67" y="444"/>
                  </a:cubicBezTo>
                  <a:cubicBezTo>
                    <a:pt x="67" y="445"/>
                    <a:pt x="70" y="439"/>
                    <a:pt x="72" y="437"/>
                  </a:cubicBezTo>
                  <a:cubicBezTo>
                    <a:pt x="71" y="439"/>
                    <a:pt x="76" y="431"/>
                    <a:pt x="78" y="428"/>
                  </a:cubicBezTo>
                  <a:cubicBezTo>
                    <a:pt x="74" y="434"/>
                    <a:pt x="70" y="439"/>
                    <a:pt x="69" y="441"/>
                  </a:cubicBezTo>
                  <a:cubicBezTo>
                    <a:pt x="68" y="442"/>
                    <a:pt x="70" y="439"/>
                    <a:pt x="72" y="437"/>
                  </a:cubicBezTo>
                  <a:cubicBezTo>
                    <a:pt x="69" y="441"/>
                    <a:pt x="66" y="445"/>
                    <a:pt x="66" y="446"/>
                  </a:cubicBezTo>
                  <a:cubicBezTo>
                    <a:pt x="66" y="445"/>
                    <a:pt x="66" y="445"/>
                    <a:pt x="65" y="446"/>
                  </a:cubicBezTo>
                  <a:cubicBezTo>
                    <a:pt x="65" y="447"/>
                    <a:pt x="63" y="449"/>
                    <a:pt x="62" y="451"/>
                  </a:cubicBezTo>
                  <a:close/>
                  <a:moveTo>
                    <a:pt x="202" y="316"/>
                  </a:moveTo>
                  <a:cubicBezTo>
                    <a:pt x="204" y="315"/>
                    <a:pt x="207" y="313"/>
                    <a:pt x="209" y="312"/>
                  </a:cubicBezTo>
                  <a:cubicBezTo>
                    <a:pt x="212" y="311"/>
                    <a:pt x="214" y="310"/>
                    <a:pt x="215" y="309"/>
                  </a:cubicBezTo>
                  <a:cubicBezTo>
                    <a:pt x="213" y="310"/>
                    <a:pt x="209" y="312"/>
                    <a:pt x="206" y="313"/>
                  </a:cubicBezTo>
                  <a:cubicBezTo>
                    <a:pt x="203" y="315"/>
                    <a:pt x="201" y="316"/>
                    <a:pt x="202" y="316"/>
                  </a:cubicBezTo>
                  <a:close/>
                  <a:moveTo>
                    <a:pt x="371" y="270"/>
                  </a:moveTo>
                  <a:cubicBezTo>
                    <a:pt x="368" y="271"/>
                    <a:pt x="365" y="271"/>
                    <a:pt x="362" y="271"/>
                  </a:cubicBezTo>
                  <a:cubicBezTo>
                    <a:pt x="360" y="271"/>
                    <a:pt x="373" y="271"/>
                    <a:pt x="371" y="270"/>
                  </a:cubicBezTo>
                  <a:close/>
                  <a:moveTo>
                    <a:pt x="62" y="454"/>
                  </a:moveTo>
                  <a:cubicBezTo>
                    <a:pt x="56" y="464"/>
                    <a:pt x="55" y="464"/>
                    <a:pt x="52" y="471"/>
                  </a:cubicBezTo>
                  <a:cubicBezTo>
                    <a:pt x="51" y="473"/>
                    <a:pt x="53" y="468"/>
                    <a:pt x="57" y="462"/>
                  </a:cubicBezTo>
                  <a:cubicBezTo>
                    <a:pt x="60" y="457"/>
                    <a:pt x="65" y="449"/>
                    <a:pt x="67" y="445"/>
                  </a:cubicBezTo>
                  <a:cubicBezTo>
                    <a:pt x="65" y="448"/>
                    <a:pt x="63" y="452"/>
                    <a:pt x="64" y="451"/>
                  </a:cubicBezTo>
                  <a:cubicBezTo>
                    <a:pt x="66" y="447"/>
                    <a:pt x="69" y="443"/>
                    <a:pt x="71" y="440"/>
                  </a:cubicBezTo>
                  <a:cubicBezTo>
                    <a:pt x="73" y="437"/>
                    <a:pt x="75" y="434"/>
                    <a:pt x="76" y="433"/>
                  </a:cubicBezTo>
                  <a:cubicBezTo>
                    <a:pt x="74" y="435"/>
                    <a:pt x="74" y="435"/>
                    <a:pt x="72" y="438"/>
                  </a:cubicBezTo>
                  <a:cubicBezTo>
                    <a:pt x="71" y="440"/>
                    <a:pt x="76" y="433"/>
                    <a:pt x="78" y="429"/>
                  </a:cubicBezTo>
                  <a:cubicBezTo>
                    <a:pt x="76" y="431"/>
                    <a:pt x="81" y="425"/>
                    <a:pt x="81" y="425"/>
                  </a:cubicBezTo>
                  <a:cubicBezTo>
                    <a:pt x="77" y="429"/>
                    <a:pt x="77" y="431"/>
                    <a:pt x="72" y="438"/>
                  </a:cubicBezTo>
                  <a:cubicBezTo>
                    <a:pt x="73" y="436"/>
                    <a:pt x="69" y="442"/>
                    <a:pt x="65" y="448"/>
                  </a:cubicBezTo>
                  <a:cubicBezTo>
                    <a:pt x="61" y="454"/>
                    <a:pt x="58" y="460"/>
                    <a:pt x="62" y="454"/>
                  </a:cubicBezTo>
                  <a:close/>
                  <a:moveTo>
                    <a:pt x="153" y="349"/>
                  </a:moveTo>
                  <a:cubicBezTo>
                    <a:pt x="155" y="347"/>
                    <a:pt x="155" y="348"/>
                    <a:pt x="158" y="346"/>
                  </a:cubicBezTo>
                  <a:cubicBezTo>
                    <a:pt x="154" y="349"/>
                    <a:pt x="161" y="343"/>
                    <a:pt x="163" y="341"/>
                  </a:cubicBezTo>
                  <a:cubicBezTo>
                    <a:pt x="161" y="344"/>
                    <a:pt x="173" y="335"/>
                    <a:pt x="167" y="339"/>
                  </a:cubicBezTo>
                  <a:cubicBezTo>
                    <a:pt x="164" y="341"/>
                    <a:pt x="157" y="346"/>
                    <a:pt x="153" y="349"/>
                  </a:cubicBezTo>
                  <a:close/>
                  <a:moveTo>
                    <a:pt x="113" y="386"/>
                  </a:moveTo>
                  <a:cubicBezTo>
                    <a:pt x="111" y="389"/>
                    <a:pt x="111" y="388"/>
                    <a:pt x="110" y="389"/>
                  </a:cubicBezTo>
                  <a:cubicBezTo>
                    <a:pt x="110" y="390"/>
                    <a:pt x="107" y="393"/>
                    <a:pt x="104" y="395"/>
                  </a:cubicBezTo>
                  <a:cubicBezTo>
                    <a:pt x="102" y="398"/>
                    <a:pt x="100" y="400"/>
                    <a:pt x="102" y="398"/>
                  </a:cubicBezTo>
                  <a:cubicBezTo>
                    <a:pt x="103" y="397"/>
                    <a:pt x="104" y="395"/>
                    <a:pt x="105" y="394"/>
                  </a:cubicBezTo>
                  <a:cubicBezTo>
                    <a:pt x="106" y="393"/>
                    <a:pt x="107" y="392"/>
                    <a:pt x="108" y="391"/>
                  </a:cubicBezTo>
                  <a:cubicBezTo>
                    <a:pt x="110" y="389"/>
                    <a:pt x="112" y="388"/>
                    <a:pt x="113" y="386"/>
                  </a:cubicBezTo>
                  <a:close/>
                  <a:moveTo>
                    <a:pt x="19" y="559"/>
                  </a:moveTo>
                  <a:cubicBezTo>
                    <a:pt x="21" y="553"/>
                    <a:pt x="22" y="545"/>
                    <a:pt x="22" y="546"/>
                  </a:cubicBezTo>
                  <a:cubicBezTo>
                    <a:pt x="20" y="554"/>
                    <a:pt x="19" y="557"/>
                    <a:pt x="19" y="559"/>
                  </a:cubicBezTo>
                  <a:close/>
                  <a:moveTo>
                    <a:pt x="64" y="451"/>
                  </a:moveTo>
                  <a:cubicBezTo>
                    <a:pt x="64" y="451"/>
                    <a:pt x="61" y="456"/>
                    <a:pt x="62" y="455"/>
                  </a:cubicBezTo>
                  <a:cubicBezTo>
                    <a:pt x="65" y="449"/>
                    <a:pt x="66" y="448"/>
                    <a:pt x="69" y="444"/>
                  </a:cubicBezTo>
                  <a:cubicBezTo>
                    <a:pt x="65" y="449"/>
                    <a:pt x="66" y="447"/>
                    <a:pt x="64" y="451"/>
                  </a:cubicBezTo>
                  <a:close/>
                  <a:moveTo>
                    <a:pt x="1427" y="131"/>
                  </a:moveTo>
                  <a:cubicBezTo>
                    <a:pt x="1425" y="136"/>
                    <a:pt x="1422" y="144"/>
                    <a:pt x="1421" y="147"/>
                  </a:cubicBezTo>
                  <a:cubicBezTo>
                    <a:pt x="1426" y="133"/>
                    <a:pt x="1421" y="147"/>
                    <a:pt x="1426" y="135"/>
                  </a:cubicBezTo>
                  <a:cubicBezTo>
                    <a:pt x="1425" y="138"/>
                    <a:pt x="1427" y="131"/>
                    <a:pt x="1426" y="136"/>
                  </a:cubicBezTo>
                  <a:cubicBezTo>
                    <a:pt x="1422" y="144"/>
                    <a:pt x="1417" y="160"/>
                    <a:pt x="1414" y="169"/>
                  </a:cubicBezTo>
                  <a:cubicBezTo>
                    <a:pt x="1418" y="158"/>
                    <a:pt x="1425" y="139"/>
                    <a:pt x="1428" y="129"/>
                  </a:cubicBezTo>
                  <a:cubicBezTo>
                    <a:pt x="1427" y="133"/>
                    <a:pt x="1427" y="130"/>
                    <a:pt x="1426" y="133"/>
                  </a:cubicBezTo>
                  <a:cubicBezTo>
                    <a:pt x="1429" y="127"/>
                    <a:pt x="1429" y="125"/>
                    <a:pt x="1430" y="123"/>
                  </a:cubicBezTo>
                  <a:cubicBezTo>
                    <a:pt x="1427" y="130"/>
                    <a:pt x="1429" y="127"/>
                    <a:pt x="1426" y="133"/>
                  </a:cubicBezTo>
                  <a:cubicBezTo>
                    <a:pt x="1427" y="130"/>
                    <a:pt x="1427" y="131"/>
                    <a:pt x="1429" y="125"/>
                  </a:cubicBezTo>
                  <a:cubicBezTo>
                    <a:pt x="1429" y="124"/>
                    <a:pt x="1428" y="128"/>
                    <a:pt x="1429" y="125"/>
                  </a:cubicBezTo>
                  <a:cubicBezTo>
                    <a:pt x="1429" y="124"/>
                    <a:pt x="1432" y="117"/>
                    <a:pt x="1433" y="114"/>
                  </a:cubicBezTo>
                  <a:cubicBezTo>
                    <a:pt x="1433" y="112"/>
                    <a:pt x="1428" y="127"/>
                    <a:pt x="1429" y="124"/>
                  </a:cubicBezTo>
                  <a:cubicBezTo>
                    <a:pt x="1429" y="125"/>
                    <a:pt x="1426" y="134"/>
                    <a:pt x="1426" y="133"/>
                  </a:cubicBezTo>
                  <a:cubicBezTo>
                    <a:pt x="1426" y="133"/>
                    <a:pt x="1428" y="127"/>
                    <a:pt x="1428" y="126"/>
                  </a:cubicBezTo>
                  <a:cubicBezTo>
                    <a:pt x="1425" y="134"/>
                    <a:pt x="1426" y="130"/>
                    <a:pt x="1424" y="136"/>
                  </a:cubicBezTo>
                  <a:cubicBezTo>
                    <a:pt x="1424" y="137"/>
                    <a:pt x="1425" y="134"/>
                    <a:pt x="1425" y="135"/>
                  </a:cubicBezTo>
                  <a:cubicBezTo>
                    <a:pt x="1423" y="141"/>
                    <a:pt x="1421" y="145"/>
                    <a:pt x="1421" y="147"/>
                  </a:cubicBezTo>
                  <a:cubicBezTo>
                    <a:pt x="1421" y="145"/>
                    <a:pt x="1423" y="141"/>
                    <a:pt x="1421" y="145"/>
                  </a:cubicBezTo>
                  <a:cubicBezTo>
                    <a:pt x="1420" y="149"/>
                    <a:pt x="1418" y="153"/>
                    <a:pt x="1417" y="157"/>
                  </a:cubicBezTo>
                  <a:cubicBezTo>
                    <a:pt x="1419" y="152"/>
                    <a:pt x="1423" y="140"/>
                    <a:pt x="1425" y="135"/>
                  </a:cubicBezTo>
                  <a:cubicBezTo>
                    <a:pt x="1425" y="134"/>
                    <a:pt x="1426" y="131"/>
                    <a:pt x="1427" y="131"/>
                  </a:cubicBezTo>
                  <a:close/>
                  <a:moveTo>
                    <a:pt x="1415" y="163"/>
                  </a:moveTo>
                  <a:cubicBezTo>
                    <a:pt x="1415" y="164"/>
                    <a:pt x="1414" y="166"/>
                    <a:pt x="1416" y="162"/>
                  </a:cubicBezTo>
                  <a:cubicBezTo>
                    <a:pt x="1416" y="162"/>
                    <a:pt x="1421" y="150"/>
                    <a:pt x="1420" y="150"/>
                  </a:cubicBezTo>
                  <a:cubicBezTo>
                    <a:pt x="1417" y="160"/>
                    <a:pt x="1423" y="143"/>
                    <a:pt x="1418" y="153"/>
                  </a:cubicBezTo>
                  <a:cubicBezTo>
                    <a:pt x="1418" y="155"/>
                    <a:pt x="1416" y="160"/>
                    <a:pt x="1415" y="163"/>
                  </a:cubicBezTo>
                  <a:close/>
                  <a:moveTo>
                    <a:pt x="81" y="426"/>
                  </a:moveTo>
                  <a:cubicBezTo>
                    <a:pt x="84" y="421"/>
                    <a:pt x="89" y="415"/>
                    <a:pt x="91" y="412"/>
                  </a:cubicBezTo>
                  <a:cubicBezTo>
                    <a:pt x="86" y="419"/>
                    <a:pt x="83" y="422"/>
                    <a:pt x="81" y="426"/>
                  </a:cubicBezTo>
                  <a:close/>
                  <a:moveTo>
                    <a:pt x="113" y="388"/>
                  </a:moveTo>
                  <a:cubicBezTo>
                    <a:pt x="116" y="384"/>
                    <a:pt x="110" y="390"/>
                    <a:pt x="105" y="395"/>
                  </a:cubicBezTo>
                  <a:cubicBezTo>
                    <a:pt x="104" y="397"/>
                    <a:pt x="105" y="396"/>
                    <a:pt x="107" y="394"/>
                  </a:cubicBezTo>
                  <a:cubicBezTo>
                    <a:pt x="108" y="392"/>
                    <a:pt x="110" y="390"/>
                    <a:pt x="111" y="389"/>
                  </a:cubicBezTo>
                  <a:cubicBezTo>
                    <a:pt x="109" y="392"/>
                    <a:pt x="108" y="393"/>
                    <a:pt x="108" y="392"/>
                  </a:cubicBezTo>
                  <a:cubicBezTo>
                    <a:pt x="111" y="389"/>
                    <a:pt x="111" y="389"/>
                    <a:pt x="111" y="389"/>
                  </a:cubicBezTo>
                  <a:cubicBezTo>
                    <a:pt x="112" y="389"/>
                    <a:pt x="111" y="389"/>
                    <a:pt x="113" y="388"/>
                  </a:cubicBezTo>
                  <a:close/>
                  <a:moveTo>
                    <a:pt x="1405" y="190"/>
                  </a:moveTo>
                  <a:cubicBezTo>
                    <a:pt x="1405" y="190"/>
                    <a:pt x="1404" y="191"/>
                    <a:pt x="1406" y="188"/>
                  </a:cubicBezTo>
                  <a:cubicBezTo>
                    <a:pt x="1405" y="189"/>
                    <a:pt x="1410" y="177"/>
                    <a:pt x="1410" y="176"/>
                  </a:cubicBezTo>
                  <a:cubicBezTo>
                    <a:pt x="1407" y="184"/>
                    <a:pt x="1406" y="187"/>
                    <a:pt x="1403" y="194"/>
                  </a:cubicBezTo>
                  <a:cubicBezTo>
                    <a:pt x="1403" y="194"/>
                    <a:pt x="1403" y="194"/>
                    <a:pt x="1405" y="190"/>
                  </a:cubicBezTo>
                  <a:close/>
                  <a:moveTo>
                    <a:pt x="10" y="607"/>
                  </a:moveTo>
                  <a:cubicBezTo>
                    <a:pt x="12" y="599"/>
                    <a:pt x="12" y="597"/>
                    <a:pt x="13" y="590"/>
                  </a:cubicBezTo>
                  <a:cubicBezTo>
                    <a:pt x="13" y="590"/>
                    <a:pt x="14" y="588"/>
                    <a:pt x="14" y="588"/>
                  </a:cubicBezTo>
                  <a:cubicBezTo>
                    <a:pt x="13" y="590"/>
                    <a:pt x="13" y="593"/>
                    <a:pt x="13" y="595"/>
                  </a:cubicBezTo>
                  <a:cubicBezTo>
                    <a:pt x="15" y="586"/>
                    <a:pt x="14" y="587"/>
                    <a:pt x="16" y="580"/>
                  </a:cubicBezTo>
                  <a:cubicBezTo>
                    <a:pt x="16" y="578"/>
                    <a:pt x="15" y="584"/>
                    <a:pt x="15" y="579"/>
                  </a:cubicBezTo>
                  <a:cubicBezTo>
                    <a:pt x="13" y="590"/>
                    <a:pt x="12" y="596"/>
                    <a:pt x="10" y="607"/>
                  </a:cubicBezTo>
                  <a:close/>
                  <a:moveTo>
                    <a:pt x="21" y="559"/>
                  </a:moveTo>
                  <a:cubicBezTo>
                    <a:pt x="21" y="558"/>
                    <a:pt x="20" y="562"/>
                    <a:pt x="18" y="566"/>
                  </a:cubicBezTo>
                  <a:cubicBezTo>
                    <a:pt x="17" y="571"/>
                    <a:pt x="16" y="576"/>
                    <a:pt x="16" y="578"/>
                  </a:cubicBezTo>
                  <a:cubicBezTo>
                    <a:pt x="18" y="569"/>
                    <a:pt x="18" y="567"/>
                    <a:pt x="21" y="559"/>
                  </a:cubicBezTo>
                  <a:close/>
                  <a:moveTo>
                    <a:pt x="1403" y="195"/>
                  </a:moveTo>
                  <a:cubicBezTo>
                    <a:pt x="1402" y="198"/>
                    <a:pt x="1408" y="183"/>
                    <a:pt x="1409" y="181"/>
                  </a:cubicBezTo>
                  <a:cubicBezTo>
                    <a:pt x="1411" y="176"/>
                    <a:pt x="1412" y="173"/>
                    <a:pt x="1414" y="166"/>
                  </a:cubicBezTo>
                  <a:cubicBezTo>
                    <a:pt x="1413" y="169"/>
                    <a:pt x="1397" y="210"/>
                    <a:pt x="1403" y="195"/>
                  </a:cubicBezTo>
                  <a:close/>
                  <a:moveTo>
                    <a:pt x="11" y="608"/>
                  </a:moveTo>
                  <a:cubicBezTo>
                    <a:pt x="12" y="600"/>
                    <a:pt x="13" y="597"/>
                    <a:pt x="14" y="591"/>
                  </a:cubicBezTo>
                  <a:cubicBezTo>
                    <a:pt x="12" y="598"/>
                    <a:pt x="12" y="602"/>
                    <a:pt x="11" y="608"/>
                  </a:cubicBezTo>
                  <a:close/>
                  <a:moveTo>
                    <a:pt x="15" y="586"/>
                  </a:moveTo>
                  <a:cubicBezTo>
                    <a:pt x="16" y="579"/>
                    <a:pt x="18" y="571"/>
                    <a:pt x="19" y="567"/>
                  </a:cubicBezTo>
                  <a:cubicBezTo>
                    <a:pt x="16" y="576"/>
                    <a:pt x="15" y="584"/>
                    <a:pt x="15" y="586"/>
                  </a:cubicBezTo>
                  <a:close/>
                  <a:moveTo>
                    <a:pt x="20" y="561"/>
                  </a:moveTo>
                  <a:cubicBezTo>
                    <a:pt x="20" y="561"/>
                    <a:pt x="24" y="547"/>
                    <a:pt x="24" y="546"/>
                  </a:cubicBezTo>
                  <a:cubicBezTo>
                    <a:pt x="22" y="553"/>
                    <a:pt x="22" y="553"/>
                    <a:pt x="20" y="563"/>
                  </a:cubicBezTo>
                  <a:cubicBezTo>
                    <a:pt x="20" y="563"/>
                    <a:pt x="20" y="564"/>
                    <a:pt x="20" y="561"/>
                  </a:cubicBezTo>
                  <a:close/>
                  <a:moveTo>
                    <a:pt x="1196" y="555"/>
                  </a:moveTo>
                  <a:cubicBezTo>
                    <a:pt x="1193" y="558"/>
                    <a:pt x="1196" y="555"/>
                    <a:pt x="1192" y="558"/>
                  </a:cubicBezTo>
                  <a:cubicBezTo>
                    <a:pt x="1190" y="559"/>
                    <a:pt x="1187" y="562"/>
                    <a:pt x="1185" y="564"/>
                  </a:cubicBezTo>
                  <a:cubicBezTo>
                    <a:pt x="1182" y="567"/>
                    <a:pt x="1179" y="569"/>
                    <a:pt x="1177" y="571"/>
                  </a:cubicBezTo>
                  <a:cubicBezTo>
                    <a:pt x="1183" y="566"/>
                    <a:pt x="1183" y="566"/>
                    <a:pt x="1186" y="564"/>
                  </a:cubicBezTo>
                  <a:cubicBezTo>
                    <a:pt x="1187" y="563"/>
                    <a:pt x="1191" y="559"/>
                    <a:pt x="1194" y="556"/>
                  </a:cubicBezTo>
                  <a:cubicBezTo>
                    <a:pt x="1198" y="554"/>
                    <a:pt x="1200" y="552"/>
                    <a:pt x="1197" y="554"/>
                  </a:cubicBezTo>
                  <a:cubicBezTo>
                    <a:pt x="1197" y="554"/>
                    <a:pt x="1197" y="554"/>
                    <a:pt x="1196" y="555"/>
                  </a:cubicBezTo>
                  <a:close/>
                  <a:moveTo>
                    <a:pt x="1124" y="603"/>
                  </a:moveTo>
                  <a:cubicBezTo>
                    <a:pt x="1130" y="600"/>
                    <a:pt x="1130" y="600"/>
                    <a:pt x="1136" y="597"/>
                  </a:cubicBezTo>
                  <a:cubicBezTo>
                    <a:pt x="1136" y="596"/>
                    <a:pt x="1136" y="596"/>
                    <a:pt x="1136" y="596"/>
                  </a:cubicBezTo>
                  <a:cubicBezTo>
                    <a:pt x="1131" y="599"/>
                    <a:pt x="1127" y="601"/>
                    <a:pt x="1124" y="603"/>
                  </a:cubicBezTo>
                  <a:close/>
                  <a:moveTo>
                    <a:pt x="1210" y="542"/>
                  </a:moveTo>
                  <a:cubicBezTo>
                    <a:pt x="1214" y="537"/>
                    <a:pt x="1207" y="545"/>
                    <a:pt x="1205" y="546"/>
                  </a:cubicBezTo>
                  <a:cubicBezTo>
                    <a:pt x="1200" y="551"/>
                    <a:pt x="1207" y="545"/>
                    <a:pt x="1210" y="542"/>
                  </a:cubicBezTo>
                  <a:close/>
                  <a:moveTo>
                    <a:pt x="27" y="541"/>
                  </a:moveTo>
                  <a:cubicBezTo>
                    <a:pt x="26" y="542"/>
                    <a:pt x="28" y="538"/>
                    <a:pt x="28" y="537"/>
                  </a:cubicBezTo>
                  <a:cubicBezTo>
                    <a:pt x="28" y="538"/>
                    <a:pt x="27" y="539"/>
                    <a:pt x="27" y="539"/>
                  </a:cubicBezTo>
                  <a:cubicBezTo>
                    <a:pt x="28" y="538"/>
                    <a:pt x="28" y="537"/>
                    <a:pt x="28" y="536"/>
                  </a:cubicBezTo>
                  <a:cubicBezTo>
                    <a:pt x="29" y="536"/>
                    <a:pt x="29" y="535"/>
                    <a:pt x="29" y="535"/>
                  </a:cubicBezTo>
                  <a:cubicBezTo>
                    <a:pt x="30" y="532"/>
                    <a:pt x="30" y="530"/>
                    <a:pt x="31" y="527"/>
                  </a:cubicBezTo>
                  <a:cubicBezTo>
                    <a:pt x="32" y="525"/>
                    <a:pt x="33" y="522"/>
                    <a:pt x="34" y="520"/>
                  </a:cubicBezTo>
                  <a:cubicBezTo>
                    <a:pt x="35" y="516"/>
                    <a:pt x="37" y="512"/>
                    <a:pt x="38" y="509"/>
                  </a:cubicBezTo>
                  <a:cubicBezTo>
                    <a:pt x="38" y="508"/>
                    <a:pt x="38" y="509"/>
                    <a:pt x="39" y="507"/>
                  </a:cubicBezTo>
                  <a:cubicBezTo>
                    <a:pt x="39" y="506"/>
                    <a:pt x="39" y="506"/>
                    <a:pt x="39" y="506"/>
                  </a:cubicBezTo>
                  <a:cubicBezTo>
                    <a:pt x="37" y="513"/>
                    <a:pt x="36" y="514"/>
                    <a:pt x="34" y="519"/>
                  </a:cubicBezTo>
                  <a:cubicBezTo>
                    <a:pt x="34" y="518"/>
                    <a:pt x="34" y="520"/>
                    <a:pt x="33" y="523"/>
                  </a:cubicBezTo>
                  <a:cubicBezTo>
                    <a:pt x="33" y="521"/>
                    <a:pt x="33" y="521"/>
                    <a:pt x="32" y="524"/>
                  </a:cubicBezTo>
                  <a:cubicBezTo>
                    <a:pt x="32" y="523"/>
                    <a:pt x="33" y="520"/>
                    <a:pt x="33" y="520"/>
                  </a:cubicBezTo>
                  <a:cubicBezTo>
                    <a:pt x="30" y="529"/>
                    <a:pt x="29" y="533"/>
                    <a:pt x="27" y="541"/>
                  </a:cubicBezTo>
                  <a:close/>
                  <a:moveTo>
                    <a:pt x="1161" y="583"/>
                  </a:moveTo>
                  <a:cubicBezTo>
                    <a:pt x="1163" y="581"/>
                    <a:pt x="1166" y="579"/>
                    <a:pt x="1168" y="578"/>
                  </a:cubicBezTo>
                  <a:cubicBezTo>
                    <a:pt x="1168" y="578"/>
                    <a:pt x="1169" y="577"/>
                    <a:pt x="1166" y="578"/>
                  </a:cubicBezTo>
                  <a:cubicBezTo>
                    <a:pt x="1169" y="577"/>
                    <a:pt x="1158" y="584"/>
                    <a:pt x="1161" y="583"/>
                  </a:cubicBezTo>
                  <a:close/>
                  <a:moveTo>
                    <a:pt x="76" y="438"/>
                  </a:moveTo>
                  <a:cubicBezTo>
                    <a:pt x="78" y="435"/>
                    <a:pt x="81" y="430"/>
                    <a:pt x="83" y="427"/>
                  </a:cubicBezTo>
                  <a:cubicBezTo>
                    <a:pt x="80" y="431"/>
                    <a:pt x="78" y="435"/>
                    <a:pt x="77" y="436"/>
                  </a:cubicBezTo>
                  <a:cubicBezTo>
                    <a:pt x="76" y="438"/>
                    <a:pt x="76" y="438"/>
                    <a:pt x="78" y="434"/>
                  </a:cubicBezTo>
                  <a:cubicBezTo>
                    <a:pt x="75" y="439"/>
                    <a:pt x="76" y="438"/>
                    <a:pt x="73" y="441"/>
                  </a:cubicBezTo>
                  <a:cubicBezTo>
                    <a:pt x="73" y="441"/>
                    <a:pt x="73" y="442"/>
                    <a:pt x="72" y="443"/>
                  </a:cubicBezTo>
                  <a:cubicBezTo>
                    <a:pt x="78" y="434"/>
                    <a:pt x="73" y="442"/>
                    <a:pt x="76" y="438"/>
                  </a:cubicBezTo>
                  <a:close/>
                  <a:moveTo>
                    <a:pt x="611" y="346"/>
                  </a:moveTo>
                  <a:cubicBezTo>
                    <a:pt x="604" y="342"/>
                    <a:pt x="597" y="336"/>
                    <a:pt x="596" y="337"/>
                  </a:cubicBezTo>
                  <a:cubicBezTo>
                    <a:pt x="602" y="340"/>
                    <a:pt x="600" y="339"/>
                    <a:pt x="603" y="341"/>
                  </a:cubicBezTo>
                  <a:cubicBezTo>
                    <a:pt x="603" y="341"/>
                    <a:pt x="603" y="342"/>
                    <a:pt x="605" y="343"/>
                  </a:cubicBezTo>
                  <a:cubicBezTo>
                    <a:pt x="612" y="348"/>
                    <a:pt x="611" y="346"/>
                    <a:pt x="614" y="349"/>
                  </a:cubicBezTo>
                  <a:cubicBezTo>
                    <a:pt x="617" y="351"/>
                    <a:pt x="620" y="353"/>
                    <a:pt x="619" y="352"/>
                  </a:cubicBezTo>
                  <a:cubicBezTo>
                    <a:pt x="613" y="348"/>
                    <a:pt x="611" y="346"/>
                    <a:pt x="607" y="344"/>
                  </a:cubicBezTo>
                  <a:cubicBezTo>
                    <a:pt x="606" y="343"/>
                    <a:pt x="610" y="346"/>
                    <a:pt x="611" y="346"/>
                  </a:cubicBezTo>
                  <a:close/>
                  <a:moveTo>
                    <a:pt x="1144" y="593"/>
                  </a:moveTo>
                  <a:cubicBezTo>
                    <a:pt x="1152" y="588"/>
                    <a:pt x="1153" y="588"/>
                    <a:pt x="1157" y="585"/>
                  </a:cubicBezTo>
                  <a:cubicBezTo>
                    <a:pt x="1156" y="585"/>
                    <a:pt x="1147" y="591"/>
                    <a:pt x="1144" y="593"/>
                  </a:cubicBezTo>
                  <a:close/>
                  <a:moveTo>
                    <a:pt x="188" y="329"/>
                  </a:moveTo>
                  <a:cubicBezTo>
                    <a:pt x="194" y="325"/>
                    <a:pt x="197" y="323"/>
                    <a:pt x="201" y="321"/>
                  </a:cubicBezTo>
                  <a:cubicBezTo>
                    <a:pt x="199" y="322"/>
                    <a:pt x="195" y="324"/>
                    <a:pt x="192" y="326"/>
                  </a:cubicBezTo>
                  <a:cubicBezTo>
                    <a:pt x="189" y="327"/>
                    <a:pt x="187" y="329"/>
                    <a:pt x="188" y="329"/>
                  </a:cubicBezTo>
                  <a:close/>
                  <a:moveTo>
                    <a:pt x="581" y="327"/>
                  </a:moveTo>
                  <a:cubicBezTo>
                    <a:pt x="581" y="327"/>
                    <a:pt x="573" y="322"/>
                    <a:pt x="568" y="320"/>
                  </a:cubicBezTo>
                  <a:cubicBezTo>
                    <a:pt x="568" y="320"/>
                    <a:pt x="568" y="320"/>
                    <a:pt x="568" y="320"/>
                  </a:cubicBezTo>
                  <a:cubicBezTo>
                    <a:pt x="578" y="326"/>
                    <a:pt x="572" y="322"/>
                    <a:pt x="581" y="327"/>
                  </a:cubicBezTo>
                  <a:close/>
                  <a:moveTo>
                    <a:pt x="457" y="280"/>
                  </a:moveTo>
                  <a:cubicBezTo>
                    <a:pt x="457" y="281"/>
                    <a:pt x="461" y="281"/>
                    <a:pt x="466" y="282"/>
                  </a:cubicBezTo>
                  <a:cubicBezTo>
                    <a:pt x="470" y="283"/>
                    <a:pt x="475" y="284"/>
                    <a:pt x="475" y="284"/>
                  </a:cubicBezTo>
                  <a:cubicBezTo>
                    <a:pt x="475" y="284"/>
                    <a:pt x="473" y="284"/>
                    <a:pt x="469" y="283"/>
                  </a:cubicBezTo>
                  <a:cubicBezTo>
                    <a:pt x="467" y="282"/>
                    <a:pt x="465" y="282"/>
                    <a:pt x="463" y="281"/>
                  </a:cubicBezTo>
                  <a:cubicBezTo>
                    <a:pt x="461" y="281"/>
                    <a:pt x="459" y="281"/>
                    <a:pt x="457" y="280"/>
                  </a:cubicBezTo>
                  <a:close/>
                  <a:moveTo>
                    <a:pt x="484" y="287"/>
                  </a:moveTo>
                  <a:cubicBezTo>
                    <a:pt x="490" y="288"/>
                    <a:pt x="495" y="290"/>
                    <a:pt x="498" y="291"/>
                  </a:cubicBezTo>
                  <a:cubicBezTo>
                    <a:pt x="493" y="289"/>
                    <a:pt x="494" y="289"/>
                    <a:pt x="488" y="288"/>
                  </a:cubicBezTo>
                  <a:cubicBezTo>
                    <a:pt x="488" y="288"/>
                    <a:pt x="485" y="287"/>
                    <a:pt x="484" y="287"/>
                  </a:cubicBezTo>
                  <a:close/>
                  <a:moveTo>
                    <a:pt x="503" y="292"/>
                  </a:moveTo>
                  <a:cubicBezTo>
                    <a:pt x="502" y="291"/>
                    <a:pt x="491" y="288"/>
                    <a:pt x="486" y="287"/>
                  </a:cubicBezTo>
                  <a:cubicBezTo>
                    <a:pt x="486" y="287"/>
                    <a:pt x="485" y="287"/>
                    <a:pt x="484" y="286"/>
                  </a:cubicBezTo>
                  <a:cubicBezTo>
                    <a:pt x="492" y="289"/>
                    <a:pt x="491" y="288"/>
                    <a:pt x="503" y="292"/>
                  </a:cubicBezTo>
                  <a:close/>
                  <a:moveTo>
                    <a:pt x="86" y="425"/>
                  </a:moveTo>
                  <a:cubicBezTo>
                    <a:pt x="88" y="422"/>
                    <a:pt x="92" y="417"/>
                    <a:pt x="96" y="412"/>
                  </a:cubicBezTo>
                  <a:cubicBezTo>
                    <a:pt x="100" y="407"/>
                    <a:pt x="103" y="403"/>
                    <a:pt x="105" y="401"/>
                  </a:cubicBezTo>
                  <a:cubicBezTo>
                    <a:pt x="100" y="407"/>
                    <a:pt x="96" y="412"/>
                    <a:pt x="93" y="415"/>
                  </a:cubicBezTo>
                  <a:cubicBezTo>
                    <a:pt x="91" y="418"/>
                    <a:pt x="89" y="420"/>
                    <a:pt x="88" y="421"/>
                  </a:cubicBezTo>
                  <a:cubicBezTo>
                    <a:pt x="90" y="419"/>
                    <a:pt x="86" y="424"/>
                    <a:pt x="86" y="425"/>
                  </a:cubicBezTo>
                  <a:close/>
                  <a:moveTo>
                    <a:pt x="90" y="419"/>
                  </a:moveTo>
                  <a:cubicBezTo>
                    <a:pt x="87" y="422"/>
                    <a:pt x="83" y="428"/>
                    <a:pt x="83" y="428"/>
                  </a:cubicBezTo>
                  <a:cubicBezTo>
                    <a:pt x="87" y="423"/>
                    <a:pt x="90" y="418"/>
                    <a:pt x="90" y="419"/>
                  </a:cubicBezTo>
                  <a:close/>
                  <a:moveTo>
                    <a:pt x="92" y="416"/>
                  </a:moveTo>
                  <a:cubicBezTo>
                    <a:pt x="99" y="407"/>
                    <a:pt x="98" y="409"/>
                    <a:pt x="99" y="408"/>
                  </a:cubicBezTo>
                  <a:cubicBezTo>
                    <a:pt x="104" y="402"/>
                    <a:pt x="106" y="400"/>
                    <a:pt x="109" y="396"/>
                  </a:cubicBezTo>
                  <a:cubicBezTo>
                    <a:pt x="106" y="399"/>
                    <a:pt x="103" y="403"/>
                    <a:pt x="99" y="407"/>
                  </a:cubicBezTo>
                  <a:cubicBezTo>
                    <a:pt x="96" y="411"/>
                    <a:pt x="93" y="414"/>
                    <a:pt x="92" y="416"/>
                  </a:cubicBezTo>
                  <a:close/>
                  <a:moveTo>
                    <a:pt x="140" y="366"/>
                  </a:moveTo>
                  <a:cubicBezTo>
                    <a:pt x="135" y="369"/>
                    <a:pt x="131" y="373"/>
                    <a:pt x="128" y="375"/>
                  </a:cubicBezTo>
                  <a:cubicBezTo>
                    <a:pt x="127" y="377"/>
                    <a:pt x="137" y="368"/>
                    <a:pt x="140" y="366"/>
                  </a:cubicBezTo>
                  <a:close/>
                  <a:moveTo>
                    <a:pt x="464" y="283"/>
                  </a:moveTo>
                  <a:cubicBezTo>
                    <a:pt x="471" y="284"/>
                    <a:pt x="469" y="283"/>
                    <a:pt x="479" y="286"/>
                  </a:cubicBezTo>
                  <a:cubicBezTo>
                    <a:pt x="482" y="286"/>
                    <a:pt x="466" y="283"/>
                    <a:pt x="469" y="283"/>
                  </a:cubicBezTo>
                  <a:cubicBezTo>
                    <a:pt x="475" y="285"/>
                    <a:pt x="477" y="285"/>
                    <a:pt x="481" y="286"/>
                  </a:cubicBezTo>
                  <a:cubicBezTo>
                    <a:pt x="482" y="286"/>
                    <a:pt x="479" y="285"/>
                    <a:pt x="476" y="285"/>
                  </a:cubicBezTo>
                  <a:cubicBezTo>
                    <a:pt x="473" y="284"/>
                    <a:pt x="470" y="283"/>
                    <a:pt x="467" y="283"/>
                  </a:cubicBezTo>
                  <a:cubicBezTo>
                    <a:pt x="466" y="283"/>
                    <a:pt x="466" y="283"/>
                    <a:pt x="464" y="283"/>
                  </a:cubicBezTo>
                  <a:close/>
                  <a:moveTo>
                    <a:pt x="70" y="448"/>
                  </a:moveTo>
                  <a:cubicBezTo>
                    <a:pt x="74" y="441"/>
                    <a:pt x="78" y="436"/>
                    <a:pt x="81" y="431"/>
                  </a:cubicBezTo>
                  <a:cubicBezTo>
                    <a:pt x="78" y="435"/>
                    <a:pt x="68" y="450"/>
                    <a:pt x="70" y="448"/>
                  </a:cubicBezTo>
                  <a:close/>
                  <a:moveTo>
                    <a:pt x="165" y="346"/>
                  </a:moveTo>
                  <a:cubicBezTo>
                    <a:pt x="157" y="352"/>
                    <a:pt x="151" y="356"/>
                    <a:pt x="165" y="345"/>
                  </a:cubicBezTo>
                  <a:cubicBezTo>
                    <a:pt x="161" y="348"/>
                    <a:pt x="156" y="351"/>
                    <a:pt x="153" y="354"/>
                  </a:cubicBezTo>
                  <a:cubicBezTo>
                    <a:pt x="149" y="357"/>
                    <a:pt x="146" y="360"/>
                    <a:pt x="146" y="360"/>
                  </a:cubicBezTo>
                  <a:cubicBezTo>
                    <a:pt x="152" y="355"/>
                    <a:pt x="153" y="355"/>
                    <a:pt x="154" y="354"/>
                  </a:cubicBezTo>
                  <a:cubicBezTo>
                    <a:pt x="155" y="353"/>
                    <a:pt x="156" y="352"/>
                    <a:pt x="165" y="346"/>
                  </a:cubicBezTo>
                  <a:close/>
                  <a:moveTo>
                    <a:pt x="170" y="341"/>
                  </a:moveTo>
                  <a:cubicBezTo>
                    <a:pt x="173" y="339"/>
                    <a:pt x="170" y="341"/>
                    <a:pt x="168" y="343"/>
                  </a:cubicBezTo>
                  <a:cubicBezTo>
                    <a:pt x="173" y="340"/>
                    <a:pt x="175" y="338"/>
                    <a:pt x="177" y="337"/>
                  </a:cubicBezTo>
                  <a:cubicBezTo>
                    <a:pt x="180" y="335"/>
                    <a:pt x="181" y="334"/>
                    <a:pt x="183" y="333"/>
                  </a:cubicBezTo>
                  <a:cubicBezTo>
                    <a:pt x="182" y="334"/>
                    <a:pt x="185" y="332"/>
                    <a:pt x="190" y="329"/>
                  </a:cubicBezTo>
                  <a:cubicBezTo>
                    <a:pt x="189" y="329"/>
                    <a:pt x="184" y="332"/>
                    <a:pt x="177" y="336"/>
                  </a:cubicBezTo>
                  <a:cubicBezTo>
                    <a:pt x="181" y="334"/>
                    <a:pt x="191" y="327"/>
                    <a:pt x="184" y="331"/>
                  </a:cubicBezTo>
                  <a:cubicBezTo>
                    <a:pt x="180" y="334"/>
                    <a:pt x="175" y="337"/>
                    <a:pt x="170" y="341"/>
                  </a:cubicBezTo>
                  <a:close/>
                  <a:moveTo>
                    <a:pt x="1022" y="623"/>
                  </a:moveTo>
                  <a:cubicBezTo>
                    <a:pt x="1016" y="623"/>
                    <a:pt x="1018" y="623"/>
                    <a:pt x="1013" y="622"/>
                  </a:cubicBezTo>
                  <a:cubicBezTo>
                    <a:pt x="1013" y="622"/>
                    <a:pt x="1010" y="622"/>
                    <a:pt x="1009" y="622"/>
                  </a:cubicBezTo>
                  <a:cubicBezTo>
                    <a:pt x="1012" y="623"/>
                    <a:pt x="1014" y="623"/>
                    <a:pt x="1015" y="623"/>
                  </a:cubicBezTo>
                  <a:cubicBezTo>
                    <a:pt x="1015" y="623"/>
                    <a:pt x="1003" y="622"/>
                    <a:pt x="1011" y="623"/>
                  </a:cubicBezTo>
                  <a:cubicBezTo>
                    <a:pt x="1015" y="623"/>
                    <a:pt x="1016" y="623"/>
                    <a:pt x="1017" y="623"/>
                  </a:cubicBezTo>
                  <a:cubicBezTo>
                    <a:pt x="1014" y="623"/>
                    <a:pt x="1025" y="623"/>
                    <a:pt x="1022" y="623"/>
                  </a:cubicBezTo>
                  <a:close/>
                  <a:moveTo>
                    <a:pt x="216" y="313"/>
                  </a:moveTo>
                  <a:cubicBezTo>
                    <a:pt x="210" y="316"/>
                    <a:pt x="211" y="316"/>
                    <a:pt x="205" y="319"/>
                  </a:cubicBezTo>
                  <a:cubicBezTo>
                    <a:pt x="205" y="320"/>
                    <a:pt x="207" y="318"/>
                    <a:pt x="210" y="317"/>
                  </a:cubicBezTo>
                  <a:cubicBezTo>
                    <a:pt x="213" y="315"/>
                    <a:pt x="216" y="314"/>
                    <a:pt x="216" y="313"/>
                  </a:cubicBezTo>
                  <a:close/>
                  <a:moveTo>
                    <a:pt x="71" y="446"/>
                  </a:moveTo>
                  <a:cubicBezTo>
                    <a:pt x="71" y="447"/>
                    <a:pt x="66" y="454"/>
                    <a:pt x="66" y="455"/>
                  </a:cubicBezTo>
                  <a:cubicBezTo>
                    <a:pt x="65" y="455"/>
                    <a:pt x="69" y="450"/>
                    <a:pt x="69" y="449"/>
                  </a:cubicBezTo>
                  <a:cubicBezTo>
                    <a:pt x="66" y="454"/>
                    <a:pt x="64" y="458"/>
                    <a:pt x="62" y="461"/>
                  </a:cubicBezTo>
                  <a:cubicBezTo>
                    <a:pt x="60" y="465"/>
                    <a:pt x="58" y="468"/>
                    <a:pt x="56" y="472"/>
                  </a:cubicBezTo>
                  <a:cubicBezTo>
                    <a:pt x="57" y="471"/>
                    <a:pt x="58" y="469"/>
                    <a:pt x="58" y="468"/>
                  </a:cubicBezTo>
                  <a:cubicBezTo>
                    <a:pt x="59" y="466"/>
                    <a:pt x="60" y="465"/>
                    <a:pt x="61" y="464"/>
                  </a:cubicBezTo>
                  <a:cubicBezTo>
                    <a:pt x="62" y="462"/>
                    <a:pt x="63" y="460"/>
                    <a:pt x="64" y="458"/>
                  </a:cubicBezTo>
                  <a:cubicBezTo>
                    <a:pt x="67" y="454"/>
                    <a:pt x="69" y="451"/>
                    <a:pt x="71" y="446"/>
                  </a:cubicBezTo>
                  <a:cubicBezTo>
                    <a:pt x="69" y="450"/>
                    <a:pt x="68" y="453"/>
                    <a:pt x="67" y="454"/>
                  </a:cubicBezTo>
                  <a:cubicBezTo>
                    <a:pt x="67" y="453"/>
                    <a:pt x="69" y="450"/>
                    <a:pt x="71" y="447"/>
                  </a:cubicBezTo>
                  <a:cubicBezTo>
                    <a:pt x="72" y="444"/>
                    <a:pt x="73" y="443"/>
                    <a:pt x="71" y="446"/>
                  </a:cubicBezTo>
                  <a:close/>
                  <a:moveTo>
                    <a:pt x="72" y="444"/>
                  </a:moveTo>
                  <a:cubicBezTo>
                    <a:pt x="75" y="441"/>
                    <a:pt x="80" y="433"/>
                    <a:pt x="81" y="432"/>
                  </a:cubicBezTo>
                  <a:cubicBezTo>
                    <a:pt x="79" y="434"/>
                    <a:pt x="78" y="436"/>
                    <a:pt x="78" y="435"/>
                  </a:cubicBezTo>
                  <a:cubicBezTo>
                    <a:pt x="75" y="441"/>
                    <a:pt x="73" y="443"/>
                    <a:pt x="72" y="444"/>
                  </a:cubicBezTo>
                  <a:close/>
                  <a:moveTo>
                    <a:pt x="83" y="428"/>
                  </a:moveTo>
                  <a:cubicBezTo>
                    <a:pt x="85" y="426"/>
                    <a:pt x="85" y="426"/>
                    <a:pt x="83" y="428"/>
                  </a:cubicBezTo>
                  <a:cubicBezTo>
                    <a:pt x="84" y="427"/>
                    <a:pt x="86" y="425"/>
                    <a:pt x="86" y="424"/>
                  </a:cubicBezTo>
                  <a:cubicBezTo>
                    <a:pt x="85" y="426"/>
                    <a:pt x="83" y="429"/>
                    <a:pt x="81" y="431"/>
                  </a:cubicBezTo>
                  <a:cubicBezTo>
                    <a:pt x="80" y="433"/>
                    <a:pt x="78" y="435"/>
                    <a:pt x="78" y="435"/>
                  </a:cubicBezTo>
                  <a:cubicBezTo>
                    <a:pt x="80" y="433"/>
                    <a:pt x="82" y="430"/>
                    <a:pt x="83" y="428"/>
                  </a:cubicBezTo>
                  <a:cubicBezTo>
                    <a:pt x="83" y="429"/>
                    <a:pt x="82" y="430"/>
                    <a:pt x="83" y="428"/>
                  </a:cubicBezTo>
                  <a:close/>
                  <a:moveTo>
                    <a:pt x="130" y="375"/>
                  </a:moveTo>
                  <a:cubicBezTo>
                    <a:pt x="130" y="375"/>
                    <a:pt x="130" y="375"/>
                    <a:pt x="132" y="373"/>
                  </a:cubicBezTo>
                  <a:cubicBezTo>
                    <a:pt x="131" y="374"/>
                    <a:pt x="137" y="369"/>
                    <a:pt x="140" y="366"/>
                  </a:cubicBezTo>
                  <a:cubicBezTo>
                    <a:pt x="139" y="366"/>
                    <a:pt x="146" y="361"/>
                    <a:pt x="146" y="360"/>
                  </a:cubicBezTo>
                  <a:cubicBezTo>
                    <a:pt x="141" y="365"/>
                    <a:pt x="140" y="365"/>
                    <a:pt x="138" y="367"/>
                  </a:cubicBezTo>
                  <a:cubicBezTo>
                    <a:pt x="139" y="366"/>
                    <a:pt x="132" y="372"/>
                    <a:pt x="132" y="373"/>
                  </a:cubicBezTo>
                  <a:cubicBezTo>
                    <a:pt x="138" y="368"/>
                    <a:pt x="121" y="383"/>
                    <a:pt x="127" y="378"/>
                  </a:cubicBezTo>
                  <a:cubicBezTo>
                    <a:pt x="128" y="377"/>
                    <a:pt x="128" y="376"/>
                    <a:pt x="129" y="376"/>
                  </a:cubicBezTo>
                  <a:cubicBezTo>
                    <a:pt x="130" y="375"/>
                    <a:pt x="130" y="375"/>
                    <a:pt x="130" y="375"/>
                  </a:cubicBezTo>
                  <a:close/>
                  <a:moveTo>
                    <a:pt x="218" y="313"/>
                  </a:moveTo>
                  <a:cubicBezTo>
                    <a:pt x="221" y="312"/>
                    <a:pt x="231" y="307"/>
                    <a:pt x="234" y="306"/>
                  </a:cubicBezTo>
                  <a:cubicBezTo>
                    <a:pt x="230" y="307"/>
                    <a:pt x="228" y="308"/>
                    <a:pt x="226" y="309"/>
                  </a:cubicBezTo>
                  <a:cubicBezTo>
                    <a:pt x="223" y="311"/>
                    <a:pt x="222" y="311"/>
                    <a:pt x="220" y="312"/>
                  </a:cubicBezTo>
                  <a:cubicBezTo>
                    <a:pt x="222" y="311"/>
                    <a:pt x="226" y="309"/>
                    <a:pt x="226" y="309"/>
                  </a:cubicBezTo>
                  <a:cubicBezTo>
                    <a:pt x="222" y="311"/>
                    <a:pt x="222" y="311"/>
                    <a:pt x="218" y="313"/>
                  </a:cubicBezTo>
                  <a:cubicBezTo>
                    <a:pt x="221" y="312"/>
                    <a:pt x="213" y="316"/>
                    <a:pt x="218" y="313"/>
                  </a:cubicBezTo>
                  <a:close/>
                  <a:moveTo>
                    <a:pt x="254" y="298"/>
                  </a:moveTo>
                  <a:cubicBezTo>
                    <a:pt x="257" y="297"/>
                    <a:pt x="252" y="298"/>
                    <a:pt x="254" y="298"/>
                  </a:cubicBezTo>
                  <a:cubicBezTo>
                    <a:pt x="248" y="300"/>
                    <a:pt x="248" y="300"/>
                    <a:pt x="248" y="300"/>
                  </a:cubicBezTo>
                  <a:cubicBezTo>
                    <a:pt x="246" y="301"/>
                    <a:pt x="252" y="299"/>
                    <a:pt x="254" y="298"/>
                  </a:cubicBezTo>
                  <a:close/>
                  <a:moveTo>
                    <a:pt x="145" y="362"/>
                  </a:moveTo>
                  <a:cubicBezTo>
                    <a:pt x="147" y="360"/>
                    <a:pt x="149" y="359"/>
                    <a:pt x="149" y="358"/>
                  </a:cubicBezTo>
                  <a:cubicBezTo>
                    <a:pt x="148" y="359"/>
                    <a:pt x="147" y="360"/>
                    <a:pt x="149" y="358"/>
                  </a:cubicBezTo>
                  <a:cubicBezTo>
                    <a:pt x="151" y="357"/>
                    <a:pt x="154" y="354"/>
                    <a:pt x="157" y="352"/>
                  </a:cubicBezTo>
                  <a:cubicBezTo>
                    <a:pt x="160" y="350"/>
                    <a:pt x="164" y="347"/>
                    <a:pt x="167" y="345"/>
                  </a:cubicBezTo>
                  <a:cubicBezTo>
                    <a:pt x="167" y="344"/>
                    <a:pt x="159" y="351"/>
                    <a:pt x="163" y="347"/>
                  </a:cubicBezTo>
                  <a:cubicBezTo>
                    <a:pt x="156" y="352"/>
                    <a:pt x="148" y="359"/>
                    <a:pt x="143" y="363"/>
                  </a:cubicBezTo>
                  <a:cubicBezTo>
                    <a:pt x="145" y="362"/>
                    <a:pt x="145" y="362"/>
                    <a:pt x="145" y="362"/>
                  </a:cubicBezTo>
                  <a:close/>
                  <a:moveTo>
                    <a:pt x="216" y="315"/>
                  </a:moveTo>
                  <a:cubicBezTo>
                    <a:pt x="210" y="318"/>
                    <a:pt x="206" y="320"/>
                    <a:pt x="197" y="325"/>
                  </a:cubicBezTo>
                  <a:cubicBezTo>
                    <a:pt x="198" y="325"/>
                    <a:pt x="214" y="316"/>
                    <a:pt x="216" y="315"/>
                  </a:cubicBezTo>
                  <a:cubicBezTo>
                    <a:pt x="210" y="318"/>
                    <a:pt x="222" y="312"/>
                    <a:pt x="222" y="312"/>
                  </a:cubicBezTo>
                  <a:cubicBezTo>
                    <a:pt x="216" y="315"/>
                    <a:pt x="217" y="314"/>
                    <a:pt x="210" y="317"/>
                  </a:cubicBezTo>
                  <a:cubicBezTo>
                    <a:pt x="213" y="316"/>
                    <a:pt x="211" y="317"/>
                    <a:pt x="208" y="318"/>
                  </a:cubicBezTo>
                  <a:cubicBezTo>
                    <a:pt x="208" y="318"/>
                    <a:pt x="208" y="318"/>
                    <a:pt x="208" y="318"/>
                  </a:cubicBezTo>
                  <a:cubicBezTo>
                    <a:pt x="212" y="317"/>
                    <a:pt x="215" y="315"/>
                    <a:pt x="216" y="315"/>
                  </a:cubicBezTo>
                  <a:close/>
                  <a:moveTo>
                    <a:pt x="241" y="303"/>
                  </a:moveTo>
                  <a:cubicBezTo>
                    <a:pt x="242" y="303"/>
                    <a:pt x="247" y="301"/>
                    <a:pt x="251" y="299"/>
                  </a:cubicBezTo>
                  <a:cubicBezTo>
                    <a:pt x="246" y="301"/>
                    <a:pt x="255" y="298"/>
                    <a:pt x="254" y="298"/>
                  </a:cubicBezTo>
                  <a:cubicBezTo>
                    <a:pt x="251" y="299"/>
                    <a:pt x="249" y="300"/>
                    <a:pt x="247" y="300"/>
                  </a:cubicBezTo>
                  <a:cubicBezTo>
                    <a:pt x="247" y="301"/>
                    <a:pt x="250" y="300"/>
                    <a:pt x="251" y="299"/>
                  </a:cubicBezTo>
                  <a:cubicBezTo>
                    <a:pt x="247" y="301"/>
                    <a:pt x="247" y="301"/>
                    <a:pt x="241" y="303"/>
                  </a:cubicBezTo>
                  <a:close/>
                  <a:moveTo>
                    <a:pt x="188" y="331"/>
                  </a:moveTo>
                  <a:cubicBezTo>
                    <a:pt x="184" y="333"/>
                    <a:pt x="180" y="336"/>
                    <a:pt x="176" y="338"/>
                  </a:cubicBezTo>
                  <a:cubicBezTo>
                    <a:pt x="172" y="341"/>
                    <a:pt x="168" y="344"/>
                    <a:pt x="165" y="346"/>
                  </a:cubicBezTo>
                  <a:cubicBezTo>
                    <a:pt x="161" y="349"/>
                    <a:pt x="157" y="352"/>
                    <a:pt x="154" y="354"/>
                  </a:cubicBezTo>
                  <a:cubicBezTo>
                    <a:pt x="151" y="357"/>
                    <a:pt x="149" y="359"/>
                    <a:pt x="146" y="361"/>
                  </a:cubicBezTo>
                  <a:cubicBezTo>
                    <a:pt x="156" y="353"/>
                    <a:pt x="165" y="347"/>
                    <a:pt x="172" y="341"/>
                  </a:cubicBezTo>
                  <a:cubicBezTo>
                    <a:pt x="180" y="336"/>
                    <a:pt x="185" y="333"/>
                    <a:pt x="188" y="331"/>
                  </a:cubicBezTo>
                  <a:close/>
                  <a:moveTo>
                    <a:pt x="138" y="368"/>
                  </a:moveTo>
                  <a:cubicBezTo>
                    <a:pt x="135" y="371"/>
                    <a:pt x="135" y="371"/>
                    <a:pt x="132" y="374"/>
                  </a:cubicBezTo>
                  <a:cubicBezTo>
                    <a:pt x="131" y="375"/>
                    <a:pt x="137" y="370"/>
                    <a:pt x="141" y="366"/>
                  </a:cubicBezTo>
                  <a:cubicBezTo>
                    <a:pt x="144" y="363"/>
                    <a:pt x="146" y="361"/>
                    <a:pt x="138" y="368"/>
                  </a:cubicBezTo>
                  <a:close/>
                  <a:moveTo>
                    <a:pt x="190" y="330"/>
                  </a:moveTo>
                  <a:cubicBezTo>
                    <a:pt x="192" y="328"/>
                    <a:pt x="196" y="326"/>
                    <a:pt x="197" y="326"/>
                  </a:cubicBezTo>
                  <a:cubicBezTo>
                    <a:pt x="196" y="326"/>
                    <a:pt x="195" y="327"/>
                    <a:pt x="195" y="327"/>
                  </a:cubicBezTo>
                  <a:cubicBezTo>
                    <a:pt x="194" y="327"/>
                    <a:pt x="193" y="328"/>
                    <a:pt x="193" y="328"/>
                  </a:cubicBezTo>
                  <a:cubicBezTo>
                    <a:pt x="195" y="327"/>
                    <a:pt x="197" y="326"/>
                    <a:pt x="197" y="325"/>
                  </a:cubicBezTo>
                  <a:cubicBezTo>
                    <a:pt x="195" y="327"/>
                    <a:pt x="192" y="328"/>
                    <a:pt x="190" y="330"/>
                  </a:cubicBezTo>
                  <a:close/>
                  <a:moveTo>
                    <a:pt x="4" y="744"/>
                  </a:moveTo>
                  <a:cubicBezTo>
                    <a:pt x="3" y="741"/>
                    <a:pt x="2" y="728"/>
                    <a:pt x="2" y="724"/>
                  </a:cubicBezTo>
                  <a:cubicBezTo>
                    <a:pt x="3" y="731"/>
                    <a:pt x="3" y="736"/>
                    <a:pt x="4" y="744"/>
                  </a:cubicBezTo>
                  <a:close/>
                  <a:moveTo>
                    <a:pt x="30" y="531"/>
                  </a:moveTo>
                  <a:cubicBezTo>
                    <a:pt x="31" y="529"/>
                    <a:pt x="31" y="530"/>
                    <a:pt x="31" y="529"/>
                  </a:cubicBezTo>
                  <a:cubicBezTo>
                    <a:pt x="32" y="528"/>
                    <a:pt x="33" y="527"/>
                    <a:pt x="35" y="520"/>
                  </a:cubicBezTo>
                  <a:cubicBezTo>
                    <a:pt x="34" y="522"/>
                    <a:pt x="33" y="525"/>
                    <a:pt x="32" y="527"/>
                  </a:cubicBezTo>
                  <a:cubicBezTo>
                    <a:pt x="32" y="529"/>
                    <a:pt x="31" y="532"/>
                    <a:pt x="30" y="534"/>
                  </a:cubicBezTo>
                  <a:cubicBezTo>
                    <a:pt x="29" y="536"/>
                    <a:pt x="30" y="536"/>
                    <a:pt x="30" y="536"/>
                  </a:cubicBezTo>
                  <a:cubicBezTo>
                    <a:pt x="28" y="542"/>
                    <a:pt x="27" y="544"/>
                    <a:pt x="25" y="550"/>
                  </a:cubicBezTo>
                  <a:cubicBezTo>
                    <a:pt x="25" y="549"/>
                    <a:pt x="29" y="536"/>
                    <a:pt x="26" y="546"/>
                  </a:cubicBezTo>
                  <a:cubicBezTo>
                    <a:pt x="26" y="545"/>
                    <a:pt x="27" y="542"/>
                    <a:pt x="27" y="542"/>
                  </a:cubicBezTo>
                  <a:cubicBezTo>
                    <a:pt x="28" y="538"/>
                    <a:pt x="29" y="537"/>
                    <a:pt x="29" y="538"/>
                  </a:cubicBezTo>
                  <a:cubicBezTo>
                    <a:pt x="30" y="533"/>
                    <a:pt x="31" y="531"/>
                    <a:pt x="30" y="531"/>
                  </a:cubicBezTo>
                  <a:close/>
                  <a:moveTo>
                    <a:pt x="402" y="275"/>
                  </a:moveTo>
                  <a:cubicBezTo>
                    <a:pt x="410" y="275"/>
                    <a:pt x="410" y="275"/>
                    <a:pt x="417" y="276"/>
                  </a:cubicBezTo>
                  <a:cubicBezTo>
                    <a:pt x="416" y="276"/>
                    <a:pt x="415" y="276"/>
                    <a:pt x="415" y="276"/>
                  </a:cubicBezTo>
                  <a:cubicBezTo>
                    <a:pt x="411" y="275"/>
                    <a:pt x="410" y="276"/>
                    <a:pt x="402" y="275"/>
                  </a:cubicBezTo>
                  <a:cubicBezTo>
                    <a:pt x="404" y="275"/>
                    <a:pt x="406" y="275"/>
                    <a:pt x="406" y="276"/>
                  </a:cubicBezTo>
                  <a:cubicBezTo>
                    <a:pt x="415" y="276"/>
                    <a:pt x="422" y="277"/>
                    <a:pt x="425" y="277"/>
                  </a:cubicBezTo>
                  <a:cubicBezTo>
                    <a:pt x="422" y="277"/>
                    <a:pt x="421" y="277"/>
                    <a:pt x="421" y="277"/>
                  </a:cubicBezTo>
                  <a:cubicBezTo>
                    <a:pt x="418" y="277"/>
                    <a:pt x="409" y="276"/>
                    <a:pt x="408" y="276"/>
                  </a:cubicBezTo>
                  <a:cubicBezTo>
                    <a:pt x="406" y="276"/>
                    <a:pt x="407" y="276"/>
                    <a:pt x="404" y="276"/>
                  </a:cubicBezTo>
                  <a:cubicBezTo>
                    <a:pt x="404" y="276"/>
                    <a:pt x="409" y="276"/>
                    <a:pt x="412" y="276"/>
                  </a:cubicBezTo>
                  <a:cubicBezTo>
                    <a:pt x="411" y="277"/>
                    <a:pt x="407" y="276"/>
                    <a:pt x="403" y="276"/>
                  </a:cubicBezTo>
                  <a:cubicBezTo>
                    <a:pt x="399" y="276"/>
                    <a:pt x="397" y="276"/>
                    <a:pt x="397" y="276"/>
                  </a:cubicBezTo>
                  <a:cubicBezTo>
                    <a:pt x="396" y="276"/>
                    <a:pt x="393" y="276"/>
                    <a:pt x="390" y="276"/>
                  </a:cubicBezTo>
                  <a:cubicBezTo>
                    <a:pt x="387" y="275"/>
                    <a:pt x="384" y="275"/>
                    <a:pt x="380" y="276"/>
                  </a:cubicBezTo>
                  <a:cubicBezTo>
                    <a:pt x="380" y="275"/>
                    <a:pt x="370" y="276"/>
                    <a:pt x="363" y="276"/>
                  </a:cubicBezTo>
                  <a:cubicBezTo>
                    <a:pt x="363" y="276"/>
                    <a:pt x="362" y="276"/>
                    <a:pt x="361" y="276"/>
                  </a:cubicBezTo>
                  <a:cubicBezTo>
                    <a:pt x="363" y="276"/>
                    <a:pt x="364" y="276"/>
                    <a:pt x="369" y="276"/>
                  </a:cubicBezTo>
                  <a:cubicBezTo>
                    <a:pt x="367" y="275"/>
                    <a:pt x="365" y="275"/>
                    <a:pt x="368" y="275"/>
                  </a:cubicBezTo>
                  <a:cubicBezTo>
                    <a:pt x="368" y="275"/>
                    <a:pt x="373" y="275"/>
                    <a:pt x="379" y="275"/>
                  </a:cubicBezTo>
                  <a:cubicBezTo>
                    <a:pt x="381" y="275"/>
                    <a:pt x="382" y="275"/>
                    <a:pt x="384" y="275"/>
                  </a:cubicBezTo>
                  <a:cubicBezTo>
                    <a:pt x="386" y="275"/>
                    <a:pt x="387" y="275"/>
                    <a:pt x="389" y="275"/>
                  </a:cubicBezTo>
                  <a:cubicBezTo>
                    <a:pt x="393" y="275"/>
                    <a:pt x="396" y="275"/>
                    <a:pt x="400" y="275"/>
                  </a:cubicBezTo>
                  <a:cubicBezTo>
                    <a:pt x="399" y="275"/>
                    <a:pt x="388" y="275"/>
                    <a:pt x="385" y="275"/>
                  </a:cubicBezTo>
                  <a:cubicBezTo>
                    <a:pt x="382" y="275"/>
                    <a:pt x="383" y="275"/>
                    <a:pt x="383" y="275"/>
                  </a:cubicBezTo>
                  <a:cubicBezTo>
                    <a:pt x="385" y="275"/>
                    <a:pt x="388" y="275"/>
                    <a:pt x="385" y="275"/>
                  </a:cubicBezTo>
                  <a:cubicBezTo>
                    <a:pt x="388" y="274"/>
                    <a:pt x="390" y="275"/>
                    <a:pt x="396" y="275"/>
                  </a:cubicBezTo>
                  <a:cubicBezTo>
                    <a:pt x="397" y="275"/>
                    <a:pt x="398" y="275"/>
                    <a:pt x="400" y="275"/>
                  </a:cubicBezTo>
                  <a:cubicBezTo>
                    <a:pt x="393" y="275"/>
                    <a:pt x="400" y="275"/>
                    <a:pt x="402" y="275"/>
                  </a:cubicBezTo>
                  <a:close/>
                  <a:moveTo>
                    <a:pt x="1397" y="214"/>
                  </a:moveTo>
                  <a:cubicBezTo>
                    <a:pt x="1397" y="214"/>
                    <a:pt x="1391" y="229"/>
                    <a:pt x="1394" y="220"/>
                  </a:cubicBezTo>
                  <a:cubicBezTo>
                    <a:pt x="1394" y="222"/>
                    <a:pt x="1389" y="234"/>
                    <a:pt x="1388" y="236"/>
                  </a:cubicBezTo>
                  <a:cubicBezTo>
                    <a:pt x="1390" y="231"/>
                    <a:pt x="1394" y="219"/>
                    <a:pt x="1397" y="214"/>
                  </a:cubicBezTo>
                  <a:close/>
                  <a:moveTo>
                    <a:pt x="1384" y="220"/>
                  </a:moveTo>
                  <a:cubicBezTo>
                    <a:pt x="1388" y="212"/>
                    <a:pt x="1378" y="236"/>
                    <a:pt x="1384" y="223"/>
                  </a:cubicBezTo>
                  <a:cubicBezTo>
                    <a:pt x="1381" y="229"/>
                    <a:pt x="1378" y="237"/>
                    <a:pt x="1377" y="239"/>
                  </a:cubicBezTo>
                  <a:cubicBezTo>
                    <a:pt x="1376" y="242"/>
                    <a:pt x="1375" y="245"/>
                    <a:pt x="1375" y="245"/>
                  </a:cubicBezTo>
                  <a:cubicBezTo>
                    <a:pt x="1379" y="236"/>
                    <a:pt x="1379" y="232"/>
                    <a:pt x="1384" y="220"/>
                  </a:cubicBezTo>
                  <a:close/>
                  <a:moveTo>
                    <a:pt x="1326" y="349"/>
                  </a:moveTo>
                  <a:cubicBezTo>
                    <a:pt x="1328" y="344"/>
                    <a:pt x="1318" y="365"/>
                    <a:pt x="1314" y="372"/>
                  </a:cubicBezTo>
                  <a:cubicBezTo>
                    <a:pt x="1314" y="372"/>
                    <a:pt x="1324" y="353"/>
                    <a:pt x="1321" y="358"/>
                  </a:cubicBezTo>
                  <a:cubicBezTo>
                    <a:pt x="1322" y="354"/>
                    <a:pt x="1323" y="355"/>
                    <a:pt x="1326" y="349"/>
                  </a:cubicBezTo>
                  <a:close/>
                  <a:moveTo>
                    <a:pt x="1134" y="587"/>
                  </a:moveTo>
                  <a:cubicBezTo>
                    <a:pt x="1137" y="586"/>
                    <a:pt x="1134" y="588"/>
                    <a:pt x="1130" y="590"/>
                  </a:cubicBezTo>
                  <a:cubicBezTo>
                    <a:pt x="1126" y="592"/>
                    <a:pt x="1121" y="594"/>
                    <a:pt x="1121" y="594"/>
                  </a:cubicBezTo>
                  <a:cubicBezTo>
                    <a:pt x="1120" y="595"/>
                    <a:pt x="1131" y="590"/>
                    <a:pt x="1131" y="590"/>
                  </a:cubicBezTo>
                  <a:cubicBezTo>
                    <a:pt x="1131" y="590"/>
                    <a:pt x="1129" y="591"/>
                    <a:pt x="1127" y="592"/>
                  </a:cubicBezTo>
                  <a:cubicBezTo>
                    <a:pt x="1124" y="593"/>
                    <a:pt x="1120" y="595"/>
                    <a:pt x="1116" y="597"/>
                  </a:cubicBezTo>
                  <a:cubicBezTo>
                    <a:pt x="1114" y="598"/>
                    <a:pt x="1112" y="599"/>
                    <a:pt x="1109" y="599"/>
                  </a:cubicBezTo>
                  <a:cubicBezTo>
                    <a:pt x="1107" y="600"/>
                    <a:pt x="1105" y="601"/>
                    <a:pt x="1103" y="602"/>
                  </a:cubicBezTo>
                  <a:cubicBezTo>
                    <a:pt x="1100" y="603"/>
                    <a:pt x="1096" y="604"/>
                    <a:pt x="1095" y="604"/>
                  </a:cubicBezTo>
                  <a:cubicBezTo>
                    <a:pt x="1093" y="605"/>
                    <a:pt x="1093" y="605"/>
                    <a:pt x="1093" y="605"/>
                  </a:cubicBezTo>
                  <a:cubicBezTo>
                    <a:pt x="1087" y="607"/>
                    <a:pt x="1085" y="607"/>
                    <a:pt x="1083" y="608"/>
                  </a:cubicBezTo>
                  <a:cubicBezTo>
                    <a:pt x="1081" y="608"/>
                    <a:pt x="1079" y="609"/>
                    <a:pt x="1072" y="610"/>
                  </a:cubicBezTo>
                  <a:cubicBezTo>
                    <a:pt x="1072" y="610"/>
                    <a:pt x="1078" y="609"/>
                    <a:pt x="1076" y="609"/>
                  </a:cubicBezTo>
                  <a:cubicBezTo>
                    <a:pt x="1078" y="609"/>
                    <a:pt x="1078" y="609"/>
                    <a:pt x="1078" y="609"/>
                  </a:cubicBezTo>
                  <a:cubicBezTo>
                    <a:pt x="1081" y="608"/>
                    <a:pt x="1081" y="608"/>
                    <a:pt x="1085" y="607"/>
                  </a:cubicBezTo>
                  <a:cubicBezTo>
                    <a:pt x="1089" y="606"/>
                    <a:pt x="1092" y="605"/>
                    <a:pt x="1094" y="604"/>
                  </a:cubicBezTo>
                  <a:cubicBezTo>
                    <a:pt x="1097" y="604"/>
                    <a:pt x="1099" y="603"/>
                    <a:pt x="1103" y="602"/>
                  </a:cubicBezTo>
                  <a:cubicBezTo>
                    <a:pt x="1103" y="602"/>
                    <a:pt x="1102" y="602"/>
                    <a:pt x="1102" y="602"/>
                  </a:cubicBezTo>
                  <a:cubicBezTo>
                    <a:pt x="1101" y="602"/>
                    <a:pt x="1100" y="603"/>
                    <a:pt x="1099" y="603"/>
                  </a:cubicBezTo>
                  <a:cubicBezTo>
                    <a:pt x="1099" y="602"/>
                    <a:pt x="1106" y="601"/>
                    <a:pt x="1105" y="601"/>
                  </a:cubicBezTo>
                  <a:cubicBezTo>
                    <a:pt x="1109" y="599"/>
                    <a:pt x="1102" y="602"/>
                    <a:pt x="1109" y="600"/>
                  </a:cubicBezTo>
                  <a:cubicBezTo>
                    <a:pt x="1114" y="597"/>
                    <a:pt x="1113" y="598"/>
                    <a:pt x="1110" y="599"/>
                  </a:cubicBezTo>
                  <a:cubicBezTo>
                    <a:pt x="1108" y="600"/>
                    <a:pt x="1103" y="601"/>
                    <a:pt x="1101" y="602"/>
                  </a:cubicBezTo>
                  <a:cubicBezTo>
                    <a:pt x="1097" y="604"/>
                    <a:pt x="1092" y="605"/>
                    <a:pt x="1088" y="606"/>
                  </a:cubicBezTo>
                  <a:cubicBezTo>
                    <a:pt x="1084" y="607"/>
                    <a:pt x="1080" y="608"/>
                    <a:pt x="1076" y="609"/>
                  </a:cubicBezTo>
                  <a:cubicBezTo>
                    <a:pt x="1071" y="610"/>
                    <a:pt x="1082" y="607"/>
                    <a:pt x="1089" y="606"/>
                  </a:cubicBezTo>
                  <a:cubicBezTo>
                    <a:pt x="1089" y="606"/>
                    <a:pt x="1087" y="606"/>
                    <a:pt x="1087" y="606"/>
                  </a:cubicBezTo>
                  <a:cubicBezTo>
                    <a:pt x="1105" y="601"/>
                    <a:pt x="1084" y="607"/>
                    <a:pt x="1072" y="609"/>
                  </a:cubicBezTo>
                  <a:cubicBezTo>
                    <a:pt x="1073" y="609"/>
                    <a:pt x="1080" y="608"/>
                    <a:pt x="1088" y="606"/>
                  </a:cubicBezTo>
                  <a:cubicBezTo>
                    <a:pt x="1092" y="605"/>
                    <a:pt x="1096" y="604"/>
                    <a:pt x="1099" y="602"/>
                  </a:cubicBezTo>
                  <a:cubicBezTo>
                    <a:pt x="1103" y="601"/>
                    <a:pt x="1106" y="600"/>
                    <a:pt x="1107" y="600"/>
                  </a:cubicBezTo>
                  <a:cubicBezTo>
                    <a:pt x="1109" y="599"/>
                    <a:pt x="1115" y="597"/>
                    <a:pt x="1120" y="594"/>
                  </a:cubicBezTo>
                  <a:cubicBezTo>
                    <a:pt x="1126" y="592"/>
                    <a:pt x="1131" y="589"/>
                    <a:pt x="1134" y="587"/>
                  </a:cubicBezTo>
                  <a:close/>
                  <a:moveTo>
                    <a:pt x="917" y="585"/>
                  </a:moveTo>
                  <a:cubicBezTo>
                    <a:pt x="909" y="581"/>
                    <a:pt x="911" y="582"/>
                    <a:pt x="909" y="581"/>
                  </a:cubicBezTo>
                  <a:cubicBezTo>
                    <a:pt x="907" y="580"/>
                    <a:pt x="901" y="577"/>
                    <a:pt x="902" y="577"/>
                  </a:cubicBezTo>
                  <a:cubicBezTo>
                    <a:pt x="911" y="582"/>
                    <a:pt x="911" y="581"/>
                    <a:pt x="917" y="585"/>
                  </a:cubicBezTo>
                  <a:close/>
                  <a:moveTo>
                    <a:pt x="1015" y="613"/>
                  </a:moveTo>
                  <a:cubicBezTo>
                    <a:pt x="1015" y="613"/>
                    <a:pt x="1016" y="613"/>
                    <a:pt x="1017" y="613"/>
                  </a:cubicBezTo>
                  <a:cubicBezTo>
                    <a:pt x="1017" y="613"/>
                    <a:pt x="1015" y="613"/>
                    <a:pt x="1015" y="613"/>
                  </a:cubicBezTo>
                  <a:cubicBezTo>
                    <a:pt x="1010" y="613"/>
                    <a:pt x="1010" y="613"/>
                    <a:pt x="1004" y="612"/>
                  </a:cubicBezTo>
                  <a:cubicBezTo>
                    <a:pt x="1005" y="612"/>
                    <a:pt x="1007" y="612"/>
                    <a:pt x="1007" y="612"/>
                  </a:cubicBezTo>
                  <a:cubicBezTo>
                    <a:pt x="1013" y="613"/>
                    <a:pt x="1013" y="613"/>
                    <a:pt x="1017" y="613"/>
                  </a:cubicBezTo>
                  <a:cubicBezTo>
                    <a:pt x="1020" y="614"/>
                    <a:pt x="1017" y="613"/>
                    <a:pt x="1015" y="613"/>
                  </a:cubicBezTo>
                  <a:close/>
                  <a:moveTo>
                    <a:pt x="787" y="491"/>
                  </a:moveTo>
                  <a:cubicBezTo>
                    <a:pt x="789" y="492"/>
                    <a:pt x="789" y="492"/>
                    <a:pt x="789" y="492"/>
                  </a:cubicBezTo>
                  <a:cubicBezTo>
                    <a:pt x="788" y="492"/>
                    <a:pt x="789" y="493"/>
                    <a:pt x="790" y="494"/>
                  </a:cubicBezTo>
                  <a:cubicBezTo>
                    <a:pt x="789" y="493"/>
                    <a:pt x="782" y="487"/>
                    <a:pt x="779" y="484"/>
                  </a:cubicBezTo>
                  <a:cubicBezTo>
                    <a:pt x="779" y="484"/>
                    <a:pt x="779" y="484"/>
                    <a:pt x="779" y="484"/>
                  </a:cubicBezTo>
                  <a:cubicBezTo>
                    <a:pt x="774" y="479"/>
                    <a:pt x="785" y="489"/>
                    <a:pt x="787" y="491"/>
                  </a:cubicBezTo>
                  <a:close/>
                  <a:moveTo>
                    <a:pt x="1443" y="67"/>
                  </a:moveTo>
                  <a:cubicBezTo>
                    <a:pt x="1444" y="65"/>
                    <a:pt x="1446" y="58"/>
                    <a:pt x="1448" y="53"/>
                  </a:cubicBezTo>
                  <a:cubicBezTo>
                    <a:pt x="1448" y="53"/>
                    <a:pt x="1448" y="55"/>
                    <a:pt x="1447" y="57"/>
                  </a:cubicBezTo>
                  <a:cubicBezTo>
                    <a:pt x="1447" y="59"/>
                    <a:pt x="1449" y="53"/>
                    <a:pt x="1449" y="51"/>
                  </a:cubicBezTo>
                  <a:cubicBezTo>
                    <a:pt x="1448" y="55"/>
                    <a:pt x="1444" y="66"/>
                    <a:pt x="1443" y="67"/>
                  </a:cubicBezTo>
                  <a:close/>
                  <a:moveTo>
                    <a:pt x="251" y="291"/>
                  </a:moveTo>
                  <a:cubicBezTo>
                    <a:pt x="254" y="289"/>
                    <a:pt x="261" y="287"/>
                    <a:pt x="265" y="286"/>
                  </a:cubicBezTo>
                  <a:cubicBezTo>
                    <a:pt x="264" y="286"/>
                    <a:pt x="252" y="290"/>
                    <a:pt x="251" y="291"/>
                  </a:cubicBezTo>
                  <a:close/>
                  <a:moveTo>
                    <a:pt x="214" y="307"/>
                  </a:moveTo>
                  <a:cubicBezTo>
                    <a:pt x="206" y="311"/>
                    <a:pt x="203" y="313"/>
                    <a:pt x="199" y="314"/>
                  </a:cubicBezTo>
                  <a:cubicBezTo>
                    <a:pt x="196" y="316"/>
                    <a:pt x="192" y="318"/>
                    <a:pt x="185" y="323"/>
                  </a:cubicBezTo>
                  <a:cubicBezTo>
                    <a:pt x="185" y="323"/>
                    <a:pt x="186" y="322"/>
                    <a:pt x="188" y="321"/>
                  </a:cubicBezTo>
                  <a:cubicBezTo>
                    <a:pt x="189" y="320"/>
                    <a:pt x="190" y="320"/>
                    <a:pt x="189" y="321"/>
                  </a:cubicBezTo>
                  <a:cubicBezTo>
                    <a:pt x="185" y="323"/>
                    <a:pt x="182" y="325"/>
                    <a:pt x="180" y="327"/>
                  </a:cubicBezTo>
                  <a:cubicBezTo>
                    <a:pt x="184" y="323"/>
                    <a:pt x="182" y="325"/>
                    <a:pt x="182" y="325"/>
                  </a:cubicBezTo>
                  <a:cubicBezTo>
                    <a:pt x="184" y="324"/>
                    <a:pt x="186" y="322"/>
                    <a:pt x="187" y="321"/>
                  </a:cubicBezTo>
                  <a:cubicBezTo>
                    <a:pt x="189" y="320"/>
                    <a:pt x="191" y="319"/>
                    <a:pt x="193" y="318"/>
                  </a:cubicBezTo>
                  <a:cubicBezTo>
                    <a:pt x="196" y="316"/>
                    <a:pt x="199" y="315"/>
                    <a:pt x="201" y="313"/>
                  </a:cubicBezTo>
                  <a:cubicBezTo>
                    <a:pt x="203" y="312"/>
                    <a:pt x="206" y="311"/>
                    <a:pt x="208" y="310"/>
                  </a:cubicBezTo>
                  <a:cubicBezTo>
                    <a:pt x="210" y="309"/>
                    <a:pt x="212" y="308"/>
                    <a:pt x="214" y="307"/>
                  </a:cubicBezTo>
                  <a:close/>
                  <a:moveTo>
                    <a:pt x="114" y="381"/>
                  </a:moveTo>
                  <a:cubicBezTo>
                    <a:pt x="117" y="376"/>
                    <a:pt x="122" y="372"/>
                    <a:pt x="126" y="368"/>
                  </a:cubicBezTo>
                  <a:cubicBezTo>
                    <a:pt x="130" y="365"/>
                    <a:pt x="134" y="361"/>
                    <a:pt x="138" y="357"/>
                  </a:cubicBezTo>
                  <a:cubicBezTo>
                    <a:pt x="142" y="354"/>
                    <a:pt x="147" y="350"/>
                    <a:pt x="151" y="347"/>
                  </a:cubicBezTo>
                  <a:cubicBezTo>
                    <a:pt x="156" y="343"/>
                    <a:pt x="160" y="340"/>
                    <a:pt x="165" y="336"/>
                  </a:cubicBezTo>
                  <a:cubicBezTo>
                    <a:pt x="161" y="339"/>
                    <a:pt x="157" y="343"/>
                    <a:pt x="152" y="346"/>
                  </a:cubicBezTo>
                  <a:cubicBezTo>
                    <a:pt x="148" y="349"/>
                    <a:pt x="145" y="352"/>
                    <a:pt x="140" y="356"/>
                  </a:cubicBezTo>
                  <a:cubicBezTo>
                    <a:pt x="138" y="357"/>
                    <a:pt x="136" y="359"/>
                    <a:pt x="134" y="361"/>
                  </a:cubicBezTo>
                  <a:cubicBezTo>
                    <a:pt x="132" y="363"/>
                    <a:pt x="130" y="365"/>
                    <a:pt x="128" y="367"/>
                  </a:cubicBezTo>
                  <a:cubicBezTo>
                    <a:pt x="123" y="371"/>
                    <a:pt x="118" y="375"/>
                    <a:pt x="114" y="381"/>
                  </a:cubicBezTo>
                  <a:close/>
                  <a:moveTo>
                    <a:pt x="85" y="414"/>
                  </a:moveTo>
                  <a:cubicBezTo>
                    <a:pt x="85" y="414"/>
                    <a:pt x="89" y="408"/>
                    <a:pt x="92" y="405"/>
                  </a:cubicBezTo>
                  <a:cubicBezTo>
                    <a:pt x="91" y="406"/>
                    <a:pt x="90" y="408"/>
                    <a:pt x="87" y="411"/>
                  </a:cubicBezTo>
                  <a:cubicBezTo>
                    <a:pt x="87" y="411"/>
                    <a:pt x="88" y="410"/>
                    <a:pt x="89" y="409"/>
                  </a:cubicBezTo>
                  <a:cubicBezTo>
                    <a:pt x="88" y="411"/>
                    <a:pt x="87" y="412"/>
                    <a:pt x="85" y="414"/>
                  </a:cubicBezTo>
                  <a:close/>
                  <a:moveTo>
                    <a:pt x="242" y="294"/>
                  </a:moveTo>
                  <a:cubicBezTo>
                    <a:pt x="240" y="295"/>
                    <a:pt x="243" y="294"/>
                    <a:pt x="247" y="292"/>
                  </a:cubicBezTo>
                  <a:cubicBezTo>
                    <a:pt x="250" y="291"/>
                    <a:pt x="255" y="289"/>
                    <a:pt x="259" y="288"/>
                  </a:cubicBezTo>
                  <a:cubicBezTo>
                    <a:pt x="257" y="289"/>
                    <a:pt x="256" y="289"/>
                    <a:pt x="259" y="288"/>
                  </a:cubicBezTo>
                  <a:cubicBezTo>
                    <a:pt x="257" y="289"/>
                    <a:pt x="248" y="292"/>
                    <a:pt x="242" y="294"/>
                  </a:cubicBezTo>
                  <a:close/>
                  <a:moveTo>
                    <a:pt x="55" y="460"/>
                  </a:moveTo>
                  <a:cubicBezTo>
                    <a:pt x="55" y="459"/>
                    <a:pt x="54" y="462"/>
                    <a:pt x="52" y="464"/>
                  </a:cubicBezTo>
                  <a:cubicBezTo>
                    <a:pt x="53" y="462"/>
                    <a:pt x="60" y="451"/>
                    <a:pt x="61" y="449"/>
                  </a:cubicBezTo>
                  <a:cubicBezTo>
                    <a:pt x="59" y="453"/>
                    <a:pt x="55" y="459"/>
                    <a:pt x="52" y="464"/>
                  </a:cubicBezTo>
                  <a:cubicBezTo>
                    <a:pt x="51" y="468"/>
                    <a:pt x="53" y="463"/>
                    <a:pt x="55" y="460"/>
                  </a:cubicBezTo>
                  <a:close/>
                  <a:moveTo>
                    <a:pt x="115" y="380"/>
                  </a:moveTo>
                  <a:cubicBezTo>
                    <a:pt x="117" y="377"/>
                    <a:pt x="115" y="380"/>
                    <a:pt x="115" y="380"/>
                  </a:cubicBezTo>
                  <a:cubicBezTo>
                    <a:pt x="109" y="386"/>
                    <a:pt x="109" y="386"/>
                    <a:pt x="106" y="390"/>
                  </a:cubicBezTo>
                  <a:cubicBezTo>
                    <a:pt x="101" y="394"/>
                    <a:pt x="105" y="390"/>
                    <a:pt x="103" y="392"/>
                  </a:cubicBezTo>
                  <a:cubicBezTo>
                    <a:pt x="105" y="391"/>
                    <a:pt x="114" y="381"/>
                    <a:pt x="115" y="380"/>
                  </a:cubicBezTo>
                  <a:close/>
                  <a:moveTo>
                    <a:pt x="224" y="302"/>
                  </a:moveTo>
                  <a:cubicBezTo>
                    <a:pt x="224" y="302"/>
                    <a:pt x="222" y="304"/>
                    <a:pt x="220" y="304"/>
                  </a:cubicBezTo>
                  <a:cubicBezTo>
                    <a:pt x="220" y="304"/>
                    <a:pt x="223" y="303"/>
                    <a:pt x="226" y="301"/>
                  </a:cubicBezTo>
                  <a:cubicBezTo>
                    <a:pt x="230" y="300"/>
                    <a:pt x="233" y="298"/>
                    <a:pt x="234" y="298"/>
                  </a:cubicBezTo>
                  <a:cubicBezTo>
                    <a:pt x="236" y="297"/>
                    <a:pt x="236" y="297"/>
                    <a:pt x="240" y="296"/>
                  </a:cubicBezTo>
                  <a:cubicBezTo>
                    <a:pt x="238" y="296"/>
                    <a:pt x="238" y="297"/>
                    <a:pt x="232" y="299"/>
                  </a:cubicBezTo>
                  <a:cubicBezTo>
                    <a:pt x="233" y="298"/>
                    <a:pt x="231" y="299"/>
                    <a:pt x="229" y="300"/>
                  </a:cubicBezTo>
                  <a:cubicBezTo>
                    <a:pt x="226" y="302"/>
                    <a:pt x="222" y="304"/>
                    <a:pt x="218" y="305"/>
                  </a:cubicBezTo>
                  <a:cubicBezTo>
                    <a:pt x="218" y="305"/>
                    <a:pt x="220" y="304"/>
                    <a:pt x="224" y="302"/>
                  </a:cubicBezTo>
                  <a:close/>
                  <a:moveTo>
                    <a:pt x="9" y="588"/>
                  </a:moveTo>
                  <a:cubicBezTo>
                    <a:pt x="10" y="586"/>
                    <a:pt x="10" y="587"/>
                    <a:pt x="10" y="588"/>
                  </a:cubicBezTo>
                  <a:cubicBezTo>
                    <a:pt x="10" y="587"/>
                    <a:pt x="10" y="585"/>
                    <a:pt x="11" y="580"/>
                  </a:cubicBezTo>
                  <a:cubicBezTo>
                    <a:pt x="11" y="584"/>
                    <a:pt x="10" y="588"/>
                    <a:pt x="8" y="597"/>
                  </a:cubicBezTo>
                  <a:cubicBezTo>
                    <a:pt x="7" y="602"/>
                    <a:pt x="8" y="598"/>
                    <a:pt x="9" y="594"/>
                  </a:cubicBezTo>
                  <a:cubicBezTo>
                    <a:pt x="9" y="591"/>
                    <a:pt x="10" y="587"/>
                    <a:pt x="9" y="593"/>
                  </a:cubicBezTo>
                  <a:cubicBezTo>
                    <a:pt x="9" y="592"/>
                    <a:pt x="10" y="588"/>
                    <a:pt x="9" y="588"/>
                  </a:cubicBezTo>
                  <a:close/>
                  <a:moveTo>
                    <a:pt x="5" y="614"/>
                  </a:moveTo>
                  <a:cubicBezTo>
                    <a:pt x="4" y="619"/>
                    <a:pt x="7" y="607"/>
                    <a:pt x="6" y="608"/>
                  </a:cubicBezTo>
                  <a:cubicBezTo>
                    <a:pt x="8" y="599"/>
                    <a:pt x="5" y="619"/>
                    <a:pt x="4" y="625"/>
                  </a:cubicBezTo>
                  <a:cubicBezTo>
                    <a:pt x="4" y="624"/>
                    <a:pt x="6" y="613"/>
                    <a:pt x="5" y="614"/>
                  </a:cubicBezTo>
                  <a:close/>
                  <a:moveTo>
                    <a:pt x="21" y="547"/>
                  </a:moveTo>
                  <a:cubicBezTo>
                    <a:pt x="21" y="545"/>
                    <a:pt x="23" y="541"/>
                    <a:pt x="25" y="535"/>
                  </a:cubicBezTo>
                  <a:cubicBezTo>
                    <a:pt x="23" y="539"/>
                    <a:pt x="23" y="539"/>
                    <a:pt x="24" y="537"/>
                  </a:cubicBezTo>
                  <a:cubicBezTo>
                    <a:pt x="25" y="534"/>
                    <a:pt x="26" y="530"/>
                    <a:pt x="27" y="526"/>
                  </a:cubicBezTo>
                  <a:cubicBezTo>
                    <a:pt x="29" y="522"/>
                    <a:pt x="30" y="518"/>
                    <a:pt x="32" y="515"/>
                  </a:cubicBezTo>
                  <a:cubicBezTo>
                    <a:pt x="31" y="517"/>
                    <a:pt x="32" y="514"/>
                    <a:pt x="31" y="519"/>
                  </a:cubicBezTo>
                  <a:cubicBezTo>
                    <a:pt x="29" y="524"/>
                    <a:pt x="32" y="516"/>
                    <a:pt x="30" y="519"/>
                  </a:cubicBezTo>
                  <a:cubicBezTo>
                    <a:pt x="28" y="526"/>
                    <a:pt x="27" y="529"/>
                    <a:pt x="24" y="540"/>
                  </a:cubicBezTo>
                  <a:cubicBezTo>
                    <a:pt x="24" y="540"/>
                    <a:pt x="25" y="534"/>
                    <a:pt x="25" y="535"/>
                  </a:cubicBezTo>
                  <a:cubicBezTo>
                    <a:pt x="25" y="535"/>
                    <a:pt x="23" y="539"/>
                    <a:pt x="23" y="541"/>
                  </a:cubicBezTo>
                  <a:cubicBezTo>
                    <a:pt x="25" y="535"/>
                    <a:pt x="23" y="540"/>
                    <a:pt x="22" y="543"/>
                  </a:cubicBezTo>
                  <a:cubicBezTo>
                    <a:pt x="22" y="545"/>
                    <a:pt x="21" y="546"/>
                    <a:pt x="21" y="548"/>
                  </a:cubicBezTo>
                  <a:cubicBezTo>
                    <a:pt x="23" y="543"/>
                    <a:pt x="22" y="545"/>
                    <a:pt x="21" y="549"/>
                  </a:cubicBezTo>
                  <a:cubicBezTo>
                    <a:pt x="20" y="553"/>
                    <a:pt x="19" y="557"/>
                    <a:pt x="20" y="554"/>
                  </a:cubicBezTo>
                  <a:cubicBezTo>
                    <a:pt x="19" y="558"/>
                    <a:pt x="16" y="567"/>
                    <a:pt x="15" y="571"/>
                  </a:cubicBezTo>
                  <a:cubicBezTo>
                    <a:pt x="14" y="575"/>
                    <a:pt x="16" y="567"/>
                    <a:pt x="14" y="578"/>
                  </a:cubicBezTo>
                  <a:cubicBezTo>
                    <a:pt x="14" y="578"/>
                    <a:pt x="14" y="577"/>
                    <a:pt x="15" y="576"/>
                  </a:cubicBezTo>
                  <a:cubicBezTo>
                    <a:pt x="15" y="573"/>
                    <a:pt x="15" y="576"/>
                    <a:pt x="14" y="578"/>
                  </a:cubicBezTo>
                  <a:cubicBezTo>
                    <a:pt x="13" y="583"/>
                    <a:pt x="15" y="572"/>
                    <a:pt x="14" y="578"/>
                  </a:cubicBezTo>
                  <a:cubicBezTo>
                    <a:pt x="12" y="586"/>
                    <a:pt x="10" y="596"/>
                    <a:pt x="9" y="603"/>
                  </a:cubicBezTo>
                  <a:cubicBezTo>
                    <a:pt x="10" y="599"/>
                    <a:pt x="12" y="587"/>
                    <a:pt x="14" y="575"/>
                  </a:cubicBezTo>
                  <a:cubicBezTo>
                    <a:pt x="15" y="570"/>
                    <a:pt x="17" y="564"/>
                    <a:pt x="18" y="560"/>
                  </a:cubicBezTo>
                  <a:cubicBezTo>
                    <a:pt x="19" y="555"/>
                    <a:pt x="20" y="552"/>
                    <a:pt x="20" y="552"/>
                  </a:cubicBezTo>
                  <a:cubicBezTo>
                    <a:pt x="18" y="558"/>
                    <a:pt x="19" y="553"/>
                    <a:pt x="18" y="560"/>
                  </a:cubicBezTo>
                  <a:cubicBezTo>
                    <a:pt x="19" y="555"/>
                    <a:pt x="17" y="564"/>
                    <a:pt x="17" y="562"/>
                  </a:cubicBezTo>
                  <a:cubicBezTo>
                    <a:pt x="19" y="552"/>
                    <a:pt x="19" y="553"/>
                    <a:pt x="21" y="545"/>
                  </a:cubicBezTo>
                  <a:cubicBezTo>
                    <a:pt x="21" y="546"/>
                    <a:pt x="23" y="540"/>
                    <a:pt x="21" y="547"/>
                  </a:cubicBezTo>
                  <a:close/>
                  <a:moveTo>
                    <a:pt x="6" y="623"/>
                  </a:moveTo>
                  <a:cubicBezTo>
                    <a:pt x="6" y="623"/>
                    <a:pt x="6" y="623"/>
                    <a:pt x="6" y="623"/>
                  </a:cubicBezTo>
                  <a:cubicBezTo>
                    <a:pt x="6" y="621"/>
                    <a:pt x="6" y="621"/>
                    <a:pt x="6" y="621"/>
                  </a:cubicBezTo>
                  <a:cubicBezTo>
                    <a:pt x="7" y="616"/>
                    <a:pt x="6" y="623"/>
                    <a:pt x="6" y="627"/>
                  </a:cubicBezTo>
                  <a:cubicBezTo>
                    <a:pt x="6" y="627"/>
                    <a:pt x="5" y="627"/>
                    <a:pt x="5" y="629"/>
                  </a:cubicBezTo>
                  <a:cubicBezTo>
                    <a:pt x="5" y="634"/>
                    <a:pt x="6" y="626"/>
                    <a:pt x="4" y="636"/>
                  </a:cubicBezTo>
                  <a:cubicBezTo>
                    <a:pt x="4" y="634"/>
                    <a:pt x="5" y="630"/>
                    <a:pt x="6" y="623"/>
                  </a:cubicBezTo>
                  <a:close/>
                  <a:moveTo>
                    <a:pt x="11" y="597"/>
                  </a:moveTo>
                  <a:cubicBezTo>
                    <a:pt x="10" y="597"/>
                    <a:pt x="11" y="594"/>
                    <a:pt x="12" y="589"/>
                  </a:cubicBezTo>
                  <a:cubicBezTo>
                    <a:pt x="11" y="598"/>
                    <a:pt x="6" y="621"/>
                    <a:pt x="11" y="595"/>
                  </a:cubicBezTo>
                  <a:cubicBezTo>
                    <a:pt x="11" y="595"/>
                    <a:pt x="11" y="596"/>
                    <a:pt x="11" y="597"/>
                  </a:cubicBezTo>
                  <a:close/>
                  <a:moveTo>
                    <a:pt x="1459" y="37"/>
                  </a:moveTo>
                  <a:cubicBezTo>
                    <a:pt x="1461" y="30"/>
                    <a:pt x="1462" y="27"/>
                    <a:pt x="1466" y="17"/>
                  </a:cubicBezTo>
                  <a:cubicBezTo>
                    <a:pt x="1463" y="26"/>
                    <a:pt x="1461" y="34"/>
                    <a:pt x="1457" y="44"/>
                  </a:cubicBezTo>
                  <a:cubicBezTo>
                    <a:pt x="1459" y="39"/>
                    <a:pt x="1458" y="40"/>
                    <a:pt x="1455" y="48"/>
                  </a:cubicBezTo>
                  <a:cubicBezTo>
                    <a:pt x="1455" y="49"/>
                    <a:pt x="1459" y="38"/>
                    <a:pt x="1459" y="37"/>
                  </a:cubicBezTo>
                  <a:close/>
                  <a:moveTo>
                    <a:pt x="1446" y="75"/>
                  </a:moveTo>
                  <a:cubicBezTo>
                    <a:pt x="1444" y="80"/>
                    <a:pt x="1452" y="58"/>
                    <a:pt x="1451" y="61"/>
                  </a:cubicBezTo>
                  <a:cubicBezTo>
                    <a:pt x="1449" y="68"/>
                    <a:pt x="1447" y="74"/>
                    <a:pt x="1447" y="75"/>
                  </a:cubicBezTo>
                  <a:cubicBezTo>
                    <a:pt x="1445" y="78"/>
                    <a:pt x="1446" y="76"/>
                    <a:pt x="1446" y="75"/>
                  </a:cubicBezTo>
                  <a:cubicBezTo>
                    <a:pt x="1447" y="72"/>
                    <a:pt x="1448" y="69"/>
                    <a:pt x="1449" y="67"/>
                  </a:cubicBezTo>
                  <a:cubicBezTo>
                    <a:pt x="1449" y="67"/>
                    <a:pt x="1447" y="74"/>
                    <a:pt x="1446" y="75"/>
                  </a:cubicBezTo>
                  <a:close/>
                  <a:moveTo>
                    <a:pt x="1452" y="59"/>
                  </a:moveTo>
                  <a:cubicBezTo>
                    <a:pt x="1453" y="56"/>
                    <a:pt x="1456" y="48"/>
                    <a:pt x="1456" y="46"/>
                  </a:cubicBezTo>
                  <a:cubicBezTo>
                    <a:pt x="1456" y="48"/>
                    <a:pt x="1454" y="51"/>
                    <a:pt x="1452" y="59"/>
                  </a:cubicBezTo>
                  <a:close/>
                  <a:moveTo>
                    <a:pt x="10" y="624"/>
                  </a:moveTo>
                  <a:cubicBezTo>
                    <a:pt x="9" y="629"/>
                    <a:pt x="10" y="621"/>
                    <a:pt x="11" y="615"/>
                  </a:cubicBezTo>
                  <a:cubicBezTo>
                    <a:pt x="11" y="616"/>
                    <a:pt x="10" y="617"/>
                    <a:pt x="10" y="620"/>
                  </a:cubicBezTo>
                  <a:cubicBezTo>
                    <a:pt x="11" y="610"/>
                    <a:pt x="14" y="596"/>
                    <a:pt x="15" y="592"/>
                  </a:cubicBezTo>
                  <a:cubicBezTo>
                    <a:pt x="14" y="594"/>
                    <a:pt x="14" y="594"/>
                    <a:pt x="14" y="594"/>
                  </a:cubicBezTo>
                  <a:cubicBezTo>
                    <a:pt x="14" y="597"/>
                    <a:pt x="14" y="596"/>
                    <a:pt x="14" y="596"/>
                  </a:cubicBezTo>
                  <a:cubicBezTo>
                    <a:pt x="12" y="610"/>
                    <a:pt x="11" y="610"/>
                    <a:pt x="10" y="624"/>
                  </a:cubicBezTo>
                  <a:close/>
                  <a:moveTo>
                    <a:pt x="17" y="579"/>
                  </a:moveTo>
                  <a:cubicBezTo>
                    <a:pt x="18" y="577"/>
                    <a:pt x="18" y="576"/>
                    <a:pt x="18" y="577"/>
                  </a:cubicBezTo>
                  <a:cubicBezTo>
                    <a:pt x="17" y="581"/>
                    <a:pt x="17" y="582"/>
                    <a:pt x="17" y="581"/>
                  </a:cubicBezTo>
                  <a:cubicBezTo>
                    <a:pt x="16" y="583"/>
                    <a:pt x="16" y="583"/>
                    <a:pt x="16" y="585"/>
                  </a:cubicBezTo>
                  <a:cubicBezTo>
                    <a:pt x="15" y="591"/>
                    <a:pt x="17" y="582"/>
                    <a:pt x="17" y="579"/>
                  </a:cubicBezTo>
                  <a:close/>
                  <a:moveTo>
                    <a:pt x="14" y="599"/>
                  </a:moveTo>
                  <a:cubicBezTo>
                    <a:pt x="14" y="599"/>
                    <a:pt x="14" y="598"/>
                    <a:pt x="14" y="601"/>
                  </a:cubicBezTo>
                  <a:cubicBezTo>
                    <a:pt x="14" y="596"/>
                    <a:pt x="16" y="587"/>
                    <a:pt x="18" y="577"/>
                  </a:cubicBezTo>
                  <a:cubicBezTo>
                    <a:pt x="18" y="580"/>
                    <a:pt x="16" y="589"/>
                    <a:pt x="14" y="599"/>
                  </a:cubicBezTo>
                  <a:close/>
                  <a:moveTo>
                    <a:pt x="17" y="582"/>
                  </a:moveTo>
                  <a:cubicBezTo>
                    <a:pt x="16" y="589"/>
                    <a:pt x="15" y="592"/>
                    <a:pt x="14" y="596"/>
                  </a:cubicBezTo>
                  <a:cubicBezTo>
                    <a:pt x="14" y="599"/>
                    <a:pt x="18" y="579"/>
                    <a:pt x="17" y="582"/>
                  </a:cubicBezTo>
                  <a:close/>
                  <a:moveTo>
                    <a:pt x="368" y="275"/>
                  </a:moveTo>
                  <a:cubicBezTo>
                    <a:pt x="374" y="275"/>
                    <a:pt x="361" y="275"/>
                    <a:pt x="364" y="275"/>
                  </a:cubicBezTo>
                  <a:cubicBezTo>
                    <a:pt x="369" y="274"/>
                    <a:pt x="375" y="275"/>
                    <a:pt x="383" y="274"/>
                  </a:cubicBezTo>
                  <a:cubicBezTo>
                    <a:pt x="379" y="275"/>
                    <a:pt x="367" y="275"/>
                    <a:pt x="368" y="275"/>
                  </a:cubicBezTo>
                  <a:close/>
                  <a:moveTo>
                    <a:pt x="22" y="563"/>
                  </a:moveTo>
                  <a:cubicBezTo>
                    <a:pt x="24" y="555"/>
                    <a:pt x="24" y="553"/>
                    <a:pt x="26" y="549"/>
                  </a:cubicBezTo>
                  <a:cubicBezTo>
                    <a:pt x="25" y="553"/>
                    <a:pt x="24" y="556"/>
                    <a:pt x="23" y="561"/>
                  </a:cubicBezTo>
                  <a:cubicBezTo>
                    <a:pt x="23" y="557"/>
                    <a:pt x="24" y="556"/>
                    <a:pt x="22" y="563"/>
                  </a:cubicBezTo>
                  <a:close/>
                  <a:moveTo>
                    <a:pt x="1184" y="567"/>
                  </a:moveTo>
                  <a:cubicBezTo>
                    <a:pt x="1185" y="566"/>
                    <a:pt x="1191" y="560"/>
                    <a:pt x="1194" y="558"/>
                  </a:cubicBezTo>
                  <a:cubicBezTo>
                    <a:pt x="1191" y="561"/>
                    <a:pt x="1195" y="557"/>
                    <a:pt x="1196" y="557"/>
                  </a:cubicBezTo>
                  <a:cubicBezTo>
                    <a:pt x="1205" y="549"/>
                    <a:pt x="1213" y="540"/>
                    <a:pt x="1223" y="530"/>
                  </a:cubicBezTo>
                  <a:cubicBezTo>
                    <a:pt x="1222" y="532"/>
                    <a:pt x="1219" y="534"/>
                    <a:pt x="1220" y="534"/>
                  </a:cubicBezTo>
                  <a:cubicBezTo>
                    <a:pt x="1218" y="535"/>
                    <a:pt x="1218" y="535"/>
                    <a:pt x="1215" y="538"/>
                  </a:cubicBezTo>
                  <a:cubicBezTo>
                    <a:pt x="1210" y="543"/>
                    <a:pt x="1219" y="535"/>
                    <a:pt x="1217" y="537"/>
                  </a:cubicBezTo>
                  <a:cubicBezTo>
                    <a:pt x="1215" y="539"/>
                    <a:pt x="1212" y="542"/>
                    <a:pt x="1209" y="545"/>
                  </a:cubicBezTo>
                  <a:cubicBezTo>
                    <a:pt x="1210" y="544"/>
                    <a:pt x="1212" y="542"/>
                    <a:pt x="1215" y="539"/>
                  </a:cubicBezTo>
                  <a:cubicBezTo>
                    <a:pt x="1214" y="540"/>
                    <a:pt x="1211" y="543"/>
                    <a:pt x="1207" y="546"/>
                  </a:cubicBezTo>
                  <a:cubicBezTo>
                    <a:pt x="1204" y="549"/>
                    <a:pt x="1204" y="550"/>
                    <a:pt x="1204" y="550"/>
                  </a:cubicBezTo>
                  <a:cubicBezTo>
                    <a:pt x="1197" y="556"/>
                    <a:pt x="1188" y="564"/>
                    <a:pt x="1184" y="567"/>
                  </a:cubicBezTo>
                  <a:cubicBezTo>
                    <a:pt x="1190" y="562"/>
                    <a:pt x="1191" y="561"/>
                    <a:pt x="1194" y="558"/>
                  </a:cubicBezTo>
                  <a:cubicBezTo>
                    <a:pt x="1192" y="560"/>
                    <a:pt x="1188" y="563"/>
                    <a:pt x="1184" y="567"/>
                  </a:cubicBezTo>
                  <a:close/>
                  <a:moveTo>
                    <a:pt x="16" y="591"/>
                  </a:moveTo>
                  <a:cubicBezTo>
                    <a:pt x="15" y="597"/>
                    <a:pt x="14" y="603"/>
                    <a:pt x="14" y="606"/>
                  </a:cubicBezTo>
                  <a:cubicBezTo>
                    <a:pt x="14" y="603"/>
                    <a:pt x="15" y="599"/>
                    <a:pt x="15" y="595"/>
                  </a:cubicBezTo>
                  <a:cubicBezTo>
                    <a:pt x="16" y="591"/>
                    <a:pt x="17" y="588"/>
                    <a:pt x="17" y="587"/>
                  </a:cubicBezTo>
                  <a:cubicBezTo>
                    <a:pt x="17" y="587"/>
                    <a:pt x="15" y="597"/>
                    <a:pt x="16" y="591"/>
                  </a:cubicBezTo>
                  <a:close/>
                  <a:moveTo>
                    <a:pt x="434" y="278"/>
                  </a:moveTo>
                  <a:cubicBezTo>
                    <a:pt x="436" y="278"/>
                    <a:pt x="441" y="279"/>
                    <a:pt x="436" y="279"/>
                  </a:cubicBezTo>
                  <a:cubicBezTo>
                    <a:pt x="434" y="278"/>
                    <a:pt x="434" y="278"/>
                    <a:pt x="430" y="278"/>
                  </a:cubicBezTo>
                  <a:cubicBezTo>
                    <a:pt x="431" y="278"/>
                    <a:pt x="433" y="278"/>
                    <a:pt x="436" y="279"/>
                  </a:cubicBezTo>
                  <a:cubicBezTo>
                    <a:pt x="436" y="279"/>
                    <a:pt x="433" y="278"/>
                    <a:pt x="434" y="278"/>
                  </a:cubicBezTo>
                  <a:close/>
                  <a:moveTo>
                    <a:pt x="98" y="411"/>
                  </a:moveTo>
                  <a:cubicBezTo>
                    <a:pt x="100" y="408"/>
                    <a:pt x="101" y="406"/>
                    <a:pt x="105" y="402"/>
                  </a:cubicBezTo>
                  <a:cubicBezTo>
                    <a:pt x="103" y="405"/>
                    <a:pt x="102" y="407"/>
                    <a:pt x="105" y="403"/>
                  </a:cubicBezTo>
                  <a:cubicBezTo>
                    <a:pt x="98" y="411"/>
                    <a:pt x="103" y="405"/>
                    <a:pt x="98" y="411"/>
                  </a:cubicBezTo>
                  <a:close/>
                  <a:moveTo>
                    <a:pt x="628" y="361"/>
                  </a:moveTo>
                  <a:cubicBezTo>
                    <a:pt x="636" y="367"/>
                    <a:pt x="626" y="359"/>
                    <a:pt x="627" y="361"/>
                  </a:cubicBezTo>
                  <a:cubicBezTo>
                    <a:pt x="621" y="356"/>
                    <a:pt x="623" y="357"/>
                    <a:pt x="617" y="353"/>
                  </a:cubicBezTo>
                  <a:cubicBezTo>
                    <a:pt x="616" y="353"/>
                    <a:pt x="618" y="354"/>
                    <a:pt x="619" y="354"/>
                  </a:cubicBezTo>
                  <a:cubicBezTo>
                    <a:pt x="619" y="354"/>
                    <a:pt x="620" y="355"/>
                    <a:pt x="621" y="355"/>
                  </a:cubicBezTo>
                  <a:cubicBezTo>
                    <a:pt x="621" y="356"/>
                    <a:pt x="623" y="357"/>
                    <a:pt x="624" y="358"/>
                  </a:cubicBezTo>
                  <a:cubicBezTo>
                    <a:pt x="626" y="359"/>
                    <a:pt x="628" y="361"/>
                    <a:pt x="628" y="361"/>
                  </a:cubicBezTo>
                  <a:close/>
                  <a:moveTo>
                    <a:pt x="356" y="277"/>
                  </a:moveTo>
                  <a:cubicBezTo>
                    <a:pt x="364" y="276"/>
                    <a:pt x="374" y="276"/>
                    <a:pt x="369" y="277"/>
                  </a:cubicBezTo>
                  <a:cubicBezTo>
                    <a:pt x="370" y="277"/>
                    <a:pt x="372" y="276"/>
                    <a:pt x="373" y="276"/>
                  </a:cubicBezTo>
                  <a:cubicBezTo>
                    <a:pt x="370" y="277"/>
                    <a:pt x="366" y="277"/>
                    <a:pt x="363" y="277"/>
                  </a:cubicBezTo>
                  <a:cubicBezTo>
                    <a:pt x="359" y="277"/>
                    <a:pt x="357" y="277"/>
                    <a:pt x="356" y="277"/>
                  </a:cubicBezTo>
                  <a:close/>
                  <a:moveTo>
                    <a:pt x="419" y="277"/>
                  </a:moveTo>
                  <a:cubicBezTo>
                    <a:pt x="422" y="277"/>
                    <a:pt x="424" y="277"/>
                    <a:pt x="425" y="278"/>
                  </a:cubicBezTo>
                  <a:cubicBezTo>
                    <a:pt x="428" y="278"/>
                    <a:pt x="432" y="279"/>
                    <a:pt x="433" y="279"/>
                  </a:cubicBezTo>
                  <a:cubicBezTo>
                    <a:pt x="426" y="278"/>
                    <a:pt x="423" y="278"/>
                    <a:pt x="416" y="277"/>
                  </a:cubicBezTo>
                  <a:cubicBezTo>
                    <a:pt x="410" y="277"/>
                    <a:pt x="423" y="278"/>
                    <a:pt x="419" y="277"/>
                  </a:cubicBezTo>
                  <a:close/>
                  <a:moveTo>
                    <a:pt x="847" y="553"/>
                  </a:moveTo>
                  <a:cubicBezTo>
                    <a:pt x="849" y="555"/>
                    <a:pt x="848" y="554"/>
                    <a:pt x="847" y="553"/>
                  </a:cubicBezTo>
                  <a:cubicBezTo>
                    <a:pt x="847" y="553"/>
                    <a:pt x="847" y="554"/>
                    <a:pt x="848" y="554"/>
                  </a:cubicBezTo>
                  <a:cubicBezTo>
                    <a:pt x="849" y="555"/>
                    <a:pt x="850" y="556"/>
                    <a:pt x="850" y="556"/>
                  </a:cubicBezTo>
                  <a:cubicBezTo>
                    <a:pt x="848" y="554"/>
                    <a:pt x="842" y="550"/>
                    <a:pt x="838" y="547"/>
                  </a:cubicBezTo>
                  <a:cubicBezTo>
                    <a:pt x="836" y="545"/>
                    <a:pt x="845" y="552"/>
                    <a:pt x="847" y="553"/>
                  </a:cubicBezTo>
                  <a:close/>
                </a:path>
              </a:pathLst>
            </a:custGeom>
            <a:solidFill>
              <a:srgbClr val="F4845B"/>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19" name="Google Shape;119;g8a5287a6af_0_2193"/>
            <p:cNvSpPr/>
            <p:nvPr/>
          </p:nvSpPr>
          <p:spPr>
            <a:xfrm>
              <a:off x="-471357" y="3907666"/>
              <a:ext cx="8164511" cy="1196236"/>
            </a:xfrm>
            <a:custGeom>
              <a:rect b="b" l="l" r="r" t="t"/>
              <a:pathLst>
                <a:path extrusionOk="0" h="787" w="1469">
                  <a:moveTo>
                    <a:pt x="1343" y="314"/>
                  </a:moveTo>
                  <a:cubicBezTo>
                    <a:pt x="1347" y="306"/>
                    <a:pt x="1350" y="298"/>
                    <a:pt x="1351" y="296"/>
                  </a:cubicBezTo>
                  <a:cubicBezTo>
                    <a:pt x="1346" y="307"/>
                    <a:pt x="1347" y="306"/>
                    <a:pt x="1343" y="314"/>
                  </a:cubicBezTo>
                  <a:close/>
                  <a:moveTo>
                    <a:pt x="1175" y="561"/>
                  </a:moveTo>
                  <a:cubicBezTo>
                    <a:pt x="1170" y="565"/>
                    <a:pt x="1172" y="564"/>
                    <a:pt x="1165" y="569"/>
                  </a:cubicBezTo>
                  <a:cubicBezTo>
                    <a:pt x="1168" y="567"/>
                    <a:pt x="1170" y="565"/>
                    <a:pt x="1165" y="568"/>
                  </a:cubicBezTo>
                  <a:cubicBezTo>
                    <a:pt x="1159" y="573"/>
                    <a:pt x="1160" y="572"/>
                    <a:pt x="1151" y="578"/>
                  </a:cubicBezTo>
                  <a:cubicBezTo>
                    <a:pt x="1157" y="574"/>
                    <a:pt x="1154" y="576"/>
                    <a:pt x="1158" y="573"/>
                  </a:cubicBezTo>
                  <a:cubicBezTo>
                    <a:pt x="1160" y="572"/>
                    <a:pt x="1162" y="570"/>
                    <a:pt x="1165" y="568"/>
                  </a:cubicBezTo>
                  <a:cubicBezTo>
                    <a:pt x="1166" y="567"/>
                    <a:pt x="1168" y="566"/>
                    <a:pt x="1170" y="565"/>
                  </a:cubicBezTo>
                  <a:cubicBezTo>
                    <a:pt x="1171" y="563"/>
                    <a:pt x="1173" y="562"/>
                    <a:pt x="1175" y="560"/>
                  </a:cubicBezTo>
                  <a:cubicBezTo>
                    <a:pt x="1172" y="564"/>
                    <a:pt x="1173" y="562"/>
                    <a:pt x="1175" y="561"/>
                  </a:cubicBezTo>
                  <a:close/>
                  <a:moveTo>
                    <a:pt x="1140" y="584"/>
                  </a:moveTo>
                  <a:cubicBezTo>
                    <a:pt x="1143" y="582"/>
                    <a:pt x="1143" y="583"/>
                    <a:pt x="1147" y="580"/>
                  </a:cubicBezTo>
                  <a:cubicBezTo>
                    <a:pt x="1147" y="580"/>
                    <a:pt x="1143" y="583"/>
                    <a:pt x="1138" y="586"/>
                  </a:cubicBezTo>
                  <a:cubicBezTo>
                    <a:pt x="1137" y="586"/>
                    <a:pt x="1140" y="585"/>
                    <a:pt x="1142" y="583"/>
                  </a:cubicBezTo>
                  <a:cubicBezTo>
                    <a:pt x="1142" y="583"/>
                    <a:pt x="1141" y="584"/>
                    <a:pt x="1140" y="584"/>
                  </a:cubicBezTo>
                  <a:close/>
                  <a:moveTo>
                    <a:pt x="1045" y="613"/>
                  </a:moveTo>
                  <a:cubicBezTo>
                    <a:pt x="1047" y="613"/>
                    <a:pt x="1050" y="613"/>
                    <a:pt x="1053" y="612"/>
                  </a:cubicBezTo>
                  <a:cubicBezTo>
                    <a:pt x="1055" y="612"/>
                    <a:pt x="1058" y="612"/>
                    <a:pt x="1060" y="612"/>
                  </a:cubicBezTo>
                  <a:cubicBezTo>
                    <a:pt x="1052" y="613"/>
                    <a:pt x="1043" y="613"/>
                    <a:pt x="1045" y="613"/>
                  </a:cubicBezTo>
                  <a:close/>
                  <a:moveTo>
                    <a:pt x="965" y="604"/>
                  </a:moveTo>
                  <a:cubicBezTo>
                    <a:pt x="962" y="603"/>
                    <a:pt x="958" y="602"/>
                    <a:pt x="954" y="601"/>
                  </a:cubicBezTo>
                  <a:cubicBezTo>
                    <a:pt x="950" y="599"/>
                    <a:pt x="945" y="598"/>
                    <a:pt x="942" y="596"/>
                  </a:cubicBezTo>
                  <a:cubicBezTo>
                    <a:pt x="944" y="597"/>
                    <a:pt x="947" y="598"/>
                    <a:pt x="952" y="600"/>
                  </a:cubicBezTo>
                  <a:cubicBezTo>
                    <a:pt x="949" y="599"/>
                    <a:pt x="948" y="598"/>
                    <a:pt x="943" y="596"/>
                  </a:cubicBezTo>
                  <a:cubicBezTo>
                    <a:pt x="946" y="597"/>
                    <a:pt x="950" y="599"/>
                    <a:pt x="953" y="600"/>
                  </a:cubicBezTo>
                  <a:cubicBezTo>
                    <a:pt x="957" y="601"/>
                    <a:pt x="961" y="603"/>
                    <a:pt x="965" y="604"/>
                  </a:cubicBezTo>
                  <a:close/>
                  <a:moveTo>
                    <a:pt x="979" y="608"/>
                  </a:moveTo>
                  <a:cubicBezTo>
                    <a:pt x="986" y="609"/>
                    <a:pt x="986" y="609"/>
                    <a:pt x="986" y="609"/>
                  </a:cubicBezTo>
                  <a:cubicBezTo>
                    <a:pt x="992" y="610"/>
                    <a:pt x="992" y="610"/>
                    <a:pt x="992" y="610"/>
                  </a:cubicBezTo>
                  <a:cubicBezTo>
                    <a:pt x="988" y="609"/>
                    <a:pt x="988" y="610"/>
                    <a:pt x="981" y="608"/>
                  </a:cubicBezTo>
                  <a:cubicBezTo>
                    <a:pt x="982" y="608"/>
                    <a:pt x="977" y="607"/>
                    <a:pt x="979" y="608"/>
                  </a:cubicBezTo>
                  <a:close/>
                  <a:moveTo>
                    <a:pt x="840" y="534"/>
                  </a:moveTo>
                  <a:cubicBezTo>
                    <a:pt x="846" y="539"/>
                    <a:pt x="840" y="535"/>
                    <a:pt x="841" y="536"/>
                  </a:cubicBezTo>
                  <a:cubicBezTo>
                    <a:pt x="841" y="536"/>
                    <a:pt x="841" y="536"/>
                    <a:pt x="842" y="537"/>
                  </a:cubicBezTo>
                  <a:cubicBezTo>
                    <a:pt x="843" y="537"/>
                    <a:pt x="844" y="538"/>
                    <a:pt x="844" y="538"/>
                  </a:cubicBezTo>
                  <a:cubicBezTo>
                    <a:pt x="844" y="538"/>
                    <a:pt x="838" y="534"/>
                    <a:pt x="836" y="532"/>
                  </a:cubicBezTo>
                  <a:cubicBezTo>
                    <a:pt x="846" y="540"/>
                    <a:pt x="826" y="524"/>
                    <a:pt x="824" y="522"/>
                  </a:cubicBezTo>
                  <a:cubicBezTo>
                    <a:pt x="821" y="519"/>
                    <a:pt x="825" y="523"/>
                    <a:pt x="830" y="527"/>
                  </a:cubicBezTo>
                  <a:cubicBezTo>
                    <a:pt x="835" y="531"/>
                    <a:pt x="840" y="535"/>
                    <a:pt x="840" y="534"/>
                  </a:cubicBezTo>
                  <a:close/>
                  <a:moveTo>
                    <a:pt x="924" y="589"/>
                  </a:moveTo>
                  <a:cubicBezTo>
                    <a:pt x="928" y="590"/>
                    <a:pt x="927" y="590"/>
                    <a:pt x="934" y="593"/>
                  </a:cubicBezTo>
                  <a:cubicBezTo>
                    <a:pt x="932" y="593"/>
                    <a:pt x="929" y="591"/>
                    <a:pt x="922" y="588"/>
                  </a:cubicBezTo>
                  <a:cubicBezTo>
                    <a:pt x="922" y="588"/>
                    <a:pt x="925" y="589"/>
                    <a:pt x="926" y="590"/>
                  </a:cubicBezTo>
                  <a:cubicBezTo>
                    <a:pt x="927" y="590"/>
                    <a:pt x="925" y="589"/>
                    <a:pt x="924" y="589"/>
                  </a:cubicBezTo>
                  <a:close/>
                  <a:moveTo>
                    <a:pt x="993" y="611"/>
                  </a:moveTo>
                  <a:cubicBezTo>
                    <a:pt x="1000" y="613"/>
                    <a:pt x="996" y="612"/>
                    <a:pt x="1004" y="613"/>
                  </a:cubicBezTo>
                  <a:cubicBezTo>
                    <a:pt x="1003" y="613"/>
                    <a:pt x="1001" y="613"/>
                    <a:pt x="1001" y="613"/>
                  </a:cubicBezTo>
                  <a:cubicBezTo>
                    <a:pt x="997" y="612"/>
                    <a:pt x="987" y="610"/>
                    <a:pt x="985" y="610"/>
                  </a:cubicBezTo>
                  <a:cubicBezTo>
                    <a:pt x="986" y="610"/>
                    <a:pt x="987" y="610"/>
                    <a:pt x="989" y="611"/>
                  </a:cubicBezTo>
                  <a:cubicBezTo>
                    <a:pt x="991" y="611"/>
                    <a:pt x="993" y="611"/>
                    <a:pt x="993" y="611"/>
                  </a:cubicBezTo>
                  <a:close/>
                  <a:moveTo>
                    <a:pt x="646" y="363"/>
                  </a:moveTo>
                  <a:cubicBezTo>
                    <a:pt x="645" y="363"/>
                    <a:pt x="637" y="357"/>
                    <a:pt x="633" y="354"/>
                  </a:cubicBezTo>
                  <a:cubicBezTo>
                    <a:pt x="630" y="351"/>
                    <a:pt x="645" y="362"/>
                    <a:pt x="646" y="363"/>
                  </a:cubicBezTo>
                  <a:close/>
                  <a:moveTo>
                    <a:pt x="703" y="414"/>
                  </a:moveTo>
                  <a:cubicBezTo>
                    <a:pt x="704" y="414"/>
                    <a:pt x="706" y="416"/>
                    <a:pt x="708" y="418"/>
                  </a:cubicBezTo>
                  <a:cubicBezTo>
                    <a:pt x="709" y="419"/>
                    <a:pt x="706" y="417"/>
                    <a:pt x="706" y="417"/>
                  </a:cubicBezTo>
                  <a:cubicBezTo>
                    <a:pt x="713" y="423"/>
                    <a:pt x="710" y="420"/>
                    <a:pt x="717" y="427"/>
                  </a:cubicBezTo>
                  <a:cubicBezTo>
                    <a:pt x="718" y="428"/>
                    <a:pt x="708" y="418"/>
                    <a:pt x="706" y="417"/>
                  </a:cubicBezTo>
                  <a:cubicBezTo>
                    <a:pt x="700" y="411"/>
                    <a:pt x="701" y="412"/>
                    <a:pt x="695" y="406"/>
                  </a:cubicBezTo>
                  <a:cubicBezTo>
                    <a:pt x="697" y="408"/>
                    <a:pt x="705" y="415"/>
                    <a:pt x="707" y="417"/>
                  </a:cubicBezTo>
                  <a:cubicBezTo>
                    <a:pt x="707" y="417"/>
                    <a:pt x="706" y="416"/>
                    <a:pt x="706" y="415"/>
                  </a:cubicBezTo>
                  <a:cubicBezTo>
                    <a:pt x="705" y="415"/>
                    <a:pt x="704" y="414"/>
                    <a:pt x="703" y="414"/>
                  </a:cubicBezTo>
                  <a:close/>
                  <a:moveTo>
                    <a:pt x="659" y="374"/>
                  </a:moveTo>
                  <a:cubicBezTo>
                    <a:pt x="651" y="368"/>
                    <a:pt x="653" y="370"/>
                    <a:pt x="645" y="363"/>
                  </a:cubicBezTo>
                  <a:cubicBezTo>
                    <a:pt x="646" y="364"/>
                    <a:pt x="655" y="371"/>
                    <a:pt x="659" y="374"/>
                  </a:cubicBezTo>
                  <a:close/>
                  <a:moveTo>
                    <a:pt x="737" y="445"/>
                  </a:moveTo>
                  <a:cubicBezTo>
                    <a:pt x="737" y="446"/>
                    <a:pt x="722" y="432"/>
                    <a:pt x="726" y="434"/>
                  </a:cubicBezTo>
                  <a:cubicBezTo>
                    <a:pt x="729" y="437"/>
                    <a:pt x="734" y="443"/>
                    <a:pt x="737" y="445"/>
                  </a:cubicBezTo>
                  <a:close/>
                  <a:moveTo>
                    <a:pt x="655" y="372"/>
                  </a:moveTo>
                  <a:cubicBezTo>
                    <a:pt x="657" y="373"/>
                    <a:pt x="657" y="373"/>
                    <a:pt x="657" y="373"/>
                  </a:cubicBezTo>
                  <a:cubicBezTo>
                    <a:pt x="663" y="378"/>
                    <a:pt x="665" y="380"/>
                    <a:pt x="668" y="383"/>
                  </a:cubicBezTo>
                  <a:cubicBezTo>
                    <a:pt x="665" y="380"/>
                    <a:pt x="657" y="374"/>
                    <a:pt x="651" y="369"/>
                  </a:cubicBezTo>
                  <a:cubicBezTo>
                    <a:pt x="653" y="370"/>
                    <a:pt x="655" y="372"/>
                    <a:pt x="655" y="372"/>
                  </a:cubicBezTo>
                  <a:close/>
                  <a:moveTo>
                    <a:pt x="230" y="299"/>
                  </a:moveTo>
                  <a:cubicBezTo>
                    <a:pt x="227" y="301"/>
                    <a:pt x="230" y="299"/>
                    <a:pt x="230" y="299"/>
                  </a:cubicBezTo>
                  <a:cubicBezTo>
                    <a:pt x="223" y="302"/>
                    <a:pt x="227" y="300"/>
                    <a:pt x="218" y="305"/>
                  </a:cubicBezTo>
                  <a:cubicBezTo>
                    <a:pt x="215" y="306"/>
                    <a:pt x="217" y="305"/>
                    <a:pt x="221" y="303"/>
                  </a:cubicBezTo>
                  <a:cubicBezTo>
                    <a:pt x="224" y="302"/>
                    <a:pt x="228" y="300"/>
                    <a:pt x="230" y="299"/>
                  </a:cubicBezTo>
                  <a:close/>
                  <a:moveTo>
                    <a:pt x="609" y="338"/>
                  </a:moveTo>
                  <a:cubicBezTo>
                    <a:pt x="609" y="337"/>
                    <a:pt x="606" y="335"/>
                    <a:pt x="602" y="333"/>
                  </a:cubicBezTo>
                  <a:cubicBezTo>
                    <a:pt x="598" y="330"/>
                    <a:pt x="594" y="328"/>
                    <a:pt x="591" y="326"/>
                  </a:cubicBezTo>
                  <a:cubicBezTo>
                    <a:pt x="588" y="324"/>
                    <a:pt x="604" y="334"/>
                    <a:pt x="609" y="338"/>
                  </a:cubicBezTo>
                  <a:close/>
                  <a:moveTo>
                    <a:pt x="171" y="333"/>
                  </a:moveTo>
                  <a:cubicBezTo>
                    <a:pt x="170" y="333"/>
                    <a:pt x="166" y="336"/>
                    <a:pt x="163" y="338"/>
                  </a:cubicBezTo>
                  <a:cubicBezTo>
                    <a:pt x="161" y="339"/>
                    <a:pt x="162" y="339"/>
                    <a:pt x="163" y="338"/>
                  </a:cubicBezTo>
                  <a:cubicBezTo>
                    <a:pt x="162" y="339"/>
                    <a:pt x="157" y="342"/>
                    <a:pt x="156" y="343"/>
                  </a:cubicBezTo>
                  <a:cubicBezTo>
                    <a:pt x="159" y="341"/>
                    <a:pt x="167" y="335"/>
                    <a:pt x="171" y="333"/>
                  </a:cubicBezTo>
                  <a:close/>
                  <a:moveTo>
                    <a:pt x="318" y="273"/>
                  </a:moveTo>
                  <a:cubicBezTo>
                    <a:pt x="315" y="274"/>
                    <a:pt x="316" y="274"/>
                    <a:pt x="310" y="275"/>
                  </a:cubicBezTo>
                  <a:cubicBezTo>
                    <a:pt x="305" y="276"/>
                    <a:pt x="311" y="274"/>
                    <a:pt x="318" y="273"/>
                  </a:cubicBezTo>
                  <a:close/>
                  <a:moveTo>
                    <a:pt x="371" y="268"/>
                  </a:moveTo>
                  <a:cubicBezTo>
                    <a:pt x="376" y="268"/>
                    <a:pt x="378" y="268"/>
                    <a:pt x="382" y="268"/>
                  </a:cubicBezTo>
                  <a:cubicBezTo>
                    <a:pt x="391" y="268"/>
                    <a:pt x="370" y="269"/>
                    <a:pt x="364" y="269"/>
                  </a:cubicBezTo>
                  <a:cubicBezTo>
                    <a:pt x="365" y="268"/>
                    <a:pt x="372" y="268"/>
                    <a:pt x="371" y="268"/>
                  </a:cubicBezTo>
                  <a:close/>
                  <a:moveTo>
                    <a:pt x="434" y="271"/>
                  </a:moveTo>
                  <a:cubicBezTo>
                    <a:pt x="429" y="270"/>
                    <a:pt x="424" y="270"/>
                    <a:pt x="419" y="269"/>
                  </a:cubicBezTo>
                  <a:cubicBezTo>
                    <a:pt x="421" y="269"/>
                    <a:pt x="435" y="271"/>
                    <a:pt x="434" y="271"/>
                  </a:cubicBezTo>
                  <a:close/>
                  <a:moveTo>
                    <a:pt x="594" y="328"/>
                  </a:moveTo>
                  <a:cubicBezTo>
                    <a:pt x="599" y="331"/>
                    <a:pt x="598" y="331"/>
                    <a:pt x="599" y="332"/>
                  </a:cubicBezTo>
                  <a:cubicBezTo>
                    <a:pt x="598" y="331"/>
                    <a:pt x="591" y="327"/>
                    <a:pt x="588" y="325"/>
                  </a:cubicBezTo>
                  <a:cubicBezTo>
                    <a:pt x="588" y="324"/>
                    <a:pt x="601" y="333"/>
                    <a:pt x="594" y="328"/>
                  </a:cubicBezTo>
                  <a:close/>
                  <a:moveTo>
                    <a:pt x="31" y="512"/>
                  </a:moveTo>
                  <a:cubicBezTo>
                    <a:pt x="32" y="510"/>
                    <a:pt x="33" y="507"/>
                    <a:pt x="34" y="504"/>
                  </a:cubicBezTo>
                  <a:cubicBezTo>
                    <a:pt x="35" y="501"/>
                    <a:pt x="36" y="498"/>
                    <a:pt x="37" y="496"/>
                  </a:cubicBezTo>
                  <a:cubicBezTo>
                    <a:pt x="37" y="497"/>
                    <a:pt x="35" y="501"/>
                    <a:pt x="33" y="505"/>
                  </a:cubicBezTo>
                  <a:cubicBezTo>
                    <a:pt x="32" y="510"/>
                    <a:pt x="30" y="513"/>
                    <a:pt x="31" y="512"/>
                  </a:cubicBezTo>
                  <a:close/>
                  <a:moveTo>
                    <a:pt x="22" y="537"/>
                  </a:moveTo>
                  <a:cubicBezTo>
                    <a:pt x="21" y="542"/>
                    <a:pt x="19" y="546"/>
                    <a:pt x="17" y="557"/>
                  </a:cubicBezTo>
                  <a:cubicBezTo>
                    <a:pt x="17" y="556"/>
                    <a:pt x="18" y="553"/>
                    <a:pt x="19" y="549"/>
                  </a:cubicBezTo>
                  <a:cubicBezTo>
                    <a:pt x="19" y="545"/>
                    <a:pt x="21" y="541"/>
                    <a:pt x="22" y="537"/>
                  </a:cubicBezTo>
                  <a:close/>
                  <a:moveTo>
                    <a:pt x="35" y="502"/>
                  </a:moveTo>
                  <a:cubicBezTo>
                    <a:pt x="34" y="505"/>
                    <a:pt x="28" y="520"/>
                    <a:pt x="29" y="517"/>
                  </a:cubicBezTo>
                  <a:cubicBezTo>
                    <a:pt x="31" y="512"/>
                    <a:pt x="32" y="509"/>
                    <a:pt x="35" y="502"/>
                  </a:cubicBezTo>
                  <a:close/>
                  <a:moveTo>
                    <a:pt x="3" y="644"/>
                  </a:moveTo>
                  <a:cubicBezTo>
                    <a:pt x="4" y="635"/>
                    <a:pt x="3" y="643"/>
                    <a:pt x="4" y="636"/>
                  </a:cubicBezTo>
                  <a:cubicBezTo>
                    <a:pt x="4" y="637"/>
                    <a:pt x="4" y="643"/>
                    <a:pt x="4" y="640"/>
                  </a:cubicBezTo>
                  <a:cubicBezTo>
                    <a:pt x="3" y="651"/>
                    <a:pt x="3" y="644"/>
                    <a:pt x="3" y="644"/>
                  </a:cubicBezTo>
                  <a:close/>
                  <a:moveTo>
                    <a:pt x="12" y="584"/>
                  </a:moveTo>
                  <a:cubicBezTo>
                    <a:pt x="12" y="583"/>
                    <a:pt x="16" y="564"/>
                    <a:pt x="16" y="567"/>
                  </a:cubicBezTo>
                  <a:cubicBezTo>
                    <a:pt x="14" y="574"/>
                    <a:pt x="14" y="576"/>
                    <a:pt x="12" y="584"/>
                  </a:cubicBezTo>
                  <a:close/>
                  <a:moveTo>
                    <a:pt x="0" y="701"/>
                  </a:moveTo>
                  <a:cubicBezTo>
                    <a:pt x="0" y="696"/>
                    <a:pt x="0" y="693"/>
                    <a:pt x="0" y="690"/>
                  </a:cubicBezTo>
                  <a:cubicBezTo>
                    <a:pt x="0" y="692"/>
                    <a:pt x="0" y="695"/>
                    <a:pt x="0" y="695"/>
                  </a:cubicBezTo>
                  <a:cubicBezTo>
                    <a:pt x="0" y="696"/>
                    <a:pt x="0" y="702"/>
                    <a:pt x="0" y="701"/>
                  </a:cubicBezTo>
                  <a:close/>
                  <a:moveTo>
                    <a:pt x="4" y="758"/>
                  </a:moveTo>
                  <a:cubicBezTo>
                    <a:pt x="5" y="761"/>
                    <a:pt x="6" y="766"/>
                    <a:pt x="6" y="770"/>
                  </a:cubicBezTo>
                  <a:cubicBezTo>
                    <a:pt x="7" y="774"/>
                    <a:pt x="8" y="778"/>
                    <a:pt x="9" y="781"/>
                  </a:cubicBezTo>
                  <a:cubicBezTo>
                    <a:pt x="10" y="787"/>
                    <a:pt x="10" y="787"/>
                    <a:pt x="7" y="773"/>
                  </a:cubicBezTo>
                  <a:cubicBezTo>
                    <a:pt x="6" y="768"/>
                    <a:pt x="5" y="763"/>
                    <a:pt x="4" y="758"/>
                  </a:cubicBezTo>
                  <a:close/>
                  <a:moveTo>
                    <a:pt x="1455" y="51"/>
                  </a:moveTo>
                  <a:cubicBezTo>
                    <a:pt x="1454" y="54"/>
                    <a:pt x="1449" y="70"/>
                    <a:pt x="1447" y="73"/>
                  </a:cubicBezTo>
                  <a:cubicBezTo>
                    <a:pt x="1450" y="66"/>
                    <a:pt x="1453" y="55"/>
                    <a:pt x="1455" y="51"/>
                  </a:cubicBezTo>
                  <a:close/>
                  <a:moveTo>
                    <a:pt x="8" y="772"/>
                  </a:moveTo>
                  <a:cubicBezTo>
                    <a:pt x="8" y="771"/>
                    <a:pt x="7" y="764"/>
                    <a:pt x="6" y="759"/>
                  </a:cubicBezTo>
                  <a:cubicBezTo>
                    <a:pt x="5" y="753"/>
                    <a:pt x="4" y="748"/>
                    <a:pt x="5" y="748"/>
                  </a:cubicBezTo>
                  <a:cubicBezTo>
                    <a:pt x="5" y="752"/>
                    <a:pt x="5" y="756"/>
                    <a:pt x="6" y="761"/>
                  </a:cubicBezTo>
                  <a:cubicBezTo>
                    <a:pt x="7" y="765"/>
                    <a:pt x="8" y="769"/>
                    <a:pt x="8" y="772"/>
                  </a:cubicBezTo>
                  <a:close/>
                  <a:moveTo>
                    <a:pt x="1381" y="252"/>
                  </a:moveTo>
                  <a:cubicBezTo>
                    <a:pt x="1384" y="244"/>
                    <a:pt x="1381" y="253"/>
                    <a:pt x="1382" y="251"/>
                  </a:cubicBezTo>
                  <a:cubicBezTo>
                    <a:pt x="1377" y="263"/>
                    <a:pt x="1377" y="263"/>
                    <a:pt x="1377" y="263"/>
                  </a:cubicBezTo>
                  <a:cubicBezTo>
                    <a:pt x="1377" y="262"/>
                    <a:pt x="1381" y="251"/>
                    <a:pt x="1381" y="252"/>
                  </a:cubicBezTo>
                  <a:close/>
                  <a:moveTo>
                    <a:pt x="5" y="741"/>
                  </a:moveTo>
                  <a:cubicBezTo>
                    <a:pt x="5" y="738"/>
                    <a:pt x="5" y="740"/>
                    <a:pt x="5" y="743"/>
                  </a:cubicBezTo>
                  <a:cubicBezTo>
                    <a:pt x="5" y="736"/>
                    <a:pt x="4" y="733"/>
                    <a:pt x="4" y="726"/>
                  </a:cubicBezTo>
                  <a:cubicBezTo>
                    <a:pt x="5" y="737"/>
                    <a:pt x="6" y="748"/>
                    <a:pt x="8" y="762"/>
                  </a:cubicBezTo>
                  <a:cubicBezTo>
                    <a:pt x="8" y="760"/>
                    <a:pt x="7" y="756"/>
                    <a:pt x="6" y="752"/>
                  </a:cubicBezTo>
                  <a:cubicBezTo>
                    <a:pt x="6" y="747"/>
                    <a:pt x="5" y="743"/>
                    <a:pt x="5" y="741"/>
                  </a:cubicBezTo>
                  <a:close/>
                  <a:moveTo>
                    <a:pt x="1420" y="155"/>
                  </a:moveTo>
                  <a:cubicBezTo>
                    <a:pt x="1420" y="155"/>
                    <a:pt x="1420" y="155"/>
                    <a:pt x="1420" y="155"/>
                  </a:cubicBezTo>
                  <a:cubicBezTo>
                    <a:pt x="1420" y="154"/>
                    <a:pt x="1420" y="154"/>
                    <a:pt x="1421" y="153"/>
                  </a:cubicBezTo>
                  <a:cubicBezTo>
                    <a:pt x="1421" y="152"/>
                    <a:pt x="1422" y="150"/>
                    <a:pt x="1422" y="148"/>
                  </a:cubicBezTo>
                  <a:cubicBezTo>
                    <a:pt x="1424" y="145"/>
                    <a:pt x="1425" y="142"/>
                    <a:pt x="1424" y="143"/>
                  </a:cubicBezTo>
                  <a:cubicBezTo>
                    <a:pt x="1422" y="149"/>
                    <a:pt x="1422" y="150"/>
                    <a:pt x="1420" y="155"/>
                  </a:cubicBezTo>
                  <a:close/>
                  <a:moveTo>
                    <a:pt x="8" y="641"/>
                  </a:moveTo>
                  <a:cubicBezTo>
                    <a:pt x="7" y="641"/>
                    <a:pt x="7" y="641"/>
                    <a:pt x="7" y="641"/>
                  </a:cubicBezTo>
                  <a:cubicBezTo>
                    <a:pt x="8" y="634"/>
                    <a:pt x="9" y="629"/>
                    <a:pt x="10" y="622"/>
                  </a:cubicBezTo>
                  <a:cubicBezTo>
                    <a:pt x="9" y="628"/>
                    <a:pt x="8" y="635"/>
                    <a:pt x="9" y="629"/>
                  </a:cubicBezTo>
                  <a:cubicBezTo>
                    <a:pt x="8" y="638"/>
                    <a:pt x="8" y="636"/>
                    <a:pt x="8" y="641"/>
                  </a:cubicBezTo>
                  <a:close/>
                  <a:moveTo>
                    <a:pt x="4" y="693"/>
                  </a:moveTo>
                  <a:cubicBezTo>
                    <a:pt x="4" y="695"/>
                    <a:pt x="4" y="700"/>
                    <a:pt x="4" y="704"/>
                  </a:cubicBezTo>
                  <a:cubicBezTo>
                    <a:pt x="4" y="708"/>
                    <a:pt x="4" y="713"/>
                    <a:pt x="4" y="715"/>
                  </a:cubicBezTo>
                  <a:cubicBezTo>
                    <a:pt x="4" y="713"/>
                    <a:pt x="4" y="709"/>
                    <a:pt x="4" y="705"/>
                  </a:cubicBezTo>
                  <a:cubicBezTo>
                    <a:pt x="4" y="701"/>
                    <a:pt x="4" y="697"/>
                    <a:pt x="4" y="693"/>
                  </a:cubicBezTo>
                  <a:close/>
                  <a:moveTo>
                    <a:pt x="13" y="603"/>
                  </a:moveTo>
                  <a:cubicBezTo>
                    <a:pt x="13" y="606"/>
                    <a:pt x="12" y="611"/>
                    <a:pt x="11" y="618"/>
                  </a:cubicBezTo>
                  <a:cubicBezTo>
                    <a:pt x="10" y="621"/>
                    <a:pt x="13" y="607"/>
                    <a:pt x="11" y="616"/>
                  </a:cubicBezTo>
                  <a:cubicBezTo>
                    <a:pt x="12" y="610"/>
                    <a:pt x="12" y="609"/>
                    <a:pt x="13" y="603"/>
                  </a:cubicBezTo>
                  <a:close/>
                  <a:moveTo>
                    <a:pt x="10" y="624"/>
                  </a:moveTo>
                  <a:cubicBezTo>
                    <a:pt x="11" y="621"/>
                    <a:pt x="11" y="619"/>
                    <a:pt x="12" y="612"/>
                  </a:cubicBezTo>
                  <a:cubicBezTo>
                    <a:pt x="13" y="607"/>
                    <a:pt x="10" y="626"/>
                    <a:pt x="9" y="631"/>
                  </a:cubicBezTo>
                  <a:cubicBezTo>
                    <a:pt x="9" y="631"/>
                    <a:pt x="10" y="624"/>
                    <a:pt x="10" y="624"/>
                  </a:cubicBezTo>
                  <a:close/>
                  <a:moveTo>
                    <a:pt x="1308" y="405"/>
                  </a:moveTo>
                  <a:cubicBezTo>
                    <a:pt x="1306" y="408"/>
                    <a:pt x="1304" y="413"/>
                    <a:pt x="1304" y="413"/>
                  </a:cubicBezTo>
                  <a:cubicBezTo>
                    <a:pt x="1300" y="420"/>
                    <a:pt x="1309" y="403"/>
                    <a:pt x="1308" y="405"/>
                  </a:cubicBezTo>
                  <a:close/>
                  <a:moveTo>
                    <a:pt x="1159" y="585"/>
                  </a:moveTo>
                  <a:cubicBezTo>
                    <a:pt x="1162" y="583"/>
                    <a:pt x="1166" y="580"/>
                    <a:pt x="1174" y="575"/>
                  </a:cubicBezTo>
                  <a:cubicBezTo>
                    <a:pt x="1172" y="576"/>
                    <a:pt x="1169" y="578"/>
                    <a:pt x="1166" y="580"/>
                  </a:cubicBezTo>
                  <a:cubicBezTo>
                    <a:pt x="1164" y="582"/>
                    <a:pt x="1161" y="584"/>
                    <a:pt x="1159" y="585"/>
                  </a:cubicBezTo>
                  <a:close/>
                  <a:moveTo>
                    <a:pt x="1300" y="421"/>
                  </a:moveTo>
                  <a:cubicBezTo>
                    <a:pt x="1299" y="421"/>
                    <a:pt x="1296" y="427"/>
                    <a:pt x="1293" y="432"/>
                  </a:cubicBezTo>
                  <a:cubicBezTo>
                    <a:pt x="1293" y="432"/>
                    <a:pt x="1297" y="426"/>
                    <a:pt x="1300" y="421"/>
                  </a:cubicBezTo>
                  <a:close/>
                  <a:moveTo>
                    <a:pt x="673" y="398"/>
                  </a:moveTo>
                  <a:cubicBezTo>
                    <a:pt x="676" y="400"/>
                    <a:pt x="673" y="398"/>
                    <a:pt x="672" y="396"/>
                  </a:cubicBezTo>
                  <a:cubicBezTo>
                    <a:pt x="676" y="400"/>
                    <a:pt x="686" y="409"/>
                    <a:pt x="691" y="414"/>
                  </a:cubicBezTo>
                  <a:cubicBezTo>
                    <a:pt x="693" y="416"/>
                    <a:pt x="697" y="419"/>
                    <a:pt x="688" y="411"/>
                  </a:cubicBezTo>
                  <a:cubicBezTo>
                    <a:pt x="687" y="411"/>
                    <a:pt x="689" y="412"/>
                    <a:pt x="689" y="412"/>
                  </a:cubicBezTo>
                  <a:cubicBezTo>
                    <a:pt x="689" y="412"/>
                    <a:pt x="685" y="409"/>
                    <a:pt x="681" y="405"/>
                  </a:cubicBezTo>
                  <a:cubicBezTo>
                    <a:pt x="678" y="402"/>
                    <a:pt x="687" y="410"/>
                    <a:pt x="678" y="402"/>
                  </a:cubicBezTo>
                  <a:cubicBezTo>
                    <a:pt x="677" y="402"/>
                    <a:pt x="683" y="407"/>
                    <a:pt x="679" y="404"/>
                  </a:cubicBezTo>
                  <a:cubicBezTo>
                    <a:pt x="672" y="398"/>
                    <a:pt x="670" y="396"/>
                    <a:pt x="666" y="392"/>
                  </a:cubicBezTo>
                  <a:cubicBezTo>
                    <a:pt x="667" y="393"/>
                    <a:pt x="670" y="396"/>
                    <a:pt x="664" y="391"/>
                  </a:cubicBezTo>
                  <a:cubicBezTo>
                    <a:pt x="667" y="393"/>
                    <a:pt x="671" y="396"/>
                    <a:pt x="676" y="401"/>
                  </a:cubicBezTo>
                  <a:cubicBezTo>
                    <a:pt x="675" y="400"/>
                    <a:pt x="663" y="389"/>
                    <a:pt x="660" y="387"/>
                  </a:cubicBezTo>
                  <a:cubicBezTo>
                    <a:pt x="656" y="383"/>
                    <a:pt x="671" y="396"/>
                    <a:pt x="673" y="398"/>
                  </a:cubicBezTo>
                  <a:close/>
                  <a:moveTo>
                    <a:pt x="56" y="473"/>
                  </a:moveTo>
                  <a:cubicBezTo>
                    <a:pt x="59" y="468"/>
                    <a:pt x="61" y="466"/>
                    <a:pt x="57" y="473"/>
                  </a:cubicBezTo>
                  <a:lnTo>
                    <a:pt x="56" y="473"/>
                  </a:lnTo>
                  <a:close/>
                  <a:moveTo>
                    <a:pt x="472" y="285"/>
                  </a:moveTo>
                  <a:cubicBezTo>
                    <a:pt x="467" y="284"/>
                    <a:pt x="476" y="286"/>
                    <a:pt x="474" y="286"/>
                  </a:cubicBezTo>
                  <a:cubicBezTo>
                    <a:pt x="469" y="285"/>
                    <a:pt x="466" y="284"/>
                    <a:pt x="462" y="283"/>
                  </a:cubicBezTo>
                  <a:cubicBezTo>
                    <a:pt x="458" y="282"/>
                    <a:pt x="455" y="282"/>
                    <a:pt x="451" y="281"/>
                  </a:cubicBezTo>
                  <a:cubicBezTo>
                    <a:pt x="452" y="281"/>
                    <a:pt x="465" y="283"/>
                    <a:pt x="472" y="285"/>
                  </a:cubicBezTo>
                  <a:close/>
                  <a:moveTo>
                    <a:pt x="756" y="475"/>
                  </a:moveTo>
                  <a:cubicBezTo>
                    <a:pt x="758" y="476"/>
                    <a:pt x="757" y="476"/>
                    <a:pt x="758" y="476"/>
                  </a:cubicBezTo>
                  <a:cubicBezTo>
                    <a:pt x="759" y="478"/>
                    <a:pt x="760" y="479"/>
                    <a:pt x="762" y="481"/>
                  </a:cubicBezTo>
                  <a:cubicBezTo>
                    <a:pt x="763" y="482"/>
                    <a:pt x="751" y="470"/>
                    <a:pt x="756" y="475"/>
                  </a:cubicBezTo>
                  <a:close/>
                  <a:moveTo>
                    <a:pt x="491" y="290"/>
                  </a:moveTo>
                  <a:cubicBezTo>
                    <a:pt x="490" y="290"/>
                    <a:pt x="490" y="290"/>
                    <a:pt x="490" y="290"/>
                  </a:cubicBezTo>
                  <a:cubicBezTo>
                    <a:pt x="489" y="290"/>
                    <a:pt x="489" y="290"/>
                    <a:pt x="488" y="289"/>
                  </a:cubicBezTo>
                  <a:cubicBezTo>
                    <a:pt x="487" y="289"/>
                    <a:pt x="485" y="288"/>
                    <a:pt x="483" y="288"/>
                  </a:cubicBezTo>
                  <a:cubicBezTo>
                    <a:pt x="480" y="287"/>
                    <a:pt x="476" y="286"/>
                    <a:pt x="478" y="287"/>
                  </a:cubicBezTo>
                  <a:cubicBezTo>
                    <a:pt x="484" y="288"/>
                    <a:pt x="485" y="288"/>
                    <a:pt x="491" y="290"/>
                  </a:cubicBezTo>
                  <a:close/>
                  <a:moveTo>
                    <a:pt x="1336" y="355"/>
                  </a:moveTo>
                  <a:cubicBezTo>
                    <a:pt x="1327" y="373"/>
                    <a:pt x="1311" y="404"/>
                    <a:pt x="1296" y="430"/>
                  </a:cubicBezTo>
                  <a:cubicBezTo>
                    <a:pt x="1300" y="423"/>
                    <a:pt x="1308" y="409"/>
                    <a:pt x="1316" y="394"/>
                  </a:cubicBezTo>
                  <a:cubicBezTo>
                    <a:pt x="1323" y="379"/>
                    <a:pt x="1331" y="364"/>
                    <a:pt x="1336" y="355"/>
                  </a:cubicBezTo>
                  <a:close/>
                  <a:moveTo>
                    <a:pt x="349" y="278"/>
                  </a:moveTo>
                  <a:cubicBezTo>
                    <a:pt x="344" y="278"/>
                    <a:pt x="345" y="278"/>
                    <a:pt x="341" y="278"/>
                  </a:cubicBezTo>
                  <a:cubicBezTo>
                    <a:pt x="343" y="278"/>
                    <a:pt x="356" y="277"/>
                    <a:pt x="349" y="278"/>
                  </a:cubicBezTo>
                  <a:close/>
                  <a:moveTo>
                    <a:pt x="388" y="276"/>
                  </a:moveTo>
                  <a:cubicBezTo>
                    <a:pt x="392" y="276"/>
                    <a:pt x="394" y="276"/>
                    <a:pt x="401" y="276"/>
                  </a:cubicBezTo>
                  <a:cubicBezTo>
                    <a:pt x="397" y="276"/>
                    <a:pt x="394" y="276"/>
                    <a:pt x="391" y="276"/>
                  </a:cubicBezTo>
                  <a:cubicBezTo>
                    <a:pt x="389" y="276"/>
                    <a:pt x="387" y="276"/>
                    <a:pt x="385" y="276"/>
                  </a:cubicBezTo>
                  <a:cubicBezTo>
                    <a:pt x="383" y="276"/>
                    <a:pt x="380" y="276"/>
                    <a:pt x="377" y="276"/>
                  </a:cubicBezTo>
                  <a:cubicBezTo>
                    <a:pt x="378" y="276"/>
                    <a:pt x="377" y="276"/>
                    <a:pt x="375" y="276"/>
                  </a:cubicBezTo>
                  <a:cubicBezTo>
                    <a:pt x="376" y="276"/>
                    <a:pt x="379" y="276"/>
                    <a:pt x="382" y="276"/>
                  </a:cubicBezTo>
                  <a:cubicBezTo>
                    <a:pt x="385" y="276"/>
                    <a:pt x="388" y="276"/>
                    <a:pt x="388" y="276"/>
                  </a:cubicBezTo>
                  <a:close/>
                  <a:moveTo>
                    <a:pt x="634" y="366"/>
                  </a:moveTo>
                  <a:cubicBezTo>
                    <a:pt x="633" y="365"/>
                    <a:pt x="624" y="359"/>
                    <a:pt x="620" y="356"/>
                  </a:cubicBezTo>
                  <a:cubicBezTo>
                    <a:pt x="624" y="359"/>
                    <a:pt x="628" y="361"/>
                    <a:pt x="634" y="366"/>
                  </a:cubicBezTo>
                  <a:close/>
                  <a:moveTo>
                    <a:pt x="809" y="523"/>
                  </a:moveTo>
                  <a:cubicBezTo>
                    <a:pt x="809" y="524"/>
                    <a:pt x="801" y="517"/>
                    <a:pt x="804" y="519"/>
                  </a:cubicBezTo>
                  <a:cubicBezTo>
                    <a:pt x="799" y="515"/>
                    <a:pt x="795" y="512"/>
                    <a:pt x="796" y="512"/>
                  </a:cubicBezTo>
                  <a:cubicBezTo>
                    <a:pt x="801" y="517"/>
                    <a:pt x="804" y="519"/>
                    <a:pt x="809" y="523"/>
                  </a:cubicBezTo>
                  <a:close/>
                  <a:moveTo>
                    <a:pt x="1384" y="220"/>
                  </a:moveTo>
                  <a:cubicBezTo>
                    <a:pt x="1383" y="221"/>
                    <a:pt x="1381" y="227"/>
                    <a:pt x="1381" y="228"/>
                  </a:cubicBezTo>
                  <a:cubicBezTo>
                    <a:pt x="1379" y="232"/>
                    <a:pt x="1378" y="233"/>
                    <a:pt x="1376" y="240"/>
                  </a:cubicBezTo>
                  <a:cubicBezTo>
                    <a:pt x="1377" y="236"/>
                    <a:pt x="1382" y="224"/>
                    <a:pt x="1384" y="220"/>
                  </a:cubicBezTo>
                  <a:close/>
                  <a:moveTo>
                    <a:pt x="1314" y="372"/>
                  </a:moveTo>
                  <a:cubicBezTo>
                    <a:pt x="1312" y="376"/>
                    <a:pt x="1304" y="390"/>
                    <a:pt x="1306" y="388"/>
                  </a:cubicBezTo>
                  <a:cubicBezTo>
                    <a:pt x="1302" y="395"/>
                    <a:pt x="1300" y="398"/>
                    <a:pt x="1299" y="401"/>
                  </a:cubicBezTo>
                  <a:cubicBezTo>
                    <a:pt x="1301" y="396"/>
                    <a:pt x="1309" y="383"/>
                    <a:pt x="1308" y="384"/>
                  </a:cubicBezTo>
                  <a:cubicBezTo>
                    <a:pt x="1317" y="366"/>
                    <a:pt x="1327" y="347"/>
                    <a:pt x="1339" y="321"/>
                  </a:cubicBezTo>
                  <a:cubicBezTo>
                    <a:pt x="1334" y="332"/>
                    <a:pt x="1341" y="320"/>
                    <a:pt x="1341" y="318"/>
                  </a:cubicBezTo>
                  <a:cubicBezTo>
                    <a:pt x="1341" y="319"/>
                    <a:pt x="1338" y="325"/>
                    <a:pt x="1336" y="330"/>
                  </a:cubicBezTo>
                  <a:cubicBezTo>
                    <a:pt x="1340" y="321"/>
                    <a:pt x="1345" y="310"/>
                    <a:pt x="1350" y="299"/>
                  </a:cubicBezTo>
                  <a:cubicBezTo>
                    <a:pt x="1355" y="288"/>
                    <a:pt x="1360" y="277"/>
                    <a:pt x="1364" y="268"/>
                  </a:cubicBezTo>
                  <a:cubicBezTo>
                    <a:pt x="1365" y="266"/>
                    <a:pt x="1368" y="260"/>
                    <a:pt x="1367" y="260"/>
                  </a:cubicBezTo>
                  <a:cubicBezTo>
                    <a:pt x="1369" y="256"/>
                    <a:pt x="1371" y="252"/>
                    <a:pt x="1372" y="248"/>
                  </a:cubicBezTo>
                  <a:cubicBezTo>
                    <a:pt x="1372" y="248"/>
                    <a:pt x="1369" y="257"/>
                    <a:pt x="1369" y="256"/>
                  </a:cubicBezTo>
                  <a:cubicBezTo>
                    <a:pt x="1370" y="254"/>
                    <a:pt x="1379" y="233"/>
                    <a:pt x="1380" y="230"/>
                  </a:cubicBezTo>
                  <a:cubicBezTo>
                    <a:pt x="1376" y="241"/>
                    <a:pt x="1375" y="242"/>
                    <a:pt x="1374" y="247"/>
                  </a:cubicBezTo>
                  <a:cubicBezTo>
                    <a:pt x="1370" y="256"/>
                    <a:pt x="1366" y="266"/>
                    <a:pt x="1363" y="273"/>
                  </a:cubicBezTo>
                  <a:cubicBezTo>
                    <a:pt x="1362" y="275"/>
                    <a:pt x="1359" y="282"/>
                    <a:pt x="1361" y="277"/>
                  </a:cubicBezTo>
                  <a:cubicBezTo>
                    <a:pt x="1362" y="275"/>
                    <a:pt x="1362" y="276"/>
                    <a:pt x="1361" y="277"/>
                  </a:cubicBezTo>
                  <a:cubicBezTo>
                    <a:pt x="1365" y="268"/>
                    <a:pt x="1367" y="263"/>
                    <a:pt x="1371" y="253"/>
                  </a:cubicBezTo>
                  <a:cubicBezTo>
                    <a:pt x="1369" y="259"/>
                    <a:pt x="1374" y="246"/>
                    <a:pt x="1375" y="245"/>
                  </a:cubicBezTo>
                  <a:cubicBezTo>
                    <a:pt x="1381" y="231"/>
                    <a:pt x="1381" y="230"/>
                    <a:pt x="1386" y="219"/>
                  </a:cubicBezTo>
                  <a:cubicBezTo>
                    <a:pt x="1387" y="215"/>
                    <a:pt x="1385" y="220"/>
                    <a:pt x="1385" y="221"/>
                  </a:cubicBezTo>
                  <a:cubicBezTo>
                    <a:pt x="1386" y="217"/>
                    <a:pt x="1387" y="215"/>
                    <a:pt x="1388" y="213"/>
                  </a:cubicBezTo>
                  <a:cubicBezTo>
                    <a:pt x="1391" y="206"/>
                    <a:pt x="1396" y="195"/>
                    <a:pt x="1399" y="185"/>
                  </a:cubicBezTo>
                  <a:cubicBezTo>
                    <a:pt x="1400" y="181"/>
                    <a:pt x="1395" y="196"/>
                    <a:pt x="1395" y="194"/>
                  </a:cubicBezTo>
                  <a:cubicBezTo>
                    <a:pt x="1399" y="185"/>
                    <a:pt x="1404" y="171"/>
                    <a:pt x="1406" y="168"/>
                  </a:cubicBezTo>
                  <a:cubicBezTo>
                    <a:pt x="1405" y="170"/>
                    <a:pt x="1404" y="171"/>
                    <a:pt x="1402" y="176"/>
                  </a:cubicBezTo>
                  <a:cubicBezTo>
                    <a:pt x="1402" y="178"/>
                    <a:pt x="1402" y="177"/>
                    <a:pt x="1401" y="180"/>
                  </a:cubicBezTo>
                  <a:cubicBezTo>
                    <a:pt x="1400" y="184"/>
                    <a:pt x="1402" y="179"/>
                    <a:pt x="1400" y="183"/>
                  </a:cubicBezTo>
                  <a:cubicBezTo>
                    <a:pt x="1401" y="180"/>
                    <a:pt x="1404" y="174"/>
                    <a:pt x="1405" y="171"/>
                  </a:cubicBezTo>
                  <a:cubicBezTo>
                    <a:pt x="1403" y="176"/>
                    <a:pt x="1400" y="182"/>
                    <a:pt x="1398" y="189"/>
                  </a:cubicBezTo>
                  <a:cubicBezTo>
                    <a:pt x="1398" y="190"/>
                    <a:pt x="1401" y="182"/>
                    <a:pt x="1399" y="187"/>
                  </a:cubicBezTo>
                  <a:cubicBezTo>
                    <a:pt x="1402" y="179"/>
                    <a:pt x="1407" y="167"/>
                    <a:pt x="1409" y="161"/>
                  </a:cubicBezTo>
                  <a:cubicBezTo>
                    <a:pt x="1409" y="159"/>
                    <a:pt x="1408" y="163"/>
                    <a:pt x="1406" y="166"/>
                  </a:cubicBezTo>
                  <a:cubicBezTo>
                    <a:pt x="1408" y="162"/>
                    <a:pt x="1410" y="156"/>
                    <a:pt x="1412" y="152"/>
                  </a:cubicBezTo>
                  <a:cubicBezTo>
                    <a:pt x="1407" y="164"/>
                    <a:pt x="1414" y="148"/>
                    <a:pt x="1409" y="161"/>
                  </a:cubicBezTo>
                  <a:cubicBezTo>
                    <a:pt x="1409" y="161"/>
                    <a:pt x="1410" y="158"/>
                    <a:pt x="1411" y="155"/>
                  </a:cubicBezTo>
                  <a:cubicBezTo>
                    <a:pt x="1413" y="151"/>
                    <a:pt x="1414" y="148"/>
                    <a:pt x="1414" y="147"/>
                  </a:cubicBezTo>
                  <a:cubicBezTo>
                    <a:pt x="1414" y="147"/>
                    <a:pt x="1413" y="152"/>
                    <a:pt x="1411" y="155"/>
                  </a:cubicBezTo>
                  <a:cubicBezTo>
                    <a:pt x="1412" y="155"/>
                    <a:pt x="1413" y="150"/>
                    <a:pt x="1415" y="145"/>
                  </a:cubicBezTo>
                  <a:cubicBezTo>
                    <a:pt x="1415" y="146"/>
                    <a:pt x="1414" y="146"/>
                    <a:pt x="1414" y="148"/>
                  </a:cubicBezTo>
                  <a:cubicBezTo>
                    <a:pt x="1414" y="147"/>
                    <a:pt x="1416" y="142"/>
                    <a:pt x="1417" y="138"/>
                  </a:cubicBezTo>
                  <a:cubicBezTo>
                    <a:pt x="1417" y="137"/>
                    <a:pt x="1414" y="147"/>
                    <a:pt x="1415" y="144"/>
                  </a:cubicBezTo>
                  <a:cubicBezTo>
                    <a:pt x="1418" y="136"/>
                    <a:pt x="1419" y="132"/>
                    <a:pt x="1422" y="126"/>
                  </a:cubicBezTo>
                  <a:cubicBezTo>
                    <a:pt x="1422" y="126"/>
                    <a:pt x="1422" y="126"/>
                    <a:pt x="1422" y="126"/>
                  </a:cubicBezTo>
                  <a:cubicBezTo>
                    <a:pt x="1419" y="132"/>
                    <a:pt x="1422" y="126"/>
                    <a:pt x="1417" y="138"/>
                  </a:cubicBezTo>
                  <a:cubicBezTo>
                    <a:pt x="1418" y="137"/>
                    <a:pt x="1418" y="136"/>
                    <a:pt x="1418" y="136"/>
                  </a:cubicBezTo>
                  <a:cubicBezTo>
                    <a:pt x="1422" y="127"/>
                    <a:pt x="1426" y="115"/>
                    <a:pt x="1427" y="112"/>
                  </a:cubicBezTo>
                  <a:cubicBezTo>
                    <a:pt x="1427" y="112"/>
                    <a:pt x="1425" y="118"/>
                    <a:pt x="1425" y="115"/>
                  </a:cubicBezTo>
                  <a:cubicBezTo>
                    <a:pt x="1424" y="119"/>
                    <a:pt x="1425" y="117"/>
                    <a:pt x="1423" y="122"/>
                  </a:cubicBezTo>
                  <a:cubicBezTo>
                    <a:pt x="1427" y="111"/>
                    <a:pt x="1428" y="110"/>
                    <a:pt x="1432" y="98"/>
                  </a:cubicBezTo>
                  <a:cubicBezTo>
                    <a:pt x="1434" y="93"/>
                    <a:pt x="1432" y="98"/>
                    <a:pt x="1431" y="101"/>
                  </a:cubicBezTo>
                  <a:cubicBezTo>
                    <a:pt x="1431" y="100"/>
                    <a:pt x="1432" y="98"/>
                    <a:pt x="1432" y="97"/>
                  </a:cubicBezTo>
                  <a:cubicBezTo>
                    <a:pt x="1435" y="89"/>
                    <a:pt x="1443" y="67"/>
                    <a:pt x="1449" y="51"/>
                  </a:cubicBezTo>
                  <a:cubicBezTo>
                    <a:pt x="1449" y="52"/>
                    <a:pt x="1447" y="55"/>
                    <a:pt x="1447" y="55"/>
                  </a:cubicBezTo>
                  <a:cubicBezTo>
                    <a:pt x="1441" y="72"/>
                    <a:pt x="1439" y="78"/>
                    <a:pt x="1434" y="94"/>
                  </a:cubicBezTo>
                  <a:cubicBezTo>
                    <a:pt x="1435" y="91"/>
                    <a:pt x="1436" y="87"/>
                    <a:pt x="1438" y="81"/>
                  </a:cubicBezTo>
                  <a:cubicBezTo>
                    <a:pt x="1438" y="82"/>
                    <a:pt x="1438" y="82"/>
                    <a:pt x="1438" y="82"/>
                  </a:cubicBezTo>
                  <a:cubicBezTo>
                    <a:pt x="1439" y="80"/>
                    <a:pt x="1440" y="78"/>
                    <a:pt x="1440" y="78"/>
                  </a:cubicBezTo>
                  <a:cubicBezTo>
                    <a:pt x="1442" y="72"/>
                    <a:pt x="1438" y="84"/>
                    <a:pt x="1440" y="77"/>
                  </a:cubicBezTo>
                  <a:cubicBezTo>
                    <a:pt x="1443" y="69"/>
                    <a:pt x="1443" y="69"/>
                    <a:pt x="1443" y="69"/>
                  </a:cubicBezTo>
                  <a:cubicBezTo>
                    <a:pt x="1441" y="75"/>
                    <a:pt x="1442" y="72"/>
                    <a:pt x="1445" y="64"/>
                  </a:cubicBezTo>
                  <a:cubicBezTo>
                    <a:pt x="1443" y="69"/>
                    <a:pt x="1438" y="85"/>
                    <a:pt x="1440" y="78"/>
                  </a:cubicBezTo>
                  <a:cubicBezTo>
                    <a:pt x="1439" y="80"/>
                    <a:pt x="1439" y="81"/>
                    <a:pt x="1438" y="84"/>
                  </a:cubicBezTo>
                  <a:cubicBezTo>
                    <a:pt x="1439" y="81"/>
                    <a:pt x="1439" y="82"/>
                    <a:pt x="1437" y="88"/>
                  </a:cubicBezTo>
                  <a:cubicBezTo>
                    <a:pt x="1440" y="80"/>
                    <a:pt x="1441" y="75"/>
                    <a:pt x="1446" y="62"/>
                  </a:cubicBezTo>
                  <a:cubicBezTo>
                    <a:pt x="1446" y="61"/>
                    <a:pt x="1443" y="71"/>
                    <a:pt x="1444" y="68"/>
                  </a:cubicBezTo>
                  <a:cubicBezTo>
                    <a:pt x="1441" y="76"/>
                    <a:pt x="1439" y="83"/>
                    <a:pt x="1435" y="93"/>
                  </a:cubicBezTo>
                  <a:cubicBezTo>
                    <a:pt x="1433" y="98"/>
                    <a:pt x="1438" y="87"/>
                    <a:pt x="1435" y="93"/>
                  </a:cubicBezTo>
                  <a:cubicBezTo>
                    <a:pt x="1436" y="90"/>
                    <a:pt x="1437" y="87"/>
                    <a:pt x="1438" y="85"/>
                  </a:cubicBezTo>
                  <a:cubicBezTo>
                    <a:pt x="1439" y="85"/>
                    <a:pt x="1439" y="85"/>
                    <a:pt x="1439" y="85"/>
                  </a:cubicBezTo>
                  <a:cubicBezTo>
                    <a:pt x="1437" y="90"/>
                    <a:pt x="1435" y="94"/>
                    <a:pt x="1433" y="99"/>
                  </a:cubicBezTo>
                  <a:cubicBezTo>
                    <a:pt x="1435" y="95"/>
                    <a:pt x="1442" y="76"/>
                    <a:pt x="1440" y="81"/>
                  </a:cubicBezTo>
                  <a:cubicBezTo>
                    <a:pt x="1442" y="74"/>
                    <a:pt x="1442" y="76"/>
                    <a:pt x="1443" y="73"/>
                  </a:cubicBezTo>
                  <a:cubicBezTo>
                    <a:pt x="1443" y="71"/>
                    <a:pt x="1443" y="71"/>
                    <a:pt x="1443" y="70"/>
                  </a:cubicBezTo>
                  <a:cubicBezTo>
                    <a:pt x="1445" y="65"/>
                    <a:pt x="1443" y="73"/>
                    <a:pt x="1441" y="77"/>
                  </a:cubicBezTo>
                  <a:cubicBezTo>
                    <a:pt x="1441" y="77"/>
                    <a:pt x="1443" y="74"/>
                    <a:pt x="1444" y="71"/>
                  </a:cubicBezTo>
                  <a:cubicBezTo>
                    <a:pt x="1445" y="68"/>
                    <a:pt x="1444" y="71"/>
                    <a:pt x="1443" y="73"/>
                  </a:cubicBezTo>
                  <a:cubicBezTo>
                    <a:pt x="1443" y="71"/>
                    <a:pt x="1446" y="64"/>
                    <a:pt x="1445" y="67"/>
                  </a:cubicBezTo>
                  <a:cubicBezTo>
                    <a:pt x="1447" y="63"/>
                    <a:pt x="1447" y="63"/>
                    <a:pt x="1448" y="59"/>
                  </a:cubicBezTo>
                  <a:cubicBezTo>
                    <a:pt x="1449" y="55"/>
                    <a:pt x="1452" y="45"/>
                    <a:pt x="1454" y="40"/>
                  </a:cubicBezTo>
                  <a:cubicBezTo>
                    <a:pt x="1454" y="41"/>
                    <a:pt x="1449" y="54"/>
                    <a:pt x="1449" y="56"/>
                  </a:cubicBezTo>
                  <a:cubicBezTo>
                    <a:pt x="1449" y="54"/>
                    <a:pt x="1454" y="40"/>
                    <a:pt x="1455" y="38"/>
                  </a:cubicBezTo>
                  <a:cubicBezTo>
                    <a:pt x="1455" y="37"/>
                    <a:pt x="1453" y="43"/>
                    <a:pt x="1453" y="44"/>
                  </a:cubicBezTo>
                  <a:cubicBezTo>
                    <a:pt x="1452" y="45"/>
                    <a:pt x="1452" y="45"/>
                    <a:pt x="1448" y="56"/>
                  </a:cubicBezTo>
                  <a:cubicBezTo>
                    <a:pt x="1449" y="55"/>
                    <a:pt x="1450" y="50"/>
                    <a:pt x="1451" y="48"/>
                  </a:cubicBezTo>
                  <a:cubicBezTo>
                    <a:pt x="1451" y="49"/>
                    <a:pt x="1448" y="56"/>
                    <a:pt x="1448" y="55"/>
                  </a:cubicBezTo>
                  <a:cubicBezTo>
                    <a:pt x="1449" y="53"/>
                    <a:pt x="1449" y="54"/>
                    <a:pt x="1449" y="54"/>
                  </a:cubicBezTo>
                  <a:cubicBezTo>
                    <a:pt x="1450" y="50"/>
                    <a:pt x="1450" y="49"/>
                    <a:pt x="1452" y="45"/>
                  </a:cubicBezTo>
                  <a:cubicBezTo>
                    <a:pt x="1450" y="50"/>
                    <a:pt x="1455" y="37"/>
                    <a:pt x="1457" y="31"/>
                  </a:cubicBezTo>
                  <a:cubicBezTo>
                    <a:pt x="1457" y="32"/>
                    <a:pt x="1456" y="34"/>
                    <a:pt x="1456" y="36"/>
                  </a:cubicBezTo>
                  <a:cubicBezTo>
                    <a:pt x="1456" y="36"/>
                    <a:pt x="1456" y="33"/>
                    <a:pt x="1457" y="31"/>
                  </a:cubicBezTo>
                  <a:cubicBezTo>
                    <a:pt x="1458" y="28"/>
                    <a:pt x="1459" y="25"/>
                    <a:pt x="1460" y="23"/>
                  </a:cubicBezTo>
                  <a:cubicBezTo>
                    <a:pt x="1457" y="34"/>
                    <a:pt x="1451" y="51"/>
                    <a:pt x="1448" y="59"/>
                  </a:cubicBezTo>
                  <a:cubicBezTo>
                    <a:pt x="1448" y="58"/>
                    <a:pt x="1449" y="57"/>
                    <a:pt x="1449" y="57"/>
                  </a:cubicBezTo>
                  <a:cubicBezTo>
                    <a:pt x="1450" y="54"/>
                    <a:pt x="1452" y="48"/>
                    <a:pt x="1452" y="46"/>
                  </a:cubicBezTo>
                  <a:cubicBezTo>
                    <a:pt x="1453" y="45"/>
                    <a:pt x="1453" y="47"/>
                    <a:pt x="1455" y="41"/>
                  </a:cubicBezTo>
                  <a:cubicBezTo>
                    <a:pt x="1456" y="36"/>
                    <a:pt x="1459" y="28"/>
                    <a:pt x="1458" y="31"/>
                  </a:cubicBezTo>
                  <a:cubicBezTo>
                    <a:pt x="1460" y="26"/>
                    <a:pt x="1462" y="19"/>
                    <a:pt x="1463" y="18"/>
                  </a:cubicBezTo>
                  <a:cubicBezTo>
                    <a:pt x="1463" y="15"/>
                    <a:pt x="1464" y="14"/>
                    <a:pt x="1464" y="14"/>
                  </a:cubicBezTo>
                  <a:cubicBezTo>
                    <a:pt x="1464" y="12"/>
                    <a:pt x="1466" y="7"/>
                    <a:pt x="1466" y="8"/>
                  </a:cubicBezTo>
                  <a:cubicBezTo>
                    <a:pt x="1465" y="10"/>
                    <a:pt x="1465" y="12"/>
                    <a:pt x="1464" y="14"/>
                  </a:cubicBezTo>
                  <a:cubicBezTo>
                    <a:pt x="1465" y="12"/>
                    <a:pt x="1467" y="6"/>
                    <a:pt x="1469" y="0"/>
                  </a:cubicBezTo>
                  <a:cubicBezTo>
                    <a:pt x="1468" y="1"/>
                    <a:pt x="1468" y="4"/>
                    <a:pt x="1466" y="10"/>
                  </a:cubicBezTo>
                  <a:cubicBezTo>
                    <a:pt x="1463" y="18"/>
                    <a:pt x="1463" y="18"/>
                    <a:pt x="1459" y="29"/>
                  </a:cubicBezTo>
                  <a:cubicBezTo>
                    <a:pt x="1459" y="29"/>
                    <a:pt x="1459" y="29"/>
                    <a:pt x="1459" y="29"/>
                  </a:cubicBezTo>
                  <a:cubicBezTo>
                    <a:pt x="1461" y="24"/>
                    <a:pt x="1461" y="24"/>
                    <a:pt x="1463" y="18"/>
                  </a:cubicBezTo>
                  <a:cubicBezTo>
                    <a:pt x="1463" y="19"/>
                    <a:pt x="1460" y="25"/>
                    <a:pt x="1461" y="25"/>
                  </a:cubicBezTo>
                  <a:cubicBezTo>
                    <a:pt x="1463" y="19"/>
                    <a:pt x="1462" y="21"/>
                    <a:pt x="1460" y="27"/>
                  </a:cubicBezTo>
                  <a:cubicBezTo>
                    <a:pt x="1461" y="24"/>
                    <a:pt x="1465" y="11"/>
                    <a:pt x="1465" y="13"/>
                  </a:cubicBezTo>
                  <a:cubicBezTo>
                    <a:pt x="1460" y="28"/>
                    <a:pt x="1458" y="37"/>
                    <a:pt x="1453" y="50"/>
                  </a:cubicBezTo>
                  <a:cubicBezTo>
                    <a:pt x="1452" y="53"/>
                    <a:pt x="1451" y="53"/>
                    <a:pt x="1451" y="56"/>
                  </a:cubicBezTo>
                  <a:cubicBezTo>
                    <a:pt x="1453" y="49"/>
                    <a:pt x="1459" y="33"/>
                    <a:pt x="1459" y="32"/>
                  </a:cubicBezTo>
                  <a:cubicBezTo>
                    <a:pt x="1459" y="34"/>
                    <a:pt x="1459" y="34"/>
                    <a:pt x="1459" y="34"/>
                  </a:cubicBezTo>
                  <a:cubicBezTo>
                    <a:pt x="1458" y="36"/>
                    <a:pt x="1457" y="38"/>
                    <a:pt x="1457" y="41"/>
                  </a:cubicBezTo>
                  <a:cubicBezTo>
                    <a:pt x="1454" y="49"/>
                    <a:pt x="1453" y="52"/>
                    <a:pt x="1449" y="63"/>
                  </a:cubicBezTo>
                  <a:cubicBezTo>
                    <a:pt x="1451" y="57"/>
                    <a:pt x="1454" y="51"/>
                    <a:pt x="1456" y="43"/>
                  </a:cubicBezTo>
                  <a:cubicBezTo>
                    <a:pt x="1455" y="46"/>
                    <a:pt x="1457" y="43"/>
                    <a:pt x="1454" y="49"/>
                  </a:cubicBezTo>
                  <a:cubicBezTo>
                    <a:pt x="1455" y="47"/>
                    <a:pt x="1458" y="38"/>
                    <a:pt x="1457" y="41"/>
                  </a:cubicBezTo>
                  <a:cubicBezTo>
                    <a:pt x="1459" y="35"/>
                    <a:pt x="1461" y="28"/>
                    <a:pt x="1463" y="22"/>
                  </a:cubicBezTo>
                  <a:cubicBezTo>
                    <a:pt x="1460" y="32"/>
                    <a:pt x="1465" y="17"/>
                    <a:pt x="1466" y="14"/>
                  </a:cubicBezTo>
                  <a:cubicBezTo>
                    <a:pt x="1464" y="23"/>
                    <a:pt x="1463" y="24"/>
                    <a:pt x="1459" y="35"/>
                  </a:cubicBezTo>
                  <a:cubicBezTo>
                    <a:pt x="1455" y="49"/>
                    <a:pt x="1444" y="80"/>
                    <a:pt x="1439" y="93"/>
                  </a:cubicBezTo>
                  <a:cubicBezTo>
                    <a:pt x="1439" y="95"/>
                    <a:pt x="1439" y="95"/>
                    <a:pt x="1439" y="95"/>
                  </a:cubicBezTo>
                  <a:cubicBezTo>
                    <a:pt x="1438" y="99"/>
                    <a:pt x="1436" y="102"/>
                    <a:pt x="1435" y="105"/>
                  </a:cubicBezTo>
                  <a:cubicBezTo>
                    <a:pt x="1435" y="105"/>
                    <a:pt x="1436" y="102"/>
                    <a:pt x="1434" y="107"/>
                  </a:cubicBezTo>
                  <a:cubicBezTo>
                    <a:pt x="1434" y="108"/>
                    <a:pt x="1434" y="107"/>
                    <a:pt x="1436" y="101"/>
                  </a:cubicBezTo>
                  <a:cubicBezTo>
                    <a:pt x="1435" y="103"/>
                    <a:pt x="1434" y="107"/>
                    <a:pt x="1431" y="115"/>
                  </a:cubicBezTo>
                  <a:cubicBezTo>
                    <a:pt x="1430" y="118"/>
                    <a:pt x="1433" y="110"/>
                    <a:pt x="1433" y="111"/>
                  </a:cubicBezTo>
                  <a:cubicBezTo>
                    <a:pt x="1432" y="115"/>
                    <a:pt x="1431" y="117"/>
                    <a:pt x="1429" y="121"/>
                  </a:cubicBezTo>
                  <a:cubicBezTo>
                    <a:pt x="1428" y="125"/>
                    <a:pt x="1429" y="123"/>
                    <a:pt x="1428" y="126"/>
                  </a:cubicBezTo>
                  <a:cubicBezTo>
                    <a:pt x="1430" y="120"/>
                    <a:pt x="1432" y="115"/>
                    <a:pt x="1434" y="109"/>
                  </a:cubicBezTo>
                  <a:cubicBezTo>
                    <a:pt x="1434" y="110"/>
                    <a:pt x="1431" y="117"/>
                    <a:pt x="1430" y="120"/>
                  </a:cubicBezTo>
                  <a:cubicBezTo>
                    <a:pt x="1432" y="115"/>
                    <a:pt x="1437" y="102"/>
                    <a:pt x="1438" y="98"/>
                  </a:cubicBezTo>
                  <a:cubicBezTo>
                    <a:pt x="1440" y="92"/>
                    <a:pt x="1439" y="96"/>
                    <a:pt x="1441" y="89"/>
                  </a:cubicBezTo>
                  <a:cubicBezTo>
                    <a:pt x="1439" y="96"/>
                    <a:pt x="1443" y="85"/>
                    <a:pt x="1444" y="81"/>
                  </a:cubicBezTo>
                  <a:cubicBezTo>
                    <a:pt x="1442" y="88"/>
                    <a:pt x="1438" y="99"/>
                    <a:pt x="1437" y="102"/>
                  </a:cubicBezTo>
                  <a:cubicBezTo>
                    <a:pt x="1434" y="110"/>
                    <a:pt x="1434" y="112"/>
                    <a:pt x="1432" y="117"/>
                  </a:cubicBezTo>
                  <a:cubicBezTo>
                    <a:pt x="1431" y="121"/>
                    <a:pt x="1432" y="117"/>
                    <a:pt x="1431" y="121"/>
                  </a:cubicBezTo>
                  <a:cubicBezTo>
                    <a:pt x="1431" y="121"/>
                    <a:pt x="1432" y="119"/>
                    <a:pt x="1433" y="116"/>
                  </a:cubicBezTo>
                  <a:cubicBezTo>
                    <a:pt x="1434" y="114"/>
                    <a:pt x="1435" y="111"/>
                    <a:pt x="1435" y="109"/>
                  </a:cubicBezTo>
                  <a:cubicBezTo>
                    <a:pt x="1434" y="113"/>
                    <a:pt x="1429" y="127"/>
                    <a:pt x="1427" y="132"/>
                  </a:cubicBezTo>
                  <a:cubicBezTo>
                    <a:pt x="1428" y="129"/>
                    <a:pt x="1430" y="126"/>
                    <a:pt x="1433" y="116"/>
                  </a:cubicBezTo>
                  <a:cubicBezTo>
                    <a:pt x="1429" y="130"/>
                    <a:pt x="1422" y="147"/>
                    <a:pt x="1415" y="165"/>
                  </a:cubicBezTo>
                  <a:cubicBezTo>
                    <a:pt x="1414" y="169"/>
                    <a:pt x="1417" y="162"/>
                    <a:pt x="1414" y="169"/>
                  </a:cubicBezTo>
                  <a:cubicBezTo>
                    <a:pt x="1415" y="165"/>
                    <a:pt x="1417" y="162"/>
                    <a:pt x="1420" y="153"/>
                  </a:cubicBezTo>
                  <a:cubicBezTo>
                    <a:pt x="1422" y="149"/>
                    <a:pt x="1413" y="173"/>
                    <a:pt x="1412" y="176"/>
                  </a:cubicBezTo>
                  <a:cubicBezTo>
                    <a:pt x="1412" y="175"/>
                    <a:pt x="1412" y="175"/>
                    <a:pt x="1412" y="174"/>
                  </a:cubicBezTo>
                  <a:cubicBezTo>
                    <a:pt x="1413" y="174"/>
                    <a:pt x="1413" y="174"/>
                    <a:pt x="1413" y="174"/>
                  </a:cubicBezTo>
                  <a:cubicBezTo>
                    <a:pt x="1415" y="167"/>
                    <a:pt x="1411" y="179"/>
                    <a:pt x="1414" y="170"/>
                  </a:cubicBezTo>
                  <a:cubicBezTo>
                    <a:pt x="1410" y="182"/>
                    <a:pt x="1403" y="199"/>
                    <a:pt x="1398" y="212"/>
                  </a:cubicBezTo>
                  <a:cubicBezTo>
                    <a:pt x="1400" y="206"/>
                    <a:pt x="1405" y="195"/>
                    <a:pt x="1409" y="184"/>
                  </a:cubicBezTo>
                  <a:cubicBezTo>
                    <a:pt x="1404" y="196"/>
                    <a:pt x="1395" y="218"/>
                    <a:pt x="1390" y="230"/>
                  </a:cubicBezTo>
                  <a:cubicBezTo>
                    <a:pt x="1388" y="234"/>
                    <a:pt x="1388" y="234"/>
                    <a:pt x="1389" y="232"/>
                  </a:cubicBezTo>
                  <a:cubicBezTo>
                    <a:pt x="1383" y="245"/>
                    <a:pt x="1382" y="248"/>
                    <a:pt x="1379" y="256"/>
                  </a:cubicBezTo>
                  <a:cubicBezTo>
                    <a:pt x="1378" y="259"/>
                    <a:pt x="1379" y="255"/>
                    <a:pt x="1377" y="260"/>
                  </a:cubicBezTo>
                  <a:cubicBezTo>
                    <a:pt x="1375" y="265"/>
                    <a:pt x="1378" y="258"/>
                    <a:pt x="1376" y="262"/>
                  </a:cubicBezTo>
                  <a:cubicBezTo>
                    <a:pt x="1370" y="276"/>
                    <a:pt x="1369" y="279"/>
                    <a:pt x="1363" y="293"/>
                  </a:cubicBezTo>
                  <a:cubicBezTo>
                    <a:pt x="1361" y="298"/>
                    <a:pt x="1359" y="301"/>
                    <a:pt x="1354" y="312"/>
                  </a:cubicBezTo>
                  <a:cubicBezTo>
                    <a:pt x="1358" y="304"/>
                    <a:pt x="1354" y="313"/>
                    <a:pt x="1350" y="320"/>
                  </a:cubicBezTo>
                  <a:cubicBezTo>
                    <a:pt x="1353" y="313"/>
                    <a:pt x="1352" y="317"/>
                    <a:pt x="1354" y="312"/>
                  </a:cubicBezTo>
                  <a:cubicBezTo>
                    <a:pt x="1355" y="310"/>
                    <a:pt x="1355" y="311"/>
                    <a:pt x="1355" y="311"/>
                  </a:cubicBezTo>
                  <a:cubicBezTo>
                    <a:pt x="1358" y="305"/>
                    <a:pt x="1358" y="305"/>
                    <a:pt x="1361" y="299"/>
                  </a:cubicBezTo>
                  <a:cubicBezTo>
                    <a:pt x="1360" y="299"/>
                    <a:pt x="1359" y="302"/>
                    <a:pt x="1358" y="305"/>
                  </a:cubicBezTo>
                  <a:cubicBezTo>
                    <a:pt x="1362" y="294"/>
                    <a:pt x="1365" y="289"/>
                    <a:pt x="1369" y="281"/>
                  </a:cubicBezTo>
                  <a:cubicBezTo>
                    <a:pt x="1370" y="279"/>
                    <a:pt x="1370" y="279"/>
                    <a:pt x="1370" y="279"/>
                  </a:cubicBezTo>
                  <a:cubicBezTo>
                    <a:pt x="1371" y="275"/>
                    <a:pt x="1374" y="269"/>
                    <a:pt x="1375" y="267"/>
                  </a:cubicBezTo>
                  <a:cubicBezTo>
                    <a:pt x="1376" y="264"/>
                    <a:pt x="1378" y="260"/>
                    <a:pt x="1379" y="259"/>
                  </a:cubicBezTo>
                  <a:cubicBezTo>
                    <a:pt x="1385" y="245"/>
                    <a:pt x="1394" y="223"/>
                    <a:pt x="1399" y="211"/>
                  </a:cubicBezTo>
                  <a:cubicBezTo>
                    <a:pt x="1401" y="206"/>
                    <a:pt x="1390" y="232"/>
                    <a:pt x="1390" y="233"/>
                  </a:cubicBezTo>
                  <a:cubicBezTo>
                    <a:pt x="1387" y="238"/>
                    <a:pt x="1388" y="237"/>
                    <a:pt x="1388" y="238"/>
                  </a:cubicBezTo>
                  <a:cubicBezTo>
                    <a:pt x="1390" y="234"/>
                    <a:pt x="1394" y="224"/>
                    <a:pt x="1396" y="217"/>
                  </a:cubicBezTo>
                  <a:cubicBezTo>
                    <a:pt x="1394" y="225"/>
                    <a:pt x="1384" y="249"/>
                    <a:pt x="1381" y="256"/>
                  </a:cubicBezTo>
                  <a:cubicBezTo>
                    <a:pt x="1379" y="260"/>
                    <a:pt x="1383" y="251"/>
                    <a:pt x="1385" y="245"/>
                  </a:cubicBezTo>
                  <a:cubicBezTo>
                    <a:pt x="1384" y="247"/>
                    <a:pt x="1383" y="249"/>
                    <a:pt x="1382" y="251"/>
                  </a:cubicBezTo>
                  <a:cubicBezTo>
                    <a:pt x="1380" y="256"/>
                    <a:pt x="1380" y="256"/>
                    <a:pt x="1379" y="260"/>
                  </a:cubicBezTo>
                  <a:cubicBezTo>
                    <a:pt x="1377" y="263"/>
                    <a:pt x="1379" y="260"/>
                    <a:pt x="1379" y="259"/>
                  </a:cubicBezTo>
                  <a:cubicBezTo>
                    <a:pt x="1377" y="263"/>
                    <a:pt x="1377" y="263"/>
                    <a:pt x="1377" y="263"/>
                  </a:cubicBezTo>
                  <a:cubicBezTo>
                    <a:pt x="1372" y="275"/>
                    <a:pt x="1372" y="275"/>
                    <a:pt x="1363" y="293"/>
                  </a:cubicBezTo>
                  <a:cubicBezTo>
                    <a:pt x="1364" y="292"/>
                    <a:pt x="1364" y="291"/>
                    <a:pt x="1364" y="291"/>
                  </a:cubicBezTo>
                  <a:cubicBezTo>
                    <a:pt x="1362" y="297"/>
                    <a:pt x="1359" y="303"/>
                    <a:pt x="1356" y="309"/>
                  </a:cubicBezTo>
                  <a:cubicBezTo>
                    <a:pt x="1358" y="306"/>
                    <a:pt x="1358" y="305"/>
                    <a:pt x="1355" y="311"/>
                  </a:cubicBezTo>
                  <a:cubicBezTo>
                    <a:pt x="1358" y="306"/>
                    <a:pt x="1362" y="297"/>
                    <a:pt x="1365" y="289"/>
                  </a:cubicBezTo>
                  <a:cubicBezTo>
                    <a:pt x="1365" y="290"/>
                    <a:pt x="1363" y="296"/>
                    <a:pt x="1360" y="302"/>
                  </a:cubicBezTo>
                  <a:cubicBezTo>
                    <a:pt x="1357" y="308"/>
                    <a:pt x="1354" y="314"/>
                    <a:pt x="1353" y="317"/>
                  </a:cubicBezTo>
                  <a:cubicBezTo>
                    <a:pt x="1352" y="319"/>
                    <a:pt x="1352" y="319"/>
                    <a:pt x="1352" y="319"/>
                  </a:cubicBezTo>
                  <a:cubicBezTo>
                    <a:pt x="1344" y="334"/>
                    <a:pt x="1342" y="340"/>
                    <a:pt x="1337" y="349"/>
                  </a:cubicBezTo>
                  <a:cubicBezTo>
                    <a:pt x="1339" y="345"/>
                    <a:pt x="1341" y="341"/>
                    <a:pt x="1345" y="333"/>
                  </a:cubicBezTo>
                  <a:cubicBezTo>
                    <a:pt x="1345" y="333"/>
                    <a:pt x="1343" y="337"/>
                    <a:pt x="1342" y="339"/>
                  </a:cubicBezTo>
                  <a:cubicBezTo>
                    <a:pt x="1344" y="335"/>
                    <a:pt x="1348" y="326"/>
                    <a:pt x="1347" y="330"/>
                  </a:cubicBezTo>
                  <a:cubicBezTo>
                    <a:pt x="1350" y="324"/>
                    <a:pt x="1354" y="315"/>
                    <a:pt x="1358" y="306"/>
                  </a:cubicBezTo>
                  <a:cubicBezTo>
                    <a:pt x="1358" y="306"/>
                    <a:pt x="1355" y="312"/>
                    <a:pt x="1353" y="318"/>
                  </a:cubicBezTo>
                  <a:cubicBezTo>
                    <a:pt x="1353" y="318"/>
                    <a:pt x="1353" y="317"/>
                    <a:pt x="1353" y="316"/>
                  </a:cubicBezTo>
                  <a:cubicBezTo>
                    <a:pt x="1354" y="316"/>
                    <a:pt x="1354" y="315"/>
                    <a:pt x="1355" y="314"/>
                  </a:cubicBezTo>
                  <a:cubicBezTo>
                    <a:pt x="1352" y="320"/>
                    <a:pt x="1347" y="329"/>
                    <a:pt x="1340" y="343"/>
                  </a:cubicBezTo>
                  <a:cubicBezTo>
                    <a:pt x="1345" y="336"/>
                    <a:pt x="1336" y="353"/>
                    <a:pt x="1331" y="363"/>
                  </a:cubicBezTo>
                  <a:cubicBezTo>
                    <a:pt x="1331" y="363"/>
                    <a:pt x="1329" y="365"/>
                    <a:pt x="1330" y="365"/>
                  </a:cubicBezTo>
                  <a:cubicBezTo>
                    <a:pt x="1332" y="361"/>
                    <a:pt x="1331" y="361"/>
                    <a:pt x="1332" y="361"/>
                  </a:cubicBezTo>
                  <a:cubicBezTo>
                    <a:pt x="1333" y="358"/>
                    <a:pt x="1335" y="355"/>
                    <a:pt x="1337" y="351"/>
                  </a:cubicBezTo>
                  <a:cubicBezTo>
                    <a:pt x="1334" y="356"/>
                    <a:pt x="1332" y="360"/>
                    <a:pt x="1329" y="365"/>
                  </a:cubicBezTo>
                  <a:cubicBezTo>
                    <a:pt x="1325" y="373"/>
                    <a:pt x="1327" y="369"/>
                    <a:pt x="1325" y="375"/>
                  </a:cubicBezTo>
                  <a:cubicBezTo>
                    <a:pt x="1327" y="370"/>
                    <a:pt x="1321" y="381"/>
                    <a:pt x="1316" y="390"/>
                  </a:cubicBezTo>
                  <a:cubicBezTo>
                    <a:pt x="1316" y="391"/>
                    <a:pt x="1318" y="387"/>
                    <a:pt x="1319" y="384"/>
                  </a:cubicBezTo>
                  <a:cubicBezTo>
                    <a:pt x="1317" y="389"/>
                    <a:pt x="1310" y="401"/>
                    <a:pt x="1317" y="388"/>
                  </a:cubicBezTo>
                  <a:cubicBezTo>
                    <a:pt x="1317" y="388"/>
                    <a:pt x="1315" y="391"/>
                    <a:pt x="1315" y="391"/>
                  </a:cubicBezTo>
                  <a:cubicBezTo>
                    <a:pt x="1309" y="403"/>
                    <a:pt x="1308" y="405"/>
                    <a:pt x="1301" y="416"/>
                  </a:cubicBezTo>
                  <a:cubicBezTo>
                    <a:pt x="1299" y="419"/>
                    <a:pt x="1302" y="415"/>
                    <a:pt x="1300" y="418"/>
                  </a:cubicBezTo>
                  <a:cubicBezTo>
                    <a:pt x="1300" y="419"/>
                    <a:pt x="1299" y="421"/>
                    <a:pt x="1294" y="430"/>
                  </a:cubicBezTo>
                  <a:cubicBezTo>
                    <a:pt x="1295" y="428"/>
                    <a:pt x="1301" y="417"/>
                    <a:pt x="1301" y="419"/>
                  </a:cubicBezTo>
                  <a:cubicBezTo>
                    <a:pt x="1293" y="432"/>
                    <a:pt x="1288" y="440"/>
                    <a:pt x="1280" y="453"/>
                  </a:cubicBezTo>
                  <a:cubicBezTo>
                    <a:pt x="1281" y="451"/>
                    <a:pt x="1277" y="458"/>
                    <a:pt x="1278" y="456"/>
                  </a:cubicBezTo>
                  <a:cubicBezTo>
                    <a:pt x="1277" y="457"/>
                    <a:pt x="1277" y="458"/>
                    <a:pt x="1276" y="460"/>
                  </a:cubicBezTo>
                  <a:cubicBezTo>
                    <a:pt x="1274" y="462"/>
                    <a:pt x="1279" y="454"/>
                    <a:pt x="1278" y="456"/>
                  </a:cubicBezTo>
                  <a:cubicBezTo>
                    <a:pt x="1276" y="460"/>
                    <a:pt x="1268" y="471"/>
                    <a:pt x="1270" y="469"/>
                  </a:cubicBezTo>
                  <a:cubicBezTo>
                    <a:pt x="1266" y="474"/>
                    <a:pt x="1267" y="473"/>
                    <a:pt x="1263" y="478"/>
                  </a:cubicBezTo>
                  <a:cubicBezTo>
                    <a:pt x="1263" y="479"/>
                    <a:pt x="1270" y="469"/>
                    <a:pt x="1268" y="471"/>
                  </a:cubicBezTo>
                  <a:cubicBezTo>
                    <a:pt x="1262" y="479"/>
                    <a:pt x="1261" y="482"/>
                    <a:pt x="1257" y="487"/>
                  </a:cubicBezTo>
                  <a:cubicBezTo>
                    <a:pt x="1254" y="491"/>
                    <a:pt x="1256" y="487"/>
                    <a:pt x="1256" y="488"/>
                  </a:cubicBezTo>
                  <a:cubicBezTo>
                    <a:pt x="1260" y="483"/>
                    <a:pt x="1259" y="484"/>
                    <a:pt x="1258" y="484"/>
                  </a:cubicBezTo>
                  <a:cubicBezTo>
                    <a:pt x="1261" y="480"/>
                    <a:pt x="1259" y="483"/>
                    <a:pt x="1263" y="477"/>
                  </a:cubicBezTo>
                  <a:cubicBezTo>
                    <a:pt x="1263" y="477"/>
                    <a:pt x="1262" y="479"/>
                    <a:pt x="1262" y="479"/>
                  </a:cubicBezTo>
                  <a:cubicBezTo>
                    <a:pt x="1252" y="493"/>
                    <a:pt x="1245" y="501"/>
                    <a:pt x="1242" y="506"/>
                  </a:cubicBezTo>
                  <a:cubicBezTo>
                    <a:pt x="1236" y="513"/>
                    <a:pt x="1242" y="506"/>
                    <a:pt x="1235" y="515"/>
                  </a:cubicBezTo>
                  <a:cubicBezTo>
                    <a:pt x="1235" y="514"/>
                    <a:pt x="1235" y="514"/>
                    <a:pt x="1235" y="514"/>
                  </a:cubicBezTo>
                  <a:cubicBezTo>
                    <a:pt x="1229" y="522"/>
                    <a:pt x="1227" y="524"/>
                    <a:pt x="1216" y="536"/>
                  </a:cubicBezTo>
                  <a:cubicBezTo>
                    <a:pt x="1216" y="536"/>
                    <a:pt x="1213" y="539"/>
                    <a:pt x="1209" y="543"/>
                  </a:cubicBezTo>
                  <a:cubicBezTo>
                    <a:pt x="1206" y="546"/>
                    <a:pt x="1209" y="543"/>
                    <a:pt x="1202" y="550"/>
                  </a:cubicBezTo>
                  <a:cubicBezTo>
                    <a:pt x="1200" y="552"/>
                    <a:pt x="1202" y="550"/>
                    <a:pt x="1204" y="548"/>
                  </a:cubicBezTo>
                  <a:cubicBezTo>
                    <a:pt x="1202" y="551"/>
                    <a:pt x="1198" y="553"/>
                    <a:pt x="1194" y="557"/>
                  </a:cubicBezTo>
                  <a:cubicBezTo>
                    <a:pt x="1195" y="557"/>
                    <a:pt x="1197" y="555"/>
                    <a:pt x="1197" y="554"/>
                  </a:cubicBezTo>
                  <a:cubicBezTo>
                    <a:pt x="1194" y="557"/>
                    <a:pt x="1190" y="561"/>
                    <a:pt x="1186" y="564"/>
                  </a:cubicBezTo>
                  <a:cubicBezTo>
                    <a:pt x="1182" y="567"/>
                    <a:pt x="1178" y="571"/>
                    <a:pt x="1175" y="573"/>
                  </a:cubicBezTo>
                  <a:cubicBezTo>
                    <a:pt x="1173" y="574"/>
                    <a:pt x="1169" y="578"/>
                    <a:pt x="1164" y="581"/>
                  </a:cubicBezTo>
                  <a:cubicBezTo>
                    <a:pt x="1159" y="584"/>
                    <a:pt x="1155" y="587"/>
                    <a:pt x="1153" y="588"/>
                  </a:cubicBezTo>
                  <a:cubicBezTo>
                    <a:pt x="1149" y="591"/>
                    <a:pt x="1147" y="591"/>
                    <a:pt x="1146" y="592"/>
                  </a:cubicBezTo>
                  <a:cubicBezTo>
                    <a:pt x="1143" y="594"/>
                    <a:pt x="1139" y="596"/>
                    <a:pt x="1135" y="598"/>
                  </a:cubicBezTo>
                  <a:cubicBezTo>
                    <a:pt x="1130" y="600"/>
                    <a:pt x="1126" y="603"/>
                    <a:pt x="1122" y="604"/>
                  </a:cubicBezTo>
                  <a:cubicBezTo>
                    <a:pt x="1122" y="604"/>
                    <a:pt x="1127" y="602"/>
                    <a:pt x="1130" y="601"/>
                  </a:cubicBezTo>
                  <a:cubicBezTo>
                    <a:pt x="1131" y="600"/>
                    <a:pt x="1120" y="605"/>
                    <a:pt x="1122" y="604"/>
                  </a:cubicBezTo>
                  <a:cubicBezTo>
                    <a:pt x="1116" y="607"/>
                    <a:pt x="1120" y="605"/>
                    <a:pt x="1120" y="605"/>
                  </a:cubicBezTo>
                  <a:cubicBezTo>
                    <a:pt x="1119" y="606"/>
                    <a:pt x="1117" y="606"/>
                    <a:pt x="1116" y="607"/>
                  </a:cubicBezTo>
                  <a:cubicBezTo>
                    <a:pt x="1110" y="609"/>
                    <a:pt x="1118" y="606"/>
                    <a:pt x="1116" y="607"/>
                  </a:cubicBezTo>
                  <a:cubicBezTo>
                    <a:pt x="1112" y="609"/>
                    <a:pt x="1108" y="610"/>
                    <a:pt x="1106" y="611"/>
                  </a:cubicBezTo>
                  <a:cubicBezTo>
                    <a:pt x="1103" y="612"/>
                    <a:pt x="1101" y="612"/>
                    <a:pt x="1099" y="613"/>
                  </a:cubicBezTo>
                  <a:cubicBezTo>
                    <a:pt x="1094" y="614"/>
                    <a:pt x="1094" y="614"/>
                    <a:pt x="1097" y="613"/>
                  </a:cubicBezTo>
                  <a:cubicBezTo>
                    <a:pt x="1093" y="615"/>
                    <a:pt x="1091" y="615"/>
                    <a:pt x="1090" y="615"/>
                  </a:cubicBezTo>
                  <a:cubicBezTo>
                    <a:pt x="1086" y="617"/>
                    <a:pt x="1085" y="617"/>
                    <a:pt x="1084" y="617"/>
                  </a:cubicBezTo>
                  <a:cubicBezTo>
                    <a:pt x="1078" y="619"/>
                    <a:pt x="1083" y="617"/>
                    <a:pt x="1084" y="617"/>
                  </a:cubicBezTo>
                  <a:cubicBezTo>
                    <a:pt x="1080" y="618"/>
                    <a:pt x="1078" y="618"/>
                    <a:pt x="1077" y="618"/>
                  </a:cubicBezTo>
                  <a:cubicBezTo>
                    <a:pt x="1074" y="619"/>
                    <a:pt x="1078" y="618"/>
                    <a:pt x="1077" y="619"/>
                  </a:cubicBezTo>
                  <a:cubicBezTo>
                    <a:pt x="1073" y="620"/>
                    <a:pt x="1063" y="621"/>
                    <a:pt x="1069" y="620"/>
                  </a:cubicBezTo>
                  <a:cubicBezTo>
                    <a:pt x="1068" y="621"/>
                    <a:pt x="1054" y="623"/>
                    <a:pt x="1055" y="622"/>
                  </a:cubicBezTo>
                  <a:cubicBezTo>
                    <a:pt x="1049" y="623"/>
                    <a:pt x="1051" y="623"/>
                    <a:pt x="1047" y="623"/>
                  </a:cubicBezTo>
                  <a:cubicBezTo>
                    <a:pt x="1042" y="623"/>
                    <a:pt x="1039" y="624"/>
                    <a:pt x="1042" y="624"/>
                  </a:cubicBezTo>
                  <a:cubicBezTo>
                    <a:pt x="1036" y="624"/>
                    <a:pt x="1036" y="624"/>
                    <a:pt x="1033" y="624"/>
                  </a:cubicBezTo>
                  <a:cubicBezTo>
                    <a:pt x="1027" y="624"/>
                    <a:pt x="1019" y="624"/>
                    <a:pt x="1019" y="624"/>
                  </a:cubicBezTo>
                  <a:cubicBezTo>
                    <a:pt x="1017" y="623"/>
                    <a:pt x="1017" y="624"/>
                    <a:pt x="1017" y="624"/>
                  </a:cubicBezTo>
                  <a:cubicBezTo>
                    <a:pt x="1011" y="623"/>
                    <a:pt x="1011" y="623"/>
                    <a:pt x="1006" y="623"/>
                  </a:cubicBezTo>
                  <a:cubicBezTo>
                    <a:pt x="1004" y="622"/>
                    <a:pt x="1004" y="622"/>
                    <a:pt x="1004" y="622"/>
                  </a:cubicBezTo>
                  <a:cubicBezTo>
                    <a:pt x="1008" y="623"/>
                    <a:pt x="1008" y="622"/>
                    <a:pt x="994" y="620"/>
                  </a:cubicBezTo>
                  <a:cubicBezTo>
                    <a:pt x="988" y="619"/>
                    <a:pt x="994" y="621"/>
                    <a:pt x="987" y="619"/>
                  </a:cubicBezTo>
                  <a:cubicBezTo>
                    <a:pt x="987" y="619"/>
                    <a:pt x="985" y="619"/>
                    <a:pt x="983" y="618"/>
                  </a:cubicBezTo>
                  <a:cubicBezTo>
                    <a:pt x="981" y="618"/>
                    <a:pt x="978" y="617"/>
                    <a:pt x="978" y="617"/>
                  </a:cubicBezTo>
                  <a:cubicBezTo>
                    <a:pt x="970" y="615"/>
                    <a:pt x="978" y="617"/>
                    <a:pt x="983" y="618"/>
                  </a:cubicBezTo>
                  <a:cubicBezTo>
                    <a:pt x="979" y="617"/>
                    <a:pt x="974" y="616"/>
                    <a:pt x="972" y="616"/>
                  </a:cubicBezTo>
                  <a:cubicBezTo>
                    <a:pt x="969" y="615"/>
                    <a:pt x="968" y="614"/>
                    <a:pt x="968" y="614"/>
                  </a:cubicBezTo>
                  <a:cubicBezTo>
                    <a:pt x="962" y="613"/>
                    <a:pt x="957" y="611"/>
                    <a:pt x="952" y="609"/>
                  </a:cubicBezTo>
                  <a:cubicBezTo>
                    <a:pt x="947" y="608"/>
                    <a:pt x="942" y="606"/>
                    <a:pt x="938" y="605"/>
                  </a:cubicBezTo>
                  <a:cubicBezTo>
                    <a:pt x="942" y="606"/>
                    <a:pt x="938" y="604"/>
                    <a:pt x="936" y="604"/>
                  </a:cubicBezTo>
                  <a:cubicBezTo>
                    <a:pt x="933" y="602"/>
                    <a:pt x="939" y="605"/>
                    <a:pt x="930" y="601"/>
                  </a:cubicBezTo>
                  <a:cubicBezTo>
                    <a:pt x="936" y="603"/>
                    <a:pt x="920" y="597"/>
                    <a:pt x="922" y="597"/>
                  </a:cubicBezTo>
                  <a:cubicBezTo>
                    <a:pt x="919" y="596"/>
                    <a:pt x="916" y="594"/>
                    <a:pt x="916" y="595"/>
                  </a:cubicBezTo>
                  <a:cubicBezTo>
                    <a:pt x="913" y="593"/>
                    <a:pt x="912" y="593"/>
                    <a:pt x="904" y="589"/>
                  </a:cubicBezTo>
                  <a:cubicBezTo>
                    <a:pt x="905" y="589"/>
                    <a:pt x="906" y="590"/>
                    <a:pt x="908" y="591"/>
                  </a:cubicBezTo>
                  <a:cubicBezTo>
                    <a:pt x="907" y="590"/>
                    <a:pt x="901" y="587"/>
                    <a:pt x="895" y="584"/>
                  </a:cubicBezTo>
                  <a:cubicBezTo>
                    <a:pt x="890" y="581"/>
                    <a:pt x="884" y="577"/>
                    <a:pt x="881" y="575"/>
                  </a:cubicBezTo>
                  <a:cubicBezTo>
                    <a:pt x="887" y="579"/>
                    <a:pt x="891" y="582"/>
                    <a:pt x="902" y="588"/>
                  </a:cubicBezTo>
                  <a:cubicBezTo>
                    <a:pt x="905" y="590"/>
                    <a:pt x="885" y="578"/>
                    <a:pt x="890" y="581"/>
                  </a:cubicBezTo>
                  <a:cubicBezTo>
                    <a:pt x="886" y="579"/>
                    <a:pt x="879" y="575"/>
                    <a:pt x="871" y="570"/>
                  </a:cubicBezTo>
                  <a:cubicBezTo>
                    <a:pt x="868" y="567"/>
                    <a:pt x="865" y="566"/>
                    <a:pt x="856" y="560"/>
                  </a:cubicBezTo>
                  <a:cubicBezTo>
                    <a:pt x="855" y="559"/>
                    <a:pt x="864" y="565"/>
                    <a:pt x="863" y="565"/>
                  </a:cubicBezTo>
                  <a:cubicBezTo>
                    <a:pt x="855" y="559"/>
                    <a:pt x="840" y="548"/>
                    <a:pt x="838" y="547"/>
                  </a:cubicBezTo>
                  <a:cubicBezTo>
                    <a:pt x="837" y="545"/>
                    <a:pt x="837" y="545"/>
                    <a:pt x="830" y="540"/>
                  </a:cubicBezTo>
                  <a:cubicBezTo>
                    <a:pt x="831" y="540"/>
                    <a:pt x="826" y="536"/>
                    <a:pt x="822" y="533"/>
                  </a:cubicBezTo>
                  <a:cubicBezTo>
                    <a:pt x="820" y="532"/>
                    <a:pt x="819" y="531"/>
                    <a:pt x="818" y="530"/>
                  </a:cubicBezTo>
                  <a:cubicBezTo>
                    <a:pt x="814" y="527"/>
                    <a:pt x="818" y="530"/>
                    <a:pt x="819" y="530"/>
                  </a:cubicBezTo>
                  <a:cubicBezTo>
                    <a:pt x="812" y="524"/>
                    <a:pt x="812" y="525"/>
                    <a:pt x="809" y="522"/>
                  </a:cubicBezTo>
                  <a:cubicBezTo>
                    <a:pt x="806" y="520"/>
                    <a:pt x="816" y="528"/>
                    <a:pt x="813" y="526"/>
                  </a:cubicBezTo>
                  <a:cubicBezTo>
                    <a:pt x="807" y="521"/>
                    <a:pt x="801" y="515"/>
                    <a:pt x="801" y="514"/>
                  </a:cubicBezTo>
                  <a:cubicBezTo>
                    <a:pt x="793" y="509"/>
                    <a:pt x="802" y="516"/>
                    <a:pt x="802" y="516"/>
                  </a:cubicBezTo>
                  <a:cubicBezTo>
                    <a:pt x="799" y="514"/>
                    <a:pt x="797" y="512"/>
                    <a:pt x="797" y="512"/>
                  </a:cubicBezTo>
                  <a:cubicBezTo>
                    <a:pt x="794" y="510"/>
                    <a:pt x="798" y="513"/>
                    <a:pt x="790" y="506"/>
                  </a:cubicBezTo>
                  <a:cubicBezTo>
                    <a:pt x="790" y="505"/>
                    <a:pt x="793" y="508"/>
                    <a:pt x="795" y="510"/>
                  </a:cubicBezTo>
                  <a:cubicBezTo>
                    <a:pt x="794" y="509"/>
                    <a:pt x="792" y="507"/>
                    <a:pt x="789" y="504"/>
                  </a:cubicBezTo>
                  <a:cubicBezTo>
                    <a:pt x="790" y="504"/>
                    <a:pt x="795" y="509"/>
                    <a:pt x="795" y="509"/>
                  </a:cubicBezTo>
                  <a:cubicBezTo>
                    <a:pt x="795" y="509"/>
                    <a:pt x="794" y="508"/>
                    <a:pt x="794" y="508"/>
                  </a:cubicBezTo>
                  <a:cubicBezTo>
                    <a:pt x="793" y="508"/>
                    <a:pt x="793" y="507"/>
                    <a:pt x="792" y="506"/>
                  </a:cubicBezTo>
                  <a:cubicBezTo>
                    <a:pt x="790" y="505"/>
                    <a:pt x="789" y="503"/>
                    <a:pt x="787" y="502"/>
                  </a:cubicBezTo>
                  <a:cubicBezTo>
                    <a:pt x="784" y="499"/>
                    <a:pt x="782" y="497"/>
                    <a:pt x="786" y="501"/>
                  </a:cubicBezTo>
                  <a:cubicBezTo>
                    <a:pt x="783" y="498"/>
                    <a:pt x="777" y="493"/>
                    <a:pt x="773" y="490"/>
                  </a:cubicBezTo>
                  <a:cubicBezTo>
                    <a:pt x="767" y="484"/>
                    <a:pt x="776" y="493"/>
                    <a:pt x="781" y="497"/>
                  </a:cubicBezTo>
                  <a:cubicBezTo>
                    <a:pt x="776" y="493"/>
                    <a:pt x="771" y="488"/>
                    <a:pt x="765" y="482"/>
                  </a:cubicBezTo>
                  <a:cubicBezTo>
                    <a:pt x="764" y="482"/>
                    <a:pt x="765" y="482"/>
                    <a:pt x="767" y="484"/>
                  </a:cubicBezTo>
                  <a:cubicBezTo>
                    <a:pt x="760" y="477"/>
                    <a:pt x="756" y="474"/>
                    <a:pt x="748" y="466"/>
                  </a:cubicBezTo>
                  <a:cubicBezTo>
                    <a:pt x="747" y="465"/>
                    <a:pt x="753" y="470"/>
                    <a:pt x="751" y="469"/>
                  </a:cubicBezTo>
                  <a:cubicBezTo>
                    <a:pt x="744" y="463"/>
                    <a:pt x="748" y="466"/>
                    <a:pt x="743" y="461"/>
                  </a:cubicBezTo>
                  <a:cubicBezTo>
                    <a:pt x="740" y="459"/>
                    <a:pt x="742" y="460"/>
                    <a:pt x="745" y="463"/>
                  </a:cubicBezTo>
                  <a:cubicBezTo>
                    <a:pt x="746" y="464"/>
                    <a:pt x="739" y="458"/>
                    <a:pt x="737" y="455"/>
                  </a:cubicBezTo>
                  <a:cubicBezTo>
                    <a:pt x="735" y="453"/>
                    <a:pt x="733" y="452"/>
                    <a:pt x="735" y="454"/>
                  </a:cubicBezTo>
                  <a:cubicBezTo>
                    <a:pt x="737" y="456"/>
                    <a:pt x="737" y="455"/>
                    <a:pt x="737" y="455"/>
                  </a:cubicBezTo>
                  <a:cubicBezTo>
                    <a:pt x="739" y="457"/>
                    <a:pt x="740" y="458"/>
                    <a:pt x="740" y="458"/>
                  </a:cubicBezTo>
                  <a:cubicBezTo>
                    <a:pt x="733" y="452"/>
                    <a:pt x="741" y="460"/>
                    <a:pt x="736" y="455"/>
                  </a:cubicBezTo>
                  <a:cubicBezTo>
                    <a:pt x="734" y="453"/>
                    <a:pt x="731" y="451"/>
                    <a:pt x="729" y="448"/>
                  </a:cubicBezTo>
                  <a:cubicBezTo>
                    <a:pt x="725" y="444"/>
                    <a:pt x="727" y="447"/>
                    <a:pt x="730" y="449"/>
                  </a:cubicBezTo>
                  <a:cubicBezTo>
                    <a:pt x="727" y="447"/>
                    <a:pt x="724" y="444"/>
                    <a:pt x="723" y="444"/>
                  </a:cubicBezTo>
                  <a:cubicBezTo>
                    <a:pt x="719" y="440"/>
                    <a:pt x="724" y="444"/>
                    <a:pt x="726" y="446"/>
                  </a:cubicBezTo>
                  <a:cubicBezTo>
                    <a:pt x="725" y="445"/>
                    <a:pt x="720" y="440"/>
                    <a:pt x="717" y="437"/>
                  </a:cubicBezTo>
                  <a:cubicBezTo>
                    <a:pt x="713" y="434"/>
                    <a:pt x="721" y="441"/>
                    <a:pt x="725" y="445"/>
                  </a:cubicBezTo>
                  <a:cubicBezTo>
                    <a:pt x="727" y="446"/>
                    <a:pt x="711" y="432"/>
                    <a:pt x="714" y="434"/>
                  </a:cubicBezTo>
                  <a:cubicBezTo>
                    <a:pt x="710" y="431"/>
                    <a:pt x="710" y="431"/>
                    <a:pt x="710" y="430"/>
                  </a:cubicBezTo>
                  <a:cubicBezTo>
                    <a:pt x="705" y="426"/>
                    <a:pt x="705" y="426"/>
                    <a:pt x="702" y="423"/>
                  </a:cubicBezTo>
                  <a:cubicBezTo>
                    <a:pt x="702" y="423"/>
                    <a:pt x="701" y="422"/>
                    <a:pt x="699" y="421"/>
                  </a:cubicBezTo>
                  <a:cubicBezTo>
                    <a:pt x="695" y="417"/>
                    <a:pt x="685" y="408"/>
                    <a:pt x="677" y="401"/>
                  </a:cubicBezTo>
                  <a:cubicBezTo>
                    <a:pt x="676" y="400"/>
                    <a:pt x="672" y="397"/>
                    <a:pt x="668" y="393"/>
                  </a:cubicBezTo>
                  <a:cubicBezTo>
                    <a:pt x="664" y="390"/>
                    <a:pt x="660" y="386"/>
                    <a:pt x="657" y="384"/>
                  </a:cubicBezTo>
                  <a:cubicBezTo>
                    <a:pt x="653" y="380"/>
                    <a:pt x="652" y="379"/>
                    <a:pt x="651" y="378"/>
                  </a:cubicBezTo>
                  <a:cubicBezTo>
                    <a:pt x="647" y="375"/>
                    <a:pt x="641" y="370"/>
                    <a:pt x="639" y="368"/>
                  </a:cubicBezTo>
                  <a:cubicBezTo>
                    <a:pt x="641" y="370"/>
                    <a:pt x="642" y="371"/>
                    <a:pt x="647" y="375"/>
                  </a:cubicBezTo>
                  <a:cubicBezTo>
                    <a:pt x="648" y="375"/>
                    <a:pt x="648" y="375"/>
                    <a:pt x="648" y="375"/>
                  </a:cubicBezTo>
                  <a:cubicBezTo>
                    <a:pt x="643" y="372"/>
                    <a:pt x="639" y="368"/>
                    <a:pt x="633" y="364"/>
                  </a:cubicBezTo>
                  <a:cubicBezTo>
                    <a:pt x="628" y="359"/>
                    <a:pt x="621" y="355"/>
                    <a:pt x="613" y="349"/>
                  </a:cubicBezTo>
                  <a:cubicBezTo>
                    <a:pt x="610" y="347"/>
                    <a:pt x="611" y="348"/>
                    <a:pt x="604" y="343"/>
                  </a:cubicBezTo>
                  <a:cubicBezTo>
                    <a:pt x="609" y="346"/>
                    <a:pt x="600" y="339"/>
                    <a:pt x="590" y="333"/>
                  </a:cubicBezTo>
                  <a:cubicBezTo>
                    <a:pt x="585" y="330"/>
                    <a:pt x="592" y="334"/>
                    <a:pt x="590" y="333"/>
                  </a:cubicBezTo>
                  <a:cubicBezTo>
                    <a:pt x="585" y="330"/>
                    <a:pt x="580" y="327"/>
                    <a:pt x="582" y="329"/>
                  </a:cubicBezTo>
                  <a:cubicBezTo>
                    <a:pt x="579" y="327"/>
                    <a:pt x="573" y="323"/>
                    <a:pt x="568" y="321"/>
                  </a:cubicBezTo>
                  <a:cubicBezTo>
                    <a:pt x="563" y="318"/>
                    <a:pt x="559" y="316"/>
                    <a:pt x="560" y="316"/>
                  </a:cubicBezTo>
                  <a:cubicBezTo>
                    <a:pt x="554" y="313"/>
                    <a:pt x="552" y="312"/>
                    <a:pt x="545" y="308"/>
                  </a:cubicBezTo>
                  <a:cubicBezTo>
                    <a:pt x="544" y="308"/>
                    <a:pt x="544" y="308"/>
                    <a:pt x="544" y="308"/>
                  </a:cubicBezTo>
                  <a:cubicBezTo>
                    <a:pt x="548" y="310"/>
                    <a:pt x="549" y="310"/>
                    <a:pt x="552" y="312"/>
                  </a:cubicBezTo>
                  <a:cubicBezTo>
                    <a:pt x="547" y="310"/>
                    <a:pt x="555" y="314"/>
                    <a:pt x="554" y="313"/>
                  </a:cubicBezTo>
                  <a:cubicBezTo>
                    <a:pt x="545" y="309"/>
                    <a:pt x="541" y="307"/>
                    <a:pt x="538" y="306"/>
                  </a:cubicBezTo>
                  <a:cubicBezTo>
                    <a:pt x="531" y="303"/>
                    <a:pt x="524" y="300"/>
                    <a:pt x="518" y="298"/>
                  </a:cubicBezTo>
                  <a:cubicBezTo>
                    <a:pt x="521" y="299"/>
                    <a:pt x="519" y="298"/>
                    <a:pt x="516" y="297"/>
                  </a:cubicBezTo>
                  <a:cubicBezTo>
                    <a:pt x="511" y="295"/>
                    <a:pt x="520" y="299"/>
                    <a:pt x="514" y="297"/>
                  </a:cubicBezTo>
                  <a:cubicBezTo>
                    <a:pt x="507" y="295"/>
                    <a:pt x="505" y="293"/>
                    <a:pt x="500" y="292"/>
                  </a:cubicBezTo>
                  <a:cubicBezTo>
                    <a:pt x="497" y="291"/>
                    <a:pt x="496" y="291"/>
                    <a:pt x="491" y="289"/>
                  </a:cubicBezTo>
                  <a:cubicBezTo>
                    <a:pt x="489" y="289"/>
                    <a:pt x="487" y="288"/>
                    <a:pt x="485" y="288"/>
                  </a:cubicBezTo>
                  <a:cubicBezTo>
                    <a:pt x="484" y="287"/>
                    <a:pt x="479" y="286"/>
                    <a:pt x="483" y="287"/>
                  </a:cubicBezTo>
                  <a:cubicBezTo>
                    <a:pt x="475" y="285"/>
                    <a:pt x="465" y="283"/>
                    <a:pt x="466" y="283"/>
                  </a:cubicBezTo>
                  <a:cubicBezTo>
                    <a:pt x="460" y="282"/>
                    <a:pt x="455" y="281"/>
                    <a:pt x="452" y="281"/>
                  </a:cubicBezTo>
                  <a:cubicBezTo>
                    <a:pt x="448" y="280"/>
                    <a:pt x="444" y="279"/>
                    <a:pt x="438" y="279"/>
                  </a:cubicBezTo>
                  <a:cubicBezTo>
                    <a:pt x="438" y="278"/>
                    <a:pt x="435" y="278"/>
                    <a:pt x="435" y="278"/>
                  </a:cubicBezTo>
                  <a:cubicBezTo>
                    <a:pt x="432" y="278"/>
                    <a:pt x="429" y="277"/>
                    <a:pt x="421" y="276"/>
                  </a:cubicBezTo>
                  <a:cubicBezTo>
                    <a:pt x="426" y="277"/>
                    <a:pt x="422" y="276"/>
                    <a:pt x="422" y="276"/>
                  </a:cubicBezTo>
                  <a:cubicBezTo>
                    <a:pt x="416" y="275"/>
                    <a:pt x="427" y="276"/>
                    <a:pt x="424" y="276"/>
                  </a:cubicBezTo>
                  <a:cubicBezTo>
                    <a:pt x="430" y="277"/>
                    <a:pt x="423" y="276"/>
                    <a:pt x="424" y="276"/>
                  </a:cubicBezTo>
                  <a:cubicBezTo>
                    <a:pt x="429" y="277"/>
                    <a:pt x="428" y="277"/>
                    <a:pt x="428" y="277"/>
                  </a:cubicBezTo>
                  <a:cubicBezTo>
                    <a:pt x="439" y="278"/>
                    <a:pt x="439" y="278"/>
                    <a:pt x="439" y="278"/>
                  </a:cubicBezTo>
                  <a:cubicBezTo>
                    <a:pt x="439" y="278"/>
                    <a:pt x="435" y="278"/>
                    <a:pt x="433" y="277"/>
                  </a:cubicBezTo>
                  <a:cubicBezTo>
                    <a:pt x="432" y="277"/>
                    <a:pt x="439" y="278"/>
                    <a:pt x="439" y="278"/>
                  </a:cubicBezTo>
                  <a:cubicBezTo>
                    <a:pt x="438" y="277"/>
                    <a:pt x="438" y="277"/>
                    <a:pt x="435" y="277"/>
                  </a:cubicBezTo>
                  <a:cubicBezTo>
                    <a:pt x="430" y="276"/>
                    <a:pt x="438" y="277"/>
                    <a:pt x="435" y="277"/>
                  </a:cubicBezTo>
                  <a:cubicBezTo>
                    <a:pt x="421" y="275"/>
                    <a:pt x="422" y="276"/>
                    <a:pt x="418" y="276"/>
                  </a:cubicBezTo>
                  <a:cubicBezTo>
                    <a:pt x="420" y="275"/>
                    <a:pt x="414" y="275"/>
                    <a:pt x="418" y="275"/>
                  </a:cubicBezTo>
                  <a:cubicBezTo>
                    <a:pt x="422" y="276"/>
                    <a:pt x="423" y="276"/>
                    <a:pt x="429" y="276"/>
                  </a:cubicBezTo>
                  <a:cubicBezTo>
                    <a:pt x="431" y="277"/>
                    <a:pt x="430" y="276"/>
                    <a:pt x="431" y="276"/>
                  </a:cubicBezTo>
                  <a:cubicBezTo>
                    <a:pt x="423" y="275"/>
                    <a:pt x="421" y="275"/>
                    <a:pt x="412" y="275"/>
                  </a:cubicBezTo>
                  <a:cubicBezTo>
                    <a:pt x="406" y="274"/>
                    <a:pt x="408" y="275"/>
                    <a:pt x="409" y="275"/>
                  </a:cubicBezTo>
                  <a:cubicBezTo>
                    <a:pt x="405" y="275"/>
                    <a:pt x="401" y="274"/>
                    <a:pt x="405" y="275"/>
                  </a:cubicBezTo>
                  <a:cubicBezTo>
                    <a:pt x="403" y="275"/>
                    <a:pt x="394" y="274"/>
                    <a:pt x="394" y="275"/>
                  </a:cubicBezTo>
                  <a:cubicBezTo>
                    <a:pt x="390" y="274"/>
                    <a:pt x="392" y="274"/>
                    <a:pt x="385" y="274"/>
                  </a:cubicBezTo>
                  <a:cubicBezTo>
                    <a:pt x="385" y="274"/>
                    <a:pt x="389" y="274"/>
                    <a:pt x="385" y="274"/>
                  </a:cubicBezTo>
                  <a:cubicBezTo>
                    <a:pt x="380" y="274"/>
                    <a:pt x="375" y="274"/>
                    <a:pt x="374" y="274"/>
                  </a:cubicBezTo>
                  <a:cubicBezTo>
                    <a:pt x="374" y="274"/>
                    <a:pt x="374" y="274"/>
                    <a:pt x="371" y="274"/>
                  </a:cubicBezTo>
                  <a:cubicBezTo>
                    <a:pt x="369" y="274"/>
                    <a:pt x="365" y="274"/>
                    <a:pt x="359" y="275"/>
                  </a:cubicBezTo>
                  <a:cubicBezTo>
                    <a:pt x="360" y="275"/>
                    <a:pt x="363" y="274"/>
                    <a:pt x="366" y="274"/>
                  </a:cubicBezTo>
                  <a:cubicBezTo>
                    <a:pt x="368" y="274"/>
                    <a:pt x="371" y="274"/>
                    <a:pt x="373" y="274"/>
                  </a:cubicBezTo>
                  <a:cubicBezTo>
                    <a:pt x="364" y="274"/>
                    <a:pt x="364" y="274"/>
                    <a:pt x="358" y="275"/>
                  </a:cubicBezTo>
                  <a:cubicBezTo>
                    <a:pt x="352" y="275"/>
                    <a:pt x="357" y="275"/>
                    <a:pt x="357" y="275"/>
                  </a:cubicBezTo>
                  <a:cubicBezTo>
                    <a:pt x="346" y="276"/>
                    <a:pt x="351" y="276"/>
                    <a:pt x="344" y="277"/>
                  </a:cubicBezTo>
                  <a:cubicBezTo>
                    <a:pt x="346" y="277"/>
                    <a:pt x="355" y="276"/>
                    <a:pt x="361" y="276"/>
                  </a:cubicBezTo>
                  <a:cubicBezTo>
                    <a:pt x="357" y="276"/>
                    <a:pt x="350" y="277"/>
                    <a:pt x="346" y="277"/>
                  </a:cubicBezTo>
                  <a:cubicBezTo>
                    <a:pt x="348" y="277"/>
                    <a:pt x="336" y="278"/>
                    <a:pt x="331" y="278"/>
                  </a:cubicBezTo>
                  <a:cubicBezTo>
                    <a:pt x="335" y="278"/>
                    <a:pt x="336" y="278"/>
                    <a:pt x="340" y="277"/>
                  </a:cubicBezTo>
                  <a:cubicBezTo>
                    <a:pt x="332" y="278"/>
                    <a:pt x="340" y="277"/>
                    <a:pt x="336" y="277"/>
                  </a:cubicBezTo>
                  <a:cubicBezTo>
                    <a:pt x="332" y="278"/>
                    <a:pt x="331" y="278"/>
                    <a:pt x="327" y="279"/>
                  </a:cubicBezTo>
                  <a:cubicBezTo>
                    <a:pt x="332" y="279"/>
                    <a:pt x="333" y="279"/>
                    <a:pt x="322" y="280"/>
                  </a:cubicBezTo>
                  <a:cubicBezTo>
                    <a:pt x="322" y="280"/>
                    <a:pt x="316" y="281"/>
                    <a:pt x="323" y="279"/>
                  </a:cubicBezTo>
                  <a:cubicBezTo>
                    <a:pt x="317" y="280"/>
                    <a:pt x="316" y="280"/>
                    <a:pt x="310" y="282"/>
                  </a:cubicBezTo>
                  <a:cubicBezTo>
                    <a:pt x="311" y="281"/>
                    <a:pt x="313" y="281"/>
                    <a:pt x="310" y="282"/>
                  </a:cubicBezTo>
                  <a:cubicBezTo>
                    <a:pt x="311" y="281"/>
                    <a:pt x="313" y="281"/>
                    <a:pt x="316" y="280"/>
                  </a:cubicBezTo>
                  <a:cubicBezTo>
                    <a:pt x="314" y="281"/>
                    <a:pt x="314" y="280"/>
                    <a:pt x="317" y="280"/>
                  </a:cubicBezTo>
                  <a:cubicBezTo>
                    <a:pt x="313" y="281"/>
                    <a:pt x="311" y="281"/>
                    <a:pt x="309" y="281"/>
                  </a:cubicBezTo>
                  <a:cubicBezTo>
                    <a:pt x="308" y="282"/>
                    <a:pt x="306" y="282"/>
                    <a:pt x="305" y="282"/>
                  </a:cubicBezTo>
                  <a:cubicBezTo>
                    <a:pt x="303" y="283"/>
                    <a:pt x="301" y="283"/>
                    <a:pt x="298" y="284"/>
                  </a:cubicBezTo>
                  <a:cubicBezTo>
                    <a:pt x="297" y="284"/>
                    <a:pt x="301" y="284"/>
                    <a:pt x="295" y="285"/>
                  </a:cubicBezTo>
                  <a:cubicBezTo>
                    <a:pt x="293" y="285"/>
                    <a:pt x="294" y="285"/>
                    <a:pt x="291" y="286"/>
                  </a:cubicBezTo>
                  <a:cubicBezTo>
                    <a:pt x="292" y="286"/>
                    <a:pt x="298" y="285"/>
                    <a:pt x="295" y="285"/>
                  </a:cubicBezTo>
                  <a:cubicBezTo>
                    <a:pt x="298" y="285"/>
                    <a:pt x="302" y="284"/>
                    <a:pt x="305" y="283"/>
                  </a:cubicBezTo>
                  <a:cubicBezTo>
                    <a:pt x="309" y="282"/>
                    <a:pt x="312" y="282"/>
                    <a:pt x="314" y="281"/>
                  </a:cubicBezTo>
                  <a:cubicBezTo>
                    <a:pt x="314" y="282"/>
                    <a:pt x="315" y="282"/>
                    <a:pt x="314" y="282"/>
                  </a:cubicBezTo>
                  <a:cubicBezTo>
                    <a:pt x="314" y="282"/>
                    <a:pt x="323" y="280"/>
                    <a:pt x="322" y="281"/>
                  </a:cubicBezTo>
                  <a:cubicBezTo>
                    <a:pt x="320" y="281"/>
                    <a:pt x="337" y="278"/>
                    <a:pt x="339" y="279"/>
                  </a:cubicBezTo>
                  <a:cubicBezTo>
                    <a:pt x="329" y="280"/>
                    <a:pt x="333" y="280"/>
                    <a:pt x="326" y="280"/>
                  </a:cubicBezTo>
                  <a:cubicBezTo>
                    <a:pt x="326" y="280"/>
                    <a:pt x="328" y="280"/>
                    <a:pt x="328" y="280"/>
                  </a:cubicBezTo>
                  <a:cubicBezTo>
                    <a:pt x="334" y="280"/>
                    <a:pt x="334" y="279"/>
                    <a:pt x="335" y="279"/>
                  </a:cubicBezTo>
                  <a:cubicBezTo>
                    <a:pt x="338" y="279"/>
                    <a:pt x="337" y="279"/>
                    <a:pt x="339" y="279"/>
                  </a:cubicBezTo>
                  <a:cubicBezTo>
                    <a:pt x="330" y="280"/>
                    <a:pt x="341" y="279"/>
                    <a:pt x="330" y="280"/>
                  </a:cubicBezTo>
                  <a:cubicBezTo>
                    <a:pt x="330" y="281"/>
                    <a:pt x="338" y="279"/>
                    <a:pt x="341" y="279"/>
                  </a:cubicBezTo>
                  <a:cubicBezTo>
                    <a:pt x="341" y="279"/>
                    <a:pt x="334" y="280"/>
                    <a:pt x="334" y="280"/>
                  </a:cubicBezTo>
                  <a:cubicBezTo>
                    <a:pt x="332" y="280"/>
                    <a:pt x="331" y="280"/>
                    <a:pt x="330" y="280"/>
                  </a:cubicBezTo>
                  <a:cubicBezTo>
                    <a:pt x="324" y="281"/>
                    <a:pt x="327" y="281"/>
                    <a:pt x="319" y="283"/>
                  </a:cubicBezTo>
                  <a:cubicBezTo>
                    <a:pt x="319" y="283"/>
                    <a:pt x="328" y="281"/>
                    <a:pt x="319" y="282"/>
                  </a:cubicBezTo>
                  <a:cubicBezTo>
                    <a:pt x="320" y="282"/>
                    <a:pt x="326" y="281"/>
                    <a:pt x="328" y="281"/>
                  </a:cubicBezTo>
                  <a:cubicBezTo>
                    <a:pt x="326" y="281"/>
                    <a:pt x="322" y="282"/>
                    <a:pt x="315" y="283"/>
                  </a:cubicBezTo>
                  <a:cubicBezTo>
                    <a:pt x="312" y="283"/>
                    <a:pt x="322" y="282"/>
                    <a:pt x="319" y="282"/>
                  </a:cubicBezTo>
                  <a:cubicBezTo>
                    <a:pt x="315" y="283"/>
                    <a:pt x="312" y="284"/>
                    <a:pt x="313" y="284"/>
                  </a:cubicBezTo>
                  <a:cubicBezTo>
                    <a:pt x="310" y="284"/>
                    <a:pt x="289" y="288"/>
                    <a:pt x="282" y="291"/>
                  </a:cubicBezTo>
                  <a:cubicBezTo>
                    <a:pt x="279" y="292"/>
                    <a:pt x="270" y="294"/>
                    <a:pt x="267" y="295"/>
                  </a:cubicBezTo>
                  <a:cubicBezTo>
                    <a:pt x="271" y="294"/>
                    <a:pt x="282" y="291"/>
                    <a:pt x="284" y="290"/>
                  </a:cubicBezTo>
                  <a:cubicBezTo>
                    <a:pt x="281" y="291"/>
                    <a:pt x="273" y="293"/>
                    <a:pt x="267" y="295"/>
                  </a:cubicBezTo>
                  <a:cubicBezTo>
                    <a:pt x="268" y="294"/>
                    <a:pt x="270" y="294"/>
                    <a:pt x="274" y="292"/>
                  </a:cubicBezTo>
                  <a:cubicBezTo>
                    <a:pt x="270" y="293"/>
                    <a:pt x="270" y="294"/>
                    <a:pt x="269" y="294"/>
                  </a:cubicBezTo>
                  <a:cubicBezTo>
                    <a:pt x="260" y="296"/>
                    <a:pt x="282" y="290"/>
                    <a:pt x="280" y="291"/>
                  </a:cubicBezTo>
                  <a:cubicBezTo>
                    <a:pt x="286" y="289"/>
                    <a:pt x="288" y="288"/>
                    <a:pt x="290" y="288"/>
                  </a:cubicBezTo>
                  <a:cubicBezTo>
                    <a:pt x="290" y="288"/>
                    <a:pt x="284" y="289"/>
                    <a:pt x="284" y="289"/>
                  </a:cubicBezTo>
                  <a:cubicBezTo>
                    <a:pt x="278" y="291"/>
                    <a:pt x="288" y="288"/>
                    <a:pt x="286" y="288"/>
                  </a:cubicBezTo>
                  <a:cubicBezTo>
                    <a:pt x="293" y="287"/>
                    <a:pt x="292" y="287"/>
                    <a:pt x="299" y="285"/>
                  </a:cubicBezTo>
                  <a:cubicBezTo>
                    <a:pt x="294" y="286"/>
                    <a:pt x="290" y="287"/>
                    <a:pt x="286" y="288"/>
                  </a:cubicBezTo>
                  <a:cubicBezTo>
                    <a:pt x="282" y="289"/>
                    <a:pt x="278" y="290"/>
                    <a:pt x="272" y="292"/>
                  </a:cubicBezTo>
                  <a:cubicBezTo>
                    <a:pt x="273" y="292"/>
                    <a:pt x="276" y="291"/>
                    <a:pt x="278" y="290"/>
                  </a:cubicBezTo>
                  <a:cubicBezTo>
                    <a:pt x="278" y="290"/>
                    <a:pt x="276" y="291"/>
                    <a:pt x="276" y="291"/>
                  </a:cubicBezTo>
                  <a:cubicBezTo>
                    <a:pt x="270" y="293"/>
                    <a:pt x="270" y="293"/>
                    <a:pt x="268" y="293"/>
                  </a:cubicBezTo>
                  <a:cubicBezTo>
                    <a:pt x="271" y="292"/>
                    <a:pt x="273" y="291"/>
                    <a:pt x="270" y="292"/>
                  </a:cubicBezTo>
                  <a:cubicBezTo>
                    <a:pt x="264" y="294"/>
                    <a:pt x="265" y="294"/>
                    <a:pt x="260" y="296"/>
                  </a:cubicBezTo>
                  <a:cubicBezTo>
                    <a:pt x="259" y="296"/>
                    <a:pt x="264" y="294"/>
                    <a:pt x="268" y="294"/>
                  </a:cubicBezTo>
                  <a:cubicBezTo>
                    <a:pt x="264" y="295"/>
                    <a:pt x="264" y="294"/>
                    <a:pt x="258" y="297"/>
                  </a:cubicBezTo>
                  <a:cubicBezTo>
                    <a:pt x="257" y="298"/>
                    <a:pt x="268" y="293"/>
                    <a:pt x="270" y="293"/>
                  </a:cubicBezTo>
                  <a:cubicBezTo>
                    <a:pt x="266" y="294"/>
                    <a:pt x="263" y="296"/>
                    <a:pt x="262" y="296"/>
                  </a:cubicBezTo>
                  <a:cubicBezTo>
                    <a:pt x="257" y="298"/>
                    <a:pt x="262" y="296"/>
                    <a:pt x="255" y="298"/>
                  </a:cubicBezTo>
                  <a:cubicBezTo>
                    <a:pt x="257" y="298"/>
                    <a:pt x="266" y="295"/>
                    <a:pt x="265" y="295"/>
                  </a:cubicBezTo>
                  <a:cubicBezTo>
                    <a:pt x="261" y="297"/>
                    <a:pt x="255" y="299"/>
                    <a:pt x="250" y="301"/>
                  </a:cubicBezTo>
                  <a:cubicBezTo>
                    <a:pt x="246" y="302"/>
                    <a:pt x="242" y="304"/>
                    <a:pt x="241" y="304"/>
                  </a:cubicBezTo>
                  <a:cubicBezTo>
                    <a:pt x="238" y="305"/>
                    <a:pt x="238" y="305"/>
                    <a:pt x="237" y="305"/>
                  </a:cubicBezTo>
                  <a:cubicBezTo>
                    <a:pt x="236" y="306"/>
                    <a:pt x="228" y="310"/>
                    <a:pt x="229" y="309"/>
                  </a:cubicBezTo>
                  <a:cubicBezTo>
                    <a:pt x="223" y="312"/>
                    <a:pt x="224" y="312"/>
                    <a:pt x="216" y="315"/>
                  </a:cubicBezTo>
                  <a:cubicBezTo>
                    <a:pt x="219" y="314"/>
                    <a:pt x="224" y="311"/>
                    <a:pt x="227" y="310"/>
                  </a:cubicBezTo>
                  <a:cubicBezTo>
                    <a:pt x="228" y="310"/>
                    <a:pt x="217" y="315"/>
                    <a:pt x="218" y="315"/>
                  </a:cubicBezTo>
                  <a:cubicBezTo>
                    <a:pt x="216" y="316"/>
                    <a:pt x="213" y="317"/>
                    <a:pt x="212" y="317"/>
                  </a:cubicBezTo>
                  <a:cubicBezTo>
                    <a:pt x="209" y="319"/>
                    <a:pt x="208" y="319"/>
                    <a:pt x="205" y="321"/>
                  </a:cubicBezTo>
                  <a:cubicBezTo>
                    <a:pt x="203" y="323"/>
                    <a:pt x="210" y="319"/>
                    <a:pt x="204" y="322"/>
                  </a:cubicBezTo>
                  <a:cubicBezTo>
                    <a:pt x="197" y="326"/>
                    <a:pt x="205" y="321"/>
                    <a:pt x="201" y="324"/>
                  </a:cubicBezTo>
                  <a:cubicBezTo>
                    <a:pt x="199" y="325"/>
                    <a:pt x="199" y="325"/>
                    <a:pt x="199" y="325"/>
                  </a:cubicBezTo>
                  <a:cubicBezTo>
                    <a:pt x="191" y="329"/>
                    <a:pt x="190" y="330"/>
                    <a:pt x="182" y="335"/>
                  </a:cubicBezTo>
                  <a:cubicBezTo>
                    <a:pt x="182" y="335"/>
                    <a:pt x="184" y="334"/>
                    <a:pt x="186" y="333"/>
                  </a:cubicBezTo>
                  <a:cubicBezTo>
                    <a:pt x="185" y="334"/>
                    <a:pt x="176" y="339"/>
                    <a:pt x="177" y="339"/>
                  </a:cubicBezTo>
                  <a:cubicBezTo>
                    <a:pt x="173" y="341"/>
                    <a:pt x="180" y="337"/>
                    <a:pt x="175" y="340"/>
                  </a:cubicBezTo>
                  <a:cubicBezTo>
                    <a:pt x="171" y="342"/>
                    <a:pt x="165" y="348"/>
                    <a:pt x="160" y="351"/>
                  </a:cubicBezTo>
                  <a:cubicBezTo>
                    <a:pt x="159" y="351"/>
                    <a:pt x="166" y="347"/>
                    <a:pt x="168" y="345"/>
                  </a:cubicBezTo>
                  <a:cubicBezTo>
                    <a:pt x="166" y="347"/>
                    <a:pt x="162" y="349"/>
                    <a:pt x="159" y="352"/>
                  </a:cubicBezTo>
                  <a:cubicBezTo>
                    <a:pt x="155" y="354"/>
                    <a:pt x="152" y="357"/>
                    <a:pt x="151" y="358"/>
                  </a:cubicBezTo>
                  <a:cubicBezTo>
                    <a:pt x="152" y="358"/>
                    <a:pt x="159" y="351"/>
                    <a:pt x="158" y="353"/>
                  </a:cubicBezTo>
                  <a:cubicBezTo>
                    <a:pt x="146" y="363"/>
                    <a:pt x="141" y="365"/>
                    <a:pt x="130" y="376"/>
                  </a:cubicBezTo>
                  <a:cubicBezTo>
                    <a:pt x="129" y="377"/>
                    <a:pt x="129" y="377"/>
                    <a:pt x="127" y="379"/>
                  </a:cubicBezTo>
                  <a:cubicBezTo>
                    <a:pt x="124" y="382"/>
                    <a:pt x="126" y="380"/>
                    <a:pt x="124" y="382"/>
                  </a:cubicBezTo>
                  <a:cubicBezTo>
                    <a:pt x="121" y="386"/>
                    <a:pt x="120" y="387"/>
                    <a:pt x="115" y="391"/>
                  </a:cubicBezTo>
                  <a:cubicBezTo>
                    <a:pt x="125" y="381"/>
                    <a:pt x="113" y="393"/>
                    <a:pt x="119" y="386"/>
                  </a:cubicBezTo>
                  <a:cubicBezTo>
                    <a:pt x="121" y="385"/>
                    <a:pt x="116" y="390"/>
                    <a:pt x="115" y="391"/>
                  </a:cubicBezTo>
                  <a:cubicBezTo>
                    <a:pt x="113" y="393"/>
                    <a:pt x="116" y="390"/>
                    <a:pt x="115" y="391"/>
                  </a:cubicBezTo>
                  <a:cubicBezTo>
                    <a:pt x="109" y="397"/>
                    <a:pt x="100" y="407"/>
                    <a:pt x="98" y="410"/>
                  </a:cubicBezTo>
                  <a:cubicBezTo>
                    <a:pt x="100" y="408"/>
                    <a:pt x="104" y="403"/>
                    <a:pt x="108" y="398"/>
                  </a:cubicBezTo>
                  <a:cubicBezTo>
                    <a:pt x="106" y="400"/>
                    <a:pt x="103" y="404"/>
                    <a:pt x="99" y="408"/>
                  </a:cubicBezTo>
                  <a:cubicBezTo>
                    <a:pt x="98" y="409"/>
                    <a:pt x="98" y="410"/>
                    <a:pt x="96" y="412"/>
                  </a:cubicBezTo>
                  <a:cubicBezTo>
                    <a:pt x="95" y="413"/>
                    <a:pt x="94" y="415"/>
                    <a:pt x="91" y="418"/>
                  </a:cubicBezTo>
                  <a:cubicBezTo>
                    <a:pt x="95" y="414"/>
                    <a:pt x="97" y="412"/>
                    <a:pt x="90" y="421"/>
                  </a:cubicBezTo>
                  <a:cubicBezTo>
                    <a:pt x="90" y="420"/>
                    <a:pt x="94" y="415"/>
                    <a:pt x="95" y="414"/>
                  </a:cubicBezTo>
                  <a:cubicBezTo>
                    <a:pt x="94" y="416"/>
                    <a:pt x="91" y="420"/>
                    <a:pt x="86" y="426"/>
                  </a:cubicBezTo>
                  <a:cubicBezTo>
                    <a:pt x="87" y="425"/>
                    <a:pt x="88" y="424"/>
                    <a:pt x="86" y="426"/>
                  </a:cubicBezTo>
                  <a:cubicBezTo>
                    <a:pt x="87" y="424"/>
                    <a:pt x="91" y="419"/>
                    <a:pt x="91" y="419"/>
                  </a:cubicBezTo>
                  <a:cubicBezTo>
                    <a:pt x="89" y="421"/>
                    <a:pt x="87" y="425"/>
                    <a:pt x="85" y="427"/>
                  </a:cubicBezTo>
                  <a:cubicBezTo>
                    <a:pt x="81" y="432"/>
                    <a:pt x="89" y="422"/>
                    <a:pt x="89" y="422"/>
                  </a:cubicBezTo>
                  <a:cubicBezTo>
                    <a:pt x="89" y="421"/>
                    <a:pt x="82" y="431"/>
                    <a:pt x="77" y="438"/>
                  </a:cubicBezTo>
                  <a:cubicBezTo>
                    <a:pt x="78" y="437"/>
                    <a:pt x="78" y="436"/>
                    <a:pt x="80" y="434"/>
                  </a:cubicBezTo>
                  <a:cubicBezTo>
                    <a:pt x="78" y="437"/>
                    <a:pt x="76" y="440"/>
                    <a:pt x="74" y="443"/>
                  </a:cubicBezTo>
                  <a:cubicBezTo>
                    <a:pt x="75" y="440"/>
                    <a:pt x="78" y="437"/>
                    <a:pt x="81" y="432"/>
                  </a:cubicBezTo>
                  <a:cubicBezTo>
                    <a:pt x="80" y="433"/>
                    <a:pt x="76" y="439"/>
                    <a:pt x="74" y="443"/>
                  </a:cubicBezTo>
                  <a:cubicBezTo>
                    <a:pt x="73" y="443"/>
                    <a:pt x="69" y="450"/>
                    <a:pt x="66" y="456"/>
                  </a:cubicBezTo>
                  <a:cubicBezTo>
                    <a:pt x="66" y="455"/>
                    <a:pt x="67" y="454"/>
                    <a:pt x="67" y="454"/>
                  </a:cubicBezTo>
                  <a:cubicBezTo>
                    <a:pt x="65" y="458"/>
                    <a:pt x="63" y="460"/>
                    <a:pt x="64" y="460"/>
                  </a:cubicBezTo>
                  <a:cubicBezTo>
                    <a:pt x="62" y="462"/>
                    <a:pt x="61" y="463"/>
                    <a:pt x="60" y="465"/>
                  </a:cubicBezTo>
                  <a:cubicBezTo>
                    <a:pt x="59" y="467"/>
                    <a:pt x="60" y="466"/>
                    <a:pt x="60" y="466"/>
                  </a:cubicBezTo>
                  <a:cubicBezTo>
                    <a:pt x="60" y="466"/>
                    <a:pt x="59" y="466"/>
                    <a:pt x="59" y="467"/>
                  </a:cubicBezTo>
                  <a:cubicBezTo>
                    <a:pt x="58" y="468"/>
                    <a:pt x="57" y="470"/>
                    <a:pt x="56" y="472"/>
                  </a:cubicBezTo>
                  <a:cubicBezTo>
                    <a:pt x="57" y="472"/>
                    <a:pt x="57" y="470"/>
                    <a:pt x="59" y="467"/>
                  </a:cubicBezTo>
                  <a:cubicBezTo>
                    <a:pt x="56" y="473"/>
                    <a:pt x="55" y="476"/>
                    <a:pt x="50" y="484"/>
                  </a:cubicBezTo>
                  <a:cubicBezTo>
                    <a:pt x="51" y="483"/>
                    <a:pt x="49" y="487"/>
                    <a:pt x="46" y="493"/>
                  </a:cubicBezTo>
                  <a:cubicBezTo>
                    <a:pt x="43" y="499"/>
                    <a:pt x="40" y="507"/>
                    <a:pt x="38" y="512"/>
                  </a:cubicBezTo>
                  <a:cubicBezTo>
                    <a:pt x="39" y="510"/>
                    <a:pt x="35" y="521"/>
                    <a:pt x="34" y="522"/>
                  </a:cubicBezTo>
                  <a:cubicBezTo>
                    <a:pt x="37" y="516"/>
                    <a:pt x="39" y="509"/>
                    <a:pt x="41" y="504"/>
                  </a:cubicBezTo>
                  <a:cubicBezTo>
                    <a:pt x="44" y="498"/>
                    <a:pt x="46" y="493"/>
                    <a:pt x="48" y="488"/>
                  </a:cubicBezTo>
                  <a:cubicBezTo>
                    <a:pt x="48" y="488"/>
                    <a:pt x="47" y="490"/>
                    <a:pt x="47" y="490"/>
                  </a:cubicBezTo>
                  <a:cubicBezTo>
                    <a:pt x="50" y="484"/>
                    <a:pt x="53" y="479"/>
                    <a:pt x="55" y="474"/>
                  </a:cubicBezTo>
                  <a:cubicBezTo>
                    <a:pt x="52" y="480"/>
                    <a:pt x="52" y="479"/>
                    <a:pt x="48" y="488"/>
                  </a:cubicBezTo>
                  <a:cubicBezTo>
                    <a:pt x="48" y="487"/>
                    <a:pt x="51" y="483"/>
                    <a:pt x="52" y="480"/>
                  </a:cubicBezTo>
                  <a:cubicBezTo>
                    <a:pt x="52" y="480"/>
                    <a:pt x="51" y="482"/>
                    <a:pt x="50" y="484"/>
                  </a:cubicBezTo>
                  <a:cubicBezTo>
                    <a:pt x="48" y="487"/>
                    <a:pt x="47" y="490"/>
                    <a:pt x="46" y="491"/>
                  </a:cubicBezTo>
                  <a:cubicBezTo>
                    <a:pt x="44" y="496"/>
                    <a:pt x="47" y="491"/>
                    <a:pt x="44" y="498"/>
                  </a:cubicBezTo>
                  <a:cubicBezTo>
                    <a:pt x="43" y="498"/>
                    <a:pt x="45" y="495"/>
                    <a:pt x="45" y="495"/>
                  </a:cubicBezTo>
                  <a:cubicBezTo>
                    <a:pt x="41" y="503"/>
                    <a:pt x="43" y="499"/>
                    <a:pt x="40" y="505"/>
                  </a:cubicBezTo>
                  <a:cubicBezTo>
                    <a:pt x="42" y="500"/>
                    <a:pt x="39" y="507"/>
                    <a:pt x="39" y="509"/>
                  </a:cubicBezTo>
                  <a:cubicBezTo>
                    <a:pt x="38" y="512"/>
                    <a:pt x="39" y="509"/>
                    <a:pt x="36" y="515"/>
                  </a:cubicBezTo>
                  <a:cubicBezTo>
                    <a:pt x="35" y="518"/>
                    <a:pt x="36" y="515"/>
                    <a:pt x="37" y="513"/>
                  </a:cubicBezTo>
                  <a:cubicBezTo>
                    <a:pt x="37" y="514"/>
                    <a:pt x="33" y="525"/>
                    <a:pt x="35" y="519"/>
                  </a:cubicBezTo>
                  <a:cubicBezTo>
                    <a:pt x="31" y="528"/>
                    <a:pt x="29" y="535"/>
                    <a:pt x="27" y="541"/>
                  </a:cubicBezTo>
                  <a:cubicBezTo>
                    <a:pt x="25" y="548"/>
                    <a:pt x="24" y="553"/>
                    <a:pt x="23" y="559"/>
                  </a:cubicBezTo>
                  <a:cubicBezTo>
                    <a:pt x="23" y="559"/>
                    <a:pt x="23" y="556"/>
                    <a:pt x="23" y="556"/>
                  </a:cubicBezTo>
                  <a:cubicBezTo>
                    <a:pt x="23" y="559"/>
                    <a:pt x="19" y="570"/>
                    <a:pt x="18" y="575"/>
                  </a:cubicBezTo>
                  <a:cubicBezTo>
                    <a:pt x="19" y="573"/>
                    <a:pt x="20" y="568"/>
                    <a:pt x="21" y="562"/>
                  </a:cubicBezTo>
                  <a:cubicBezTo>
                    <a:pt x="22" y="561"/>
                    <a:pt x="19" y="574"/>
                    <a:pt x="19" y="570"/>
                  </a:cubicBezTo>
                  <a:cubicBezTo>
                    <a:pt x="20" y="567"/>
                    <a:pt x="22" y="558"/>
                    <a:pt x="22" y="558"/>
                  </a:cubicBezTo>
                  <a:cubicBezTo>
                    <a:pt x="23" y="554"/>
                    <a:pt x="23" y="553"/>
                    <a:pt x="24" y="551"/>
                  </a:cubicBezTo>
                  <a:cubicBezTo>
                    <a:pt x="24" y="549"/>
                    <a:pt x="25" y="546"/>
                    <a:pt x="27" y="541"/>
                  </a:cubicBezTo>
                  <a:cubicBezTo>
                    <a:pt x="26" y="543"/>
                    <a:pt x="24" y="548"/>
                    <a:pt x="24" y="551"/>
                  </a:cubicBezTo>
                  <a:cubicBezTo>
                    <a:pt x="24" y="549"/>
                    <a:pt x="26" y="542"/>
                    <a:pt x="27" y="539"/>
                  </a:cubicBezTo>
                  <a:cubicBezTo>
                    <a:pt x="26" y="541"/>
                    <a:pt x="26" y="541"/>
                    <a:pt x="28" y="534"/>
                  </a:cubicBezTo>
                  <a:cubicBezTo>
                    <a:pt x="28" y="534"/>
                    <a:pt x="26" y="542"/>
                    <a:pt x="25" y="545"/>
                  </a:cubicBezTo>
                  <a:cubicBezTo>
                    <a:pt x="23" y="550"/>
                    <a:pt x="26" y="542"/>
                    <a:pt x="25" y="545"/>
                  </a:cubicBezTo>
                  <a:cubicBezTo>
                    <a:pt x="23" y="551"/>
                    <a:pt x="23" y="555"/>
                    <a:pt x="21" y="562"/>
                  </a:cubicBezTo>
                  <a:cubicBezTo>
                    <a:pt x="21" y="559"/>
                    <a:pt x="22" y="554"/>
                    <a:pt x="25" y="547"/>
                  </a:cubicBezTo>
                  <a:cubicBezTo>
                    <a:pt x="24" y="549"/>
                    <a:pt x="22" y="554"/>
                    <a:pt x="19" y="566"/>
                  </a:cubicBezTo>
                  <a:cubicBezTo>
                    <a:pt x="21" y="559"/>
                    <a:pt x="20" y="563"/>
                    <a:pt x="19" y="568"/>
                  </a:cubicBezTo>
                  <a:cubicBezTo>
                    <a:pt x="18" y="572"/>
                    <a:pt x="17" y="578"/>
                    <a:pt x="18" y="574"/>
                  </a:cubicBezTo>
                  <a:cubicBezTo>
                    <a:pt x="16" y="580"/>
                    <a:pt x="16" y="580"/>
                    <a:pt x="16" y="580"/>
                  </a:cubicBezTo>
                  <a:cubicBezTo>
                    <a:pt x="15" y="585"/>
                    <a:pt x="17" y="577"/>
                    <a:pt x="15" y="585"/>
                  </a:cubicBezTo>
                  <a:cubicBezTo>
                    <a:pt x="15" y="588"/>
                    <a:pt x="15" y="585"/>
                    <a:pt x="16" y="583"/>
                  </a:cubicBezTo>
                  <a:cubicBezTo>
                    <a:pt x="16" y="582"/>
                    <a:pt x="14" y="591"/>
                    <a:pt x="14" y="591"/>
                  </a:cubicBezTo>
                  <a:cubicBezTo>
                    <a:pt x="14" y="593"/>
                    <a:pt x="14" y="594"/>
                    <a:pt x="14" y="591"/>
                  </a:cubicBezTo>
                  <a:cubicBezTo>
                    <a:pt x="12" y="600"/>
                    <a:pt x="14" y="594"/>
                    <a:pt x="13" y="598"/>
                  </a:cubicBezTo>
                  <a:cubicBezTo>
                    <a:pt x="12" y="602"/>
                    <a:pt x="12" y="603"/>
                    <a:pt x="10" y="612"/>
                  </a:cubicBezTo>
                  <a:cubicBezTo>
                    <a:pt x="11" y="610"/>
                    <a:pt x="13" y="599"/>
                    <a:pt x="13" y="600"/>
                  </a:cubicBezTo>
                  <a:cubicBezTo>
                    <a:pt x="12" y="603"/>
                    <a:pt x="10" y="614"/>
                    <a:pt x="10" y="615"/>
                  </a:cubicBezTo>
                  <a:cubicBezTo>
                    <a:pt x="8" y="625"/>
                    <a:pt x="9" y="623"/>
                    <a:pt x="8" y="632"/>
                  </a:cubicBezTo>
                  <a:cubicBezTo>
                    <a:pt x="7" y="635"/>
                    <a:pt x="9" y="624"/>
                    <a:pt x="9" y="624"/>
                  </a:cubicBezTo>
                  <a:cubicBezTo>
                    <a:pt x="9" y="628"/>
                    <a:pt x="8" y="631"/>
                    <a:pt x="8" y="632"/>
                  </a:cubicBezTo>
                  <a:cubicBezTo>
                    <a:pt x="8" y="633"/>
                    <a:pt x="7" y="637"/>
                    <a:pt x="5" y="649"/>
                  </a:cubicBezTo>
                  <a:cubicBezTo>
                    <a:pt x="5" y="649"/>
                    <a:pt x="6" y="647"/>
                    <a:pt x="6" y="649"/>
                  </a:cubicBezTo>
                  <a:cubicBezTo>
                    <a:pt x="5" y="652"/>
                    <a:pt x="5" y="656"/>
                    <a:pt x="4" y="660"/>
                  </a:cubicBezTo>
                  <a:cubicBezTo>
                    <a:pt x="4" y="665"/>
                    <a:pt x="4" y="670"/>
                    <a:pt x="3" y="675"/>
                  </a:cubicBezTo>
                  <a:cubicBezTo>
                    <a:pt x="4" y="671"/>
                    <a:pt x="4" y="665"/>
                    <a:pt x="5" y="658"/>
                  </a:cubicBezTo>
                  <a:cubicBezTo>
                    <a:pt x="5" y="655"/>
                    <a:pt x="5" y="656"/>
                    <a:pt x="5" y="653"/>
                  </a:cubicBezTo>
                  <a:cubicBezTo>
                    <a:pt x="4" y="662"/>
                    <a:pt x="3" y="675"/>
                    <a:pt x="3" y="681"/>
                  </a:cubicBezTo>
                  <a:cubicBezTo>
                    <a:pt x="3" y="684"/>
                    <a:pt x="3" y="676"/>
                    <a:pt x="4" y="668"/>
                  </a:cubicBezTo>
                  <a:cubicBezTo>
                    <a:pt x="4" y="659"/>
                    <a:pt x="5" y="649"/>
                    <a:pt x="5" y="647"/>
                  </a:cubicBezTo>
                  <a:cubicBezTo>
                    <a:pt x="5" y="647"/>
                    <a:pt x="5" y="651"/>
                    <a:pt x="5" y="651"/>
                  </a:cubicBezTo>
                  <a:cubicBezTo>
                    <a:pt x="6" y="646"/>
                    <a:pt x="7" y="638"/>
                    <a:pt x="7" y="634"/>
                  </a:cubicBezTo>
                  <a:cubicBezTo>
                    <a:pt x="7" y="634"/>
                    <a:pt x="6" y="639"/>
                    <a:pt x="6" y="642"/>
                  </a:cubicBezTo>
                  <a:cubicBezTo>
                    <a:pt x="6" y="642"/>
                    <a:pt x="7" y="634"/>
                    <a:pt x="8" y="626"/>
                  </a:cubicBezTo>
                  <a:cubicBezTo>
                    <a:pt x="9" y="617"/>
                    <a:pt x="11" y="607"/>
                    <a:pt x="12" y="601"/>
                  </a:cubicBezTo>
                  <a:cubicBezTo>
                    <a:pt x="11" y="605"/>
                    <a:pt x="10" y="614"/>
                    <a:pt x="9" y="618"/>
                  </a:cubicBezTo>
                  <a:cubicBezTo>
                    <a:pt x="8" y="623"/>
                    <a:pt x="7" y="631"/>
                    <a:pt x="6" y="640"/>
                  </a:cubicBezTo>
                  <a:cubicBezTo>
                    <a:pt x="6" y="638"/>
                    <a:pt x="5" y="645"/>
                    <a:pt x="5" y="648"/>
                  </a:cubicBezTo>
                  <a:cubicBezTo>
                    <a:pt x="5" y="648"/>
                    <a:pt x="5" y="641"/>
                    <a:pt x="6" y="642"/>
                  </a:cubicBezTo>
                  <a:cubicBezTo>
                    <a:pt x="4" y="653"/>
                    <a:pt x="3" y="665"/>
                    <a:pt x="2" y="681"/>
                  </a:cubicBezTo>
                  <a:cubicBezTo>
                    <a:pt x="2" y="681"/>
                    <a:pt x="2" y="679"/>
                    <a:pt x="2" y="678"/>
                  </a:cubicBezTo>
                  <a:cubicBezTo>
                    <a:pt x="2" y="679"/>
                    <a:pt x="2" y="684"/>
                    <a:pt x="2" y="687"/>
                  </a:cubicBezTo>
                  <a:cubicBezTo>
                    <a:pt x="2" y="688"/>
                    <a:pt x="2" y="686"/>
                    <a:pt x="2" y="683"/>
                  </a:cubicBezTo>
                  <a:cubicBezTo>
                    <a:pt x="2" y="695"/>
                    <a:pt x="1" y="707"/>
                    <a:pt x="2" y="726"/>
                  </a:cubicBezTo>
                  <a:cubicBezTo>
                    <a:pt x="1" y="714"/>
                    <a:pt x="2" y="690"/>
                    <a:pt x="2" y="678"/>
                  </a:cubicBezTo>
                  <a:cubicBezTo>
                    <a:pt x="2" y="673"/>
                    <a:pt x="2" y="675"/>
                    <a:pt x="2" y="676"/>
                  </a:cubicBezTo>
                  <a:cubicBezTo>
                    <a:pt x="3" y="671"/>
                    <a:pt x="3" y="670"/>
                    <a:pt x="3" y="665"/>
                  </a:cubicBezTo>
                  <a:cubicBezTo>
                    <a:pt x="3" y="660"/>
                    <a:pt x="3" y="659"/>
                    <a:pt x="4" y="654"/>
                  </a:cubicBezTo>
                  <a:cubicBezTo>
                    <a:pt x="4" y="657"/>
                    <a:pt x="3" y="659"/>
                    <a:pt x="3" y="663"/>
                  </a:cubicBezTo>
                  <a:cubicBezTo>
                    <a:pt x="3" y="663"/>
                    <a:pt x="5" y="646"/>
                    <a:pt x="4" y="648"/>
                  </a:cubicBezTo>
                  <a:cubicBezTo>
                    <a:pt x="4" y="649"/>
                    <a:pt x="4" y="651"/>
                    <a:pt x="4" y="654"/>
                  </a:cubicBezTo>
                  <a:cubicBezTo>
                    <a:pt x="4" y="649"/>
                    <a:pt x="5" y="638"/>
                    <a:pt x="6" y="632"/>
                  </a:cubicBezTo>
                  <a:cubicBezTo>
                    <a:pt x="6" y="634"/>
                    <a:pt x="5" y="639"/>
                    <a:pt x="6" y="635"/>
                  </a:cubicBezTo>
                  <a:cubicBezTo>
                    <a:pt x="6" y="635"/>
                    <a:pt x="8" y="618"/>
                    <a:pt x="7" y="622"/>
                  </a:cubicBezTo>
                  <a:cubicBezTo>
                    <a:pt x="7" y="621"/>
                    <a:pt x="8" y="616"/>
                    <a:pt x="8" y="615"/>
                  </a:cubicBezTo>
                  <a:cubicBezTo>
                    <a:pt x="9" y="609"/>
                    <a:pt x="8" y="617"/>
                    <a:pt x="8" y="615"/>
                  </a:cubicBezTo>
                  <a:cubicBezTo>
                    <a:pt x="9" y="611"/>
                    <a:pt x="10" y="605"/>
                    <a:pt x="10" y="602"/>
                  </a:cubicBezTo>
                  <a:cubicBezTo>
                    <a:pt x="9" y="605"/>
                    <a:pt x="8" y="616"/>
                    <a:pt x="7" y="619"/>
                  </a:cubicBezTo>
                  <a:cubicBezTo>
                    <a:pt x="9" y="608"/>
                    <a:pt x="11" y="598"/>
                    <a:pt x="12" y="589"/>
                  </a:cubicBezTo>
                  <a:cubicBezTo>
                    <a:pt x="14" y="582"/>
                    <a:pt x="15" y="577"/>
                    <a:pt x="17" y="568"/>
                  </a:cubicBezTo>
                  <a:cubicBezTo>
                    <a:pt x="16" y="569"/>
                    <a:pt x="15" y="573"/>
                    <a:pt x="14" y="578"/>
                  </a:cubicBezTo>
                  <a:cubicBezTo>
                    <a:pt x="15" y="577"/>
                    <a:pt x="14" y="581"/>
                    <a:pt x="13" y="585"/>
                  </a:cubicBezTo>
                  <a:cubicBezTo>
                    <a:pt x="14" y="581"/>
                    <a:pt x="15" y="575"/>
                    <a:pt x="16" y="571"/>
                  </a:cubicBezTo>
                  <a:cubicBezTo>
                    <a:pt x="17" y="566"/>
                    <a:pt x="18" y="562"/>
                    <a:pt x="18" y="561"/>
                  </a:cubicBezTo>
                  <a:cubicBezTo>
                    <a:pt x="19" y="557"/>
                    <a:pt x="20" y="553"/>
                    <a:pt x="21" y="548"/>
                  </a:cubicBezTo>
                  <a:cubicBezTo>
                    <a:pt x="23" y="544"/>
                    <a:pt x="24" y="540"/>
                    <a:pt x="25" y="535"/>
                  </a:cubicBezTo>
                  <a:cubicBezTo>
                    <a:pt x="27" y="531"/>
                    <a:pt x="28" y="527"/>
                    <a:pt x="29" y="523"/>
                  </a:cubicBezTo>
                  <a:cubicBezTo>
                    <a:pt x="31" y="520"/>
                    <a:pt x="32" y="516"/>
                    <a:pt x="33" y="513"/>
                  </a:cubicBezTo>
                  <a:cubicBezTo>
                    <a:pt x="32" y="518"/>
                    <a:pt x="28" y="526"/>
                    <a:pt x="25" y="538"/>
                  </a:cubicBezTo>
                  <a:cubicBezTo>
                    <a:pt x="27" y="530"/>
                    <a:pt x="38" y="500"/>
                    <a:pt x="40" y="498"/>
                  </a:cubicBezTo>
                  <a:cubicBezTo>
                    <a:pt x="41" y="494"/>
                    <a:pt x="41" y="494"/>
                    <a:pt x="42" y="491"/>
                  </a:cubicBezTo>
                  <a:cubicBezTo>
                    <a:pt x="42" y="493"/>
                    <a:pt x="43" y="490"/>
                    <a:pt x="45" y="487"/>
                  </a:cubicBezTo>
                  <a:cubicBezTo>
                    <a:pt x="46" y="483"/>
                    <a:pt x="48" y="480"/>
                    <a:pt x="48" y="479"/>
                  </a:cubicBezTo>
                  <a:cubicBezTo>
                    <a:pt x="49" y="477"/>
                    <a:pt x="50" y="476"/>
                    <a:pt x="50" y="476"/>
                  </a:cubicBezTo>
                  <a:cubicBezTo>
                    <a:pt x="53" y="471"/>
                    <a:pt x="53" y="470"/>
                    <a:pt x="54" y="468"/>
                  </a:cubicBezTo>
                  <a:cubicBezTo>
                    <a:pt x="52" y="471"/>
                    <a:pt x="51" y="474"/>
                    <a:pt x="49" y="477"/>
                  </a:cubicBezTo>
                  <a:cubicBezTo>
                    <a:pt x="49" y="478"/>
                    <a:pt x="50" y="476"/>
                    <a:pt x="51" y="473"/>
                  </a:cubicBezTo>
                  <a:cubicBezTo>
                    <a:pt x="45" y="482"/>
                    <a:pt x="32" y="515"/>
                    <a:pt x="34" y="508"/>
                  </a:cubicBezTo>
                  <a:cubicBezTo>
                    <a:pt x="34" y="508"/>
                    <a:pt x="35" y="505"/>
                    <a:pt x="37" y="502"/>
                  </a:cubicBezTo>
                  <a:cubicBezTo>
                    <a:pt x="38" y="500"/>
                    <a:pt x="39" y="498"/>
                    <a:pt x="38" y="501"/>
                  </a:cubicBezTo>
                  <a:cubicBezTo>
                    <a:pt x="39" y="497"/>
                    <a:pt x="41" y="494"/>
                    <a:pt x="41" y="492"/>
                  </a:cubicBezTo>
                  <a:cubicBezTo>
                    <a:pt x="41" y="493"/>
                    <a:pt x="37" y="501"/>
                    <a:pt x="36" y="504"/>
                  </a:cubicBezTo>
                  <a:cubicBezTo>
                    <a:pt x="38" y="499"/>
                    <a:pt x="42" y="491"/>
                    <a:pt x="43" y="488"/>
                  </a:cubicBezTo>
                  <a:cubicBezTo>
                    <a:pt x="44" y="485"/>
                    <a:pt x="41" y="491"/>
                    <a:pt x="45" y="482"/>
                  </a:cubicBezTo>
                  <a:cubicBezTo>
                    <a:pt x="43" y="488"/>
                    <a:pt x="41" y="491"/>
                    <a:pt x="40" y="493"/>
                  </a:cubicBezTo>
                  <a:cubicBezTo>
                    <a:pt x="38" y="497"/>
                    <a:pt x="36" y="501"/>
                    <a:pt x="34" y="506"/>
                  </a:cubicBezTo>
                  <a:cubicBezTo>
                    <a:pt x="33" y="510"/>
                    <a:pt x="31" y="515"/>
                    <a:pt x="29" y="520"/>
                  </a:cubicBezTo>
                  <a:cubicBezTo>
                    <a:pt x="28" y="521"/>
                    <a:pt x="27" y="524"/>
                    <a:pt x="28" y="521"/>
                  </a:cubicBezTo>
                  <a:cubicBezTo>
                    <a:pt x="31" y="513"/>
                    <a:pt x="28" y="523"/>
                    <a:pt x="30" y="518"/>
                  </a:cubicBezTo>
                  <a:cubicBezTo>
                    <a:pt x="33" y="508"/>
                    <a:pt x="34" y="506"/>
                    <a:pt x="37" y="499"/>
                  </a:cubicBezTo>
                  <a:cubicBezTo>
                    <a:pt x="38" y="497"/>
                    <a:pt x="38" y="496"/>
                    <a:pt x="39" y="495"/>
                  </a:cubicBezTo>
                  <a:cubicBezTo>
                    <a:pt x="39" y="494"/>
                    <a:pt x="34" y="506"/>
                    <a:pt x="35" y="503"/>
                  </a:cubicBezTo>
                  <a:cubicBezTo>
                    <a:pt x="39" y="495"/>
                    <a:pt x="40" y="492"/>
                    <a:pt x="43" y="485"/>
                  </a:cubicBezTo>
                  <a:cubicBezTo>
                    <a:pt x="43" y="485"/>
                    <a:pt x="41" y="488"/>
                    <a:pt x="43" y="484"/>
                  </a:cubicBezTo>
                  <a:cubicBezTo>
                    <a:pt x="42" y="486"/>
                    <a:pt x="42" y="486"/>
                    <a:pt x="42" y="486"/>
                  </a:cubicBezTo>
                  <a:cubicBezTo>
                    <a:pt x="40" y="491"/>
                    <a:pt x="42" y="484"/>
                    <a:pt x="45" y="480"/>
                  </a:cubicBezTo>
                  <a:cubicBezTo>
                    <a:pt x="45" y="479"/>
                    <a:pt x="44" y="482"/>
                    <a:pt x="44" y="483"/>
                  </a:cubicBezTo>
                  <a:cubicBezTo>
                    <a:pt x="43" y="485"/>
                    <a:pt x="42" y="487"/>
                    <a:pt x="43" y="485"/>
                  </a:cubicBezTo>
                  <a:cubicBezTo>
                    <a:pt x="43" y="485"/>
                    <a:pt x="43" y="486"/>
                    <a:pt x="42" y="487"/>
                  </a:cubicBezTo>
                  <a:cubicBezTo>
                    <a:pt x="42" y="488"/>
                    <a:pt x="41" y="489"/>
                    <a:pt x="41" y="490"/>
                  </a:cubicBezTo>
                  <a:cubicBezTo>
                    <a:pt x="40" y="493"/>
                    <a:pt x="39" y="495"/>
                    <a:pt x="39" y="495"/>
                  </a:cubicBezTo>
                  <a:cubicBezTo>
                    <a:pt x="40" y="491"/>
                    <a:pt x="42" y="488"/>
                    <a:pt x="44" y="484"/>
                  </a:cubicBezTo>
                  <a:cubicBezTo>
                    <a:pt x="46" y="481"/>
                    <a:pt x="48" y="477"/>
                    <a:pt x="49" y="474"/>
                  </a:cubicBezTo>
                  <a:cubicBezTo>
                    <a:pt x="53" y="467"/>
                    <a:pt x="47" y="479"/>
                    <a:pt x="51" y="470"/>
                  </a:cubicBezTo>
                  <a:cubicBezTo>
                    <a:pt x="52" y="469"/>
                    <a:pt x="47" y="479"/>
                    <a:pt x="48" y="476"/>
                  </a:cubicBezTo>
                  <a:cubicBezTo>
                    <a:pt x="52" y="468"/>
                    <a:pt x="54" y="464"/>
                    <a:pt x="52" y="468"/>
                  </a:cubicBezTo>
                  <a:cubicBezTo>
                    <a:pt x="55" y="463"/>
                    <a:pt x="55" y="465"/>
                    <a:pt x="59" y="457"/>
                  </a:cubicBezTo>
                  <a:cubicBezTo>
                    <a:pt x="60" y="455"/>
                    <a:pt x="61" y="453"/>
                    <a:pt x="61" y="453"/>
                  </a:cubicBezTo>
                  <a:cubicBezTo>
                    <a:pt x="65" y="446"/>
                    <a:pt x="70" y="438"/>
                    <a:pt x="75" y="431"/>
                  </a:cubicBezTo>
                  <a:cubicBezTo>
                    <a:pt x="75" y="432"/>
                    <a:pt x="71" y="437"/>
                    <a:pt x="67" y="442"/>
                  </a:cubicBezTo>
                  <a:cubicBezTo>
                    <a:pt x="66" y="445"/>
                    <a:pt x="64" y="448"/>
                    <a:pt x="63" y="450"/>
                  </a:cubicBezTo>
                  <a:cubicBezTo>
                    <a:pt x="61" y="453"/>
                    <a:pt x="60" y="454"/>
                    <a:pt x="60" y="455"/>
                  </a:cubicBezTo>
                  <a:cubicBezTo>
                    <a:pt x="58" y="457"/>
                    <a:pt x="58" y="458"/>
                    <a:pt x="58" y="458"/>
                  </a:cubicBezTo>
                  <a:cubicBezTo>
                    <a:pt x="59" y="457"/>
                    <a:pt x="60" y="455"/>
                    <a:pt x="60" y="455"/>
                  </a:cubicBezTo>
                  <a:cubicBezTo>
                    <a:pt x="60" y="454"/>
                    <a:pt x="59" y="455"/>
                    <a:pt x="59" y="456"/>
                  </a:cubicBezTo>
                  <a:cubicBezTo>
                    <a:pt x="59" y="456"/>
                    <a:pt x="62" y="451"/>
                    <a:pt x="61" y="453"/>
                  </a:cubicBezTo>
                  <a:cubicBezTo>
                    <a:pt x="62" y="451"/>
                    <a:pt x="63" y="450"/>
                    <a:pt x="64" y="447"/>
                  </a:cubicBezTo>
                  <a:cubicBezTo>
                    <a:pt x="62" y="451"/>
                    <a:pt x="59" y="455"/>
                    <a:pt x="58" y="456"/>
                  </a:cubicBezTo>
                  <a:cubicBezTo>
                    <a:pt x="64" y="446"/>
                    <a:pt x="55" y="461"/>
                    <a:pt x="60" y="452"/>
                  </a:cubicBezTo>
                  <a:cubicBezTo>
                    <a:pt x="59" y="454"/>
                    <a:pt x="56" y="459"/>
                    <a:pt x="56" y="459"/>
                  </a:cubicBezTo>
                  <a:cubicBezTo>
                    <a:pt x="58" y="456"/>
                    <a:pt x="59" y="453"/>
                    <a:pt x="61" y="451"/>
                  </a:cubicBezTo>
                  <a:cubicBezTo>
                    <a:pt x="61" y="449"/>
                    <a:pt x="62" y="448"/>
                    <a:pt x="63" y="446"/>
                  </a:cubicBezTo>
                  <a:cubicBezTo>
                    <a:pt x="64" y="444"/>
                    <a:pt x="66" y="442"/>
                    <a:pt x="67" y="440"/>
                  </a:cubicBezTo>
                  <a:cubicBezTo>
                    <a:pt x="66" y="442"/>
                    <a:pt x="64" y="444"/>
                    <a:pt x="63" y="447"/>
                  </a:cubicBezTo>
                  <a:cubicBezTo>
                    <a:pt x="62" y="449"/>
                    <a:pt x="60" y="451"/>
                    <a:pt x="59" y="453"/>
                  </a:cubicBezTo>
                  <a:cubicBezTo>
                    <a:pt x="60" y="452"/>
                    <a:pt x="62" y="449"/>
                    <a:pt x="63" y="447"/>
                  </a:cubicBezTo>
                  <a:cubicBezTo>
                    <a:pt x="65" y="444"/>
                    <a:pt x="67" y="442"/>
                    <a:pt x="69" y="439"/>
                  </a:cubicBezTo>
                  <a:cubicBezTo>
                    <a:pt x="67" y="440"/>
                    <a:pt x="64" y="445"/>
                    <a:pt x="63" y="448"/>
                  </a:cubicBezTo>
                  <a:cubicBezTo>
                    <a:pt x="65" y="444"/>
                    <a:pt x="70" y="436"/>
                    <a:pt x="73" y="431"/>
                  </a:cubicBezTo>
                  <a:cubicBezTo>
                    <a:pt x="66" y="442"/>
                    <a:pt x="78" y="424"/>
                    <a:pt x="72" y="433"/>
                  </a:cubicBezTo>
                  <a:cubicBezTo>
                    <a:pt x="73" y="432"/>
                    <a:pt x="75" y="429"/>
                    <a:pt x="79" y="424"/>
                  </a:cubicBezTo>
                  <a:cubicBezTo>
                    <a:pt x="78" y="425"/>
                    <a:pt x="75" y="429"/>
                    <a:pt x="77" y="425"/>
                  </a:cubicBezTo>
                  <a:cubicBezTo>
                    <a:pt x="76" y="426"/>
                    <a:pt x="71" y="435"/>
                    <a:pt x="72" y="433"/>
                  </a:cubicBezTo>
                  <a:cubicBezTo>
                    <a:pt x="76" y="427"/>
                    <a:pt x="78" y="424"/>
                    <a:pt x="80" y="421"/>
                  </a:cubicBezTo>
                  <a:cubicBezTo>
                    <a:pt x="83" y="418"/>
                    <a:pt x="85" y="415"/>
                    <a:pt x="89" y="409"/>
                  </a:cubicBezTo>
                  <a:cubicBezTo>
                    <a:pt x="84" y="416"/>
                    <a:pt x="86" y="414"/>
                    <a:pt x="81" y="421"/>
                  </a:cubicBezTo>
                  <a:cubicBezTo>
                    <a:pt x="86" y="415"/>
                    <a:pt x="89" y="410"/>
                    <a:pt x="95" y="403"/>
                  </a:cubicBezTo>
                  <a:cubicBezTo>
                    <a:pt x="94" y="405"/>
                    <a:pt x="92" y="406"/>
                    <a:pt x="92" y="406"/>
                  </a:cubicBezTo>
                  <a:cubicBezTo>
                    <a:pt x="97" y="400"/>
                    <a:pt x="97" y="401"/>
                    <a:pt x="99" y="398"/>
                  </a:cubicBezTo>
                  <a:cubicBezTo>
                    <a:pt x="101" y="396"/>
                    <a:pt x="102" y="394"/>
                    <a:pt x="104" y="393"/>
                  </a:cubicBezTo>
                  <a:cubicBezTo>
                    <a:pt x="105" y="391"/>
                    <a:pt x="106" y="390"/>
                    <a:pt x="106" y="390"/>
                  </a:cubicBezTo>
                  <a:cubicBezTo>
                    <a:pt x="110" y="387"/>
                    <a:pt x="105" y="391"/>
                    <a:pt x="111" y="385"/>
                  </a:cubicBezTo>
                  <a:cubicBezTo>
                    <a:pt x="109" y="387"/>
                    <a:pt x="110" y="386"/>
                    <a:pt x="111" y="386"/>
                  </a:cubicBezTo>
                  <a:cubicBezTo>
                    <a:pt x="113" y="383"/>
                    <a:pt x="114" y="382"/>
                    <a:pt x="117" y="379"/>
                  </a:cubicBezTo>
                  <a:cubicBezTo>
                    <a:pt x="117" y="379"/>
                    <a:pt x="115" y="380"/>
                    <a:pt x="114" y="382"/>
                  </a:cubicBezTo>
                  <a:cubicBezTo>
                    <a:pt x="112" y="384"/>
                    <a:pt x="110" y="386"/>
                    <a:pt x="109" y="387"/>
                  </a:cubicBezTo>
                  <a:cubicBezTo>
                    <a:pt x="112" y="384"/>
                    <a:pt x="109" y="387"/>
                    <a:pt x="109" y="386"/>
                  </a:cubicBezTo>
                  <a:cubicBezTo>
                    <a:pt x="110" y="385"/>
                    <a:pt x="111" y="385"/>
                    <a:pt x="111" y="385"/>
                  </a:cubicBezTo>
                  <a:cubicBezTo>
                    <a:pt x="112" y="383"/>
                    <a:pt x="111" y="384"/>
                    <a:pt x="111" y="385"/>
                  </a:cubicBezTo>
                  <a:cubicBezTo>
                    <a:pt x="112" y="384"/>
                    <a:pt x="119" y="376"/>
                    <a:pt x="117" y="379"/>
                  </a:cubicBezTo>
                  <a:cubicBezTo>
                    <a:pt x="120" y="375"/>
                    <a:pt x="120" y="376"/>
                    <a:pt x="119" y="377"/>
                  </a:cubicBezTo>
                  <a:cubicBezTo>
                    <a:pt x="118" y="378"/>
                    <a:pt x="116" y="379"/>
                    <a:pt x="117" y="378"/>
                  </a:cubicBezTo>
                  <a:cubicBezTo>
                    <a:pt x="120" y="375"/>
                    <a:pt x="123" y="372"/>
                    <a:pt x="126" y="369"/>
                  </a:cubicBezTo>
                  <a:cubicBezTo>
                    <a:pt x="126" y="370"/>
                    <a:pt x="125" y="371"/>
                    <a:pt x="120" y="376"/>
                  </a:cubicBezTo>
                  <a:cubicBezTo>
                    <a:pt x="120" y="375"/>
                    <a:pt x="123" y="373"/>
                    <a:pt x="125" y="371"/>
                  </a:cubicBezTo>
                  <a:cubicBezTo>
                    <a:pt x="124" y="371"/>
                    <a:pt x="126" y="369"/>
                    <a:pt x="129" y="367"/>
                  </a:cubicBezTo>
                  <a:cubicBezTo>
                    <a:pt x="130" y="365"/>
                    <a:pt x="132" y="364"/>
                    <a:pt x="134" y="362"/>
                  </a:cubicBezTo>
                  <a:cubicBezTo>
                    <a:pt x="136" y="361"/>
                    <a:pt x="137" y="359"/>
                    <a:pt x="139" y="358"/>
                  </a:cubicBezTo>
                  <a:cubicBezTo>
                    <a:pt x="140" y="357"/>
                    <a:pt x="143" y="354"/>
                    <a:pt x="143" y="355"/>
                  </a:cubicBezTo>
                  <a:cubicBezTo>
                    <a:pt x="146" y="352"/>
                    <a:pt x="148" y="350"/>
                    <a:pt x="151" y="348"/>
                  </a:cubicBezTo>
                  <a:cubicBezTo>
                    <a:pt x="153" y="346"/>
                    <a:pt x="156" y="344"/>
                    <a:pt x="158" y="343"/>
                  </a:cubicBezTo>
                  <a:cubicBezTo>
                    <a:pt x="157" y="343"/>
                    <a:pt x="154" y="345"/>
                    <a:pt x="151" y="348"/>
                  </a:cubicBezTo>
                  <a:cubicBezTo>
                    <a:pt x="149" y="350"/>
                    <a:pt x="146" y="352"/>
                    <a:pt x="144" y="354"/>
                  </a:cubicBezTo>
                  <a:cubicBezTo>
                    <a:pt x="143" y="354"/>
                    <a:pt x="142" y="355"/>
                    <a:pt x="136" y="360"/>
                  </a:cubicBezTo>
                  <a:cubicBezTo>
                    <a:pt x="136" y="360"/>
                    <a:pt x="138" y="358"/>
                    <a:pt x="143" y="354"/>
                  </a:cubicBezTo>
                  <a:cubicBezTo>
                    <a:pt x="142" y="354"/>
                    <a:pt x="140" y="356"/>
                    <a:pt x="136" y="360"/>
                  </a:cubicBezTo>
                  <a:cubicBezTo>
                    <a:pt x="136" y="359"/>
                    <a:pt x="143" y="354"/>
                    <a:pt x="146" y="351"/>
                  </a:cubicBezTo>
                  <a:cubicBezTo>
                    <a:pt x="142" y="355"/>
                    <a:pt x="151" y="347"/>
                    <a:pt x="148" y="350"/>
                  </a:cubicBezTo>
                  <a:cubicBezTo>
                    <a:pt x="151" y="347"/>
                    <a:pt x="152" y="346"/>
                    <a:pt x="154" y="346"/>
                  </a:cubicBezTo>
                  <a:cubicBezTo>
                    <a:pt x="155" y="345"/>
                    <a:pt x="156" y="344"/>
                    <a:pt x="158" y="342"/>
                  </a:cubicBezTo>
                  <a:cubicBezTo>
                    <a:pt x="157" y="343"/>
                    <a:pt x="166" y="336"/>
                    <a:pt x="169" y="334"/>
                  </a:cubicBezTo>
                  <a:cubicBezTo>
                    <a:pt x="166" y="336"/>
                    <a:pt x="165" y="337"/>
                    <a:pt x="160" y="341"/>
                  </a:cubicBezTo>
                  <a:cubicBezTo>
                    <a:pt x="161" y="340"/>
                    <a:pt x="162" y="340"/>
                    <a:pt x="162" y="340"/>
                  </a:cubicBezTo>
                  <a:cubicBezTo>
                    <a:pt x="165" y="338"/>
                    <a:pt x="167" y="336"/>
                    <a:pt x="170" y="334"/>
                  </a:cubicBezTo>
                  <a:cubicBezTo>
                    <a:pt x="171" y="333"/>
                    <a:pt x="173" y="332"/>
                    <a:pt x="180" y="327"/>
                  </a:cubicBezTo>
                  <a:cubicBezTo>
                    <a:pt x="178" y="328"/>
                    <a:pt x="177" y="329"/>
                    <a:pt x="180" y="328"/>
                  </a:cubicBezTo>
                  <a:cubicBezTo>
                    <a:pt x="180" y="327"/>
                    <a:pt x="184" y="324"/>
                    <a:pt x="185" y="323"/>
                  </a:cubicBezTo>
                  <a:cubicBezTo>
                    <a:pt x="187" y="322"/>
                    <a:pt x="187" y="322"/>
                    <a:pt x="187" y="322"/>
                  </a:cubicBezTo>
                  <a:cubicBezTo>
                    <a:pt x="187" y="322"/>
                    <a:pt x="188" y="322"/>
                    <a:pt x="189" y="321"/>
                  </a:cubicBezTo>
                  <a:cubicBezTo>
                    <a:pt x="187" y="322"/>
                    <a:pt x="184" y="325"/>
                    <a:pt x="183" y="325"/>
                  </a:cubicBezTo>
                  <a:cubicBezTo>
                    <a:pt x="188" y="322"/>
                    <a:pt x="189" y="321"/>
                    <a:pt x="192" y="320"/>
                  </a:cubicBezTo>
                  <a:cubicBezTo>
                    <a:pt x="194" y="318"/>
                    <a:pt x="196" y="317"/>
                    <a:pt x="202" y="313"/>
                  </a:cubicBezTo>
                  <a:cubicBezTo>
                    <a:pt x="202" y="313"/>
                    <a:pt x="202" y="314"/>
                    <a:pt x="201" y="314"/>
                  </a:cubicBezTo>
                  <a:cubicBezTo>
                    <a:pt x="200" y="314"/>
                    <a:pt x="200" y="315"/>
                    <a:pt x="199" y="315"/>
                  </a:cubicBezTo>
                  <a:cubicBezTo>
                    <a:pt x="197" y="316"/>
                    <a:pt x="195" y="317"/>
                    <a:pt x="195" y="317"/>
                  </a:cubicBezTo>
                  <a:cubicBezTo>
                    <a:pt x="193" y="318"/>
                    <a:pt x="199" y="315"/>
                    <a:pt x="203" y="313"/>
                  </a:cubicBezTo>
                  <a:cubicBezTo>
                    <a:pt x="208" y="310"/>
                    <a:pt x="212" y="309"/>
                    <a:pt x="206" y="312"/>
                  </a:cubicBezTo>
                  <a:cubicBezTo>
                    <a:pt x="210" y="310"/>
                    <a:pt x="214" y="307"/>
                    <a:pt x="219" y="305"/>
                  </a:cubicBezTo>
                  <a:cubicBezTo>
                    <a:pt x="224" y="303"/>
                    <a:pt x="229" y="301"/>
                    <a:pt x="232" y="299"/>
                  </a:cubicBezTo>
                  <a:cubicBezTo>
                    <a:pt x="231" y="300"/>
                    <a:pt x="227" y="302"/>
                    <a:pt x="224" y="303"/>
                  </a:cubicBezTo>
                  <a:cubicBezTo>
                    <a:pt x="223" y="304"/>
                    <a:pt x="227" y="302"/>
                    <a:pt x="230" y="301"/>
                  </a:cubicBezTo>
                  <a:cubicBezTo>
                    <a:pt x="229" y="301"/>
                    <a:pt x="236" y="298"/>
                    <a:pt x="240" y="296"/>
                  </a:cubicBezTo>
                  <a:cubicBezTo>
                    <a:pt x="240" y="296"/>
                    <a:pt x="236" y="298"/>
                    <a:pt x="234" y="299"/>
                  </a:cubicBezTo>
                  <a:cubicBezTo>
                    <a:pt x="235" y="298"/>
                    <a:pt x="239" y="296"/>
                    <a:pt x="244" y="294"/>
                  </a:cubicBezTo>
                  <a:cubicBezTo>
                    <a:pt x="249" y="292"/>
                    <a:pt x="255" y="290"/>
                    <a:pt x="261" y="288"/>
                  </a:cubicBezTo>
                  <a:cubicBezTo>
                    <a:pt x="257" y="289"/>
                    <a:pt x="251" y="291"/>
                    <a:pt x="244" y="294"/>
                  </a:cubicBezTo>
                  <a:cubicBezTo>
                    <a:pt x="246" y="293"/>
                    <a:pt x="249" y="292"/>
                    <a:pt x="252" y="291"/>
                  </a:cubicBezTo>
                  <a:cubicBezTo>
                    <a:pt x="256" y="289"/>
                    <a:pt x="261" y="288"/>
                    <a:pt x="267" y="286"/>
                  </a:cubicBezTo>
                  <a:cubicBezTo>
                    <a:pt x="268" y="286"/>
                    <a:pt x="265" y="286"/>
                    <a:pt x="263" y="287"/>
                  </a:cubicBezTo>
                  <a:cubicBezTo>
                    <a:pt x="268" y="286"/>
                    <a:pt x="276" y="283"/>
                    <a:pt x="282" y="281"/>
                  </a:cubicBezTo>
                  <a:cubicBezTo>
                    <a:pt x="289" y="280"/>
                    <a:pt x="295" y="278"/>
                    <a:pt x="296" y="278"/>
                  </a:cubicBezTo>
                  <a:cubicBezTo>
                    <a:pt x="294" y="279"/>
                    <a:pt x="291" y="280"/>
                    <a:pt x="288" y="280"/>
                  </a:cubicBezTo>
                  <a:cubicBezTo>
                    <a:pt x="286" y="281"/>
                    <a:pt x="294" y="279"/>
                    <a:pt x="303" y="277"/>
                  </a:cubicBezTo>
                  <a:cubicBezTo>
                    <a:pt x="305" y="276"/>
                    <a:pt x="298" y="278"/>
                    <a:pt x="294" y="279"/>
                  </a:cubicBezTo>
                  <a:cubicBezTo>
                    <a:pt x="298" y="278"/>
                    <a:pt x="300" y="278"/>
                    <a:pt x="299" y="278"/>
                  </a:cubicBezTo>
                  <a:cubicBezTo>
                    <a:pt x="303" y="276"/>
                    <a:pt x="307" y="276"/>
                    <a:pt x="312" y="275"/>
                  </a:cubicBezTo>
                  <a:cubicBezTo>
                    <a:pt x="316" y="274"/>
                    <a:pt x="320" y="273"/>
                    <a:pt x="325" y="273"/>
                  </a:cubicBezTo>
                  <a:cubicBezTo>
                    <a:pt x="319" y="273"/>
                    <a:pt x="323" y="272"/>
                    <a:pt x="321" y="273"/>
                  </a:cubicBezTo>
                  <a:cubicBezTo>
                    <a:pt x="324" y="272"/>
                    <a:pt x="328" y="272"/>
                    <a:pt x="336" y="271"/>
                  </a:cubicBezTo>
                  <a:cubicBezTo>
                    <a:pt x="330" y="272"/>
                    <a:pt x="326" y="272"/>
                    <a:pt x="338" y="271"/>
                  </a:cubicBezTo>
                  <a:cubicBezTo>
                    <a:pt x="345" y="270"/>
                    <a:pt x="330" y="272"/>
                    <a:pt x="327" y="272"/>
                  </a:cubicBezTo>
                  <a:cubicBezTo>
                    <a:pt x="328" y="272"/>
                    <a:pt x="335" y="271"/>
                    <a:pt x="333" y="272"/>
                  </a:cubicBezTo>
                  <a:cubicBezTo>
                    <a:pt x="328" y="272"/>
                    <a:pt x="322" y="273"/>
                    <a:pt x="318" y="274"/>
                  </a:cubicBezTo>
                  <a:cubicBezTo>
                    <a:pt x="323" y="273"/>
                    <a:pt x="331" y="272"/>
                    <a:pt x="342" y="271"/>
                  </a:cubicBezTo>
                  <a:cubicBezTo>
                    <a:pt x="342" y="271"/>
                    <a:pt x="340" y="271"/>
                    <a:pt x="340" y="271"/>
                  </a:cubicBezTo>
                  <a:cubicBezTo>
                    <a:pt x="334" y="272"/>
                    <a:pt x="341" y="271"/>
                    <a:pt x="333" y="272"/>
                  </a:cubicBezTo>
                  <a:cubicBezTo>
                    <a:pt x="334" y="272"/>
                    <a:pt x="336" y="272"/>
                    <a:pt x="344" y="271"/>
                  </a:cubicBezTo>
                  <a:cubicBezTo>
                    <a:pt x="343" y="271"/>
                    <a:pt x="340" y="271"/>
                    <a:pt x="337" y="272"/>
                  </a:cubicBezTo>
                  <a:cubicBezTo>
                    <a:pt x="337" y="272"/>
                    <a:pt x="340" y="271"/>
                    <a:pt x="343" y="271"/>
                  </a:cubicBezTo>
                  <a:cubicBezTo>
                    <a:pt x="346" y="271"/>
                    <a:pt x="349" y="271"/>
                    <a:pt x="350" y="271"/>
                  </a:cubicBezTo>
                  <a:cubicBezTo>
                    <a:pt x="342" y="271"/>
                    <a:pt x="335" y="273"/>
                    <a:pt x="332" y="273"/>
                  </a:cubicBezTo>
                  <a:cubicBezTo>
                    <a:pt x="342" y="272"/>
                    <a:pt x="335" y="272"/>
                    <a:pt x="345" y="271"/>
                  </a:cubicBezTo>
                  <a:cubicBezTo>
                    <a:pt x="345" y="271"/>
                    <a:pt x="343" y="272"/>
                    <a:pt x="341" y="272"/>
                  </a:cubicBezTo>
                  <a:cubicBezTo>
                    <a:pt x="340" y="272"/>
                    <a:pt x="353" y="271"/>
                    <a:pt x="349" y="272"/>
                  </a:cubicBezTo>
                  <a:cubicBezTo>
                    <a:pt x="358" y="271"/>
                    <a:pt x="358" y="271"/>
                    <a:pt x="358" y="271"/>
                  </a:cubicBezTo>
                  <a:cubicBezTo>
                    <a:pt x="348" y="271"/>
                    <a:pt x="342" y="271"/>
                    <a:pt x="359" y="270"/>
                  </a:cubicBezTo>
                  <a:cubicBezTo>
                    <a:pt x="359" y="270"/>
                    <a:pt x="359" y="270"/>
                    <a:pt x="359" y="270"/>
                  </a:cubicBezTo>
                  <a:cubicBezTo>
                    <a:pt x="357" y="270"/>
                    <a:pt x="352" y="270"/>
                    <a:pt x="348" y="271"/>
                  </a:cubicBezTo>
                  <a:cubicBezTo>
                    <a:pt x="350" y="270"/>
                    <a:pt x="343" y="271"/>
                    <a:pt x="339" y="271"/>
                  </a:cubicBezTo>
                  <a:cubicBezTo>
                    <a:pt x="340" y="271"/>
                    <a:pt x="341" y="271"/>
                    <a:pt x="343" y="271"/>
                  </a:cubicBezTo>
                  <a:cubicBezTo>
                    <a:pt x="345" y="270"/>
                    <a:pt x="348" y="270"/>
                    <a:pt x="350" y="270"/>
                  </a:cubicBezTo>
                  <a:cubicBezTo>
                    <a:pt x="355" y="270"/>
                    <a:pt x="348" y="270"/>
                    <a:pt x="353" y="270"/>
                  </a:cubicBezTo>
                  <a:cubicBezTo>
                    <a:pt x="351" y="270"/>
                    <a:pt x="348" y="270"/>
                    <a:pt x="345" y="270"/>
                  </a:cubicBezTo>
                  <a:cubicBezTo>
                    <a:pt x="342" y="270"/>
                    <a:pt x="339" y="271"/>
                    <a:pt x="340" y="270"/>
                  </a:cubicBezTo>
                  <a:cubicBezTo>
                    <a:pt x="348" y="269"/>
                    <a:pt x="354" y="269"/>
                    <a:pt x="360" y="269"/>
                  </a:cubicBezTo>
                  <a:cubicBezTo>
                    <a:pt x="364" y="268"/>
                    <a:pt x="357" y="269"/>
                    <a:pt x="355" y="269"/>
                  </a:cubicBezTo>
                  <a:cubicBezTo>
                    <a:pt x="358" y="269"/>
                    <a:pt x="360" y="269"/>
                    <a:pt x="363" y="269"/>
                  </a:cubicBezTo>
                  <a:cubicBezTo>
                    <a:pt x="365" y="269"/>
                    <a:pt x="368" y="269"/>
                    <a:pt x="370" y="269"/>
                  </a:cubicBezTo>
                  <a:cubicBezTo>
                    <a:pt x="375" y="269"/>
                    <a:pt x="381" y="268"/>
                    <a:pt x="388" y="268"/>
                  </a:cubicBezTo>
                  <a:cubicBezTo>
                    <a:pt x="387" y="268"/>
                    <a:pt x="385" y="268"/>
                    <a:pt x="390" y="268"/>
                  </a:cubicBezTo>
                  <a:cubicBezTo>
                    <a:pt x="396" y="268"/>
                    <a:pt x="383" y="267"/>
                    <a:pt x="399" y="268"/>
                  </a:cubicBezTo>
                  <a:cubicBezTo>
                    <a:pt x="398" y="268"/>
                    <a:pt x="400" y="268"/>
                    <a:pt x="403" y="268"/>
                  </a:cubicBezTo>
                  <a:cubicBezTo>
                    <a:pt x="406" y="268"/>
                    <a:pt x="410" y="269"/>
                    <a:pt x="412" y="269"/>
                  </a:cubicBezTo>
                  <a:cubicBezTo>
                    <a:pt x="407" y="269"/>
                    <a:pt x="405" y="268"/>
                    <a:pt x="403" y="269"/>
                  </a:cubicBezTo>
                  <a:cubicBezTo>
                    <a:pt x="400" y="268"/>
                    <a:pt x="398" y="268"/>
                    <a:pt x="394" y="268"/>
                  </a:cubicBezTo>
                  <a:cubicBezTo>
                    <a:pt x="394" y="269"/>
                    <a:pt x="400" y="268"/>
                    <a:pt x="399" y="269"/>
                  </a:cubicBezTo>
                  <a:cubicBezTo>
                    <a:pt x="404" y="269"/>
                    <a:pt x="407" y="269"/>
                    <a:pt x="414" y="269"/>
                  </a:cubicBezTo>
                  <a:cubicBezTo>
                    <a:pt x="413" y="269"/>
                    <a:pt x="409" y="269"/>
                    <a:pt x="410" y="269"/>
                  </a:cubicBezTo>
                  <a:cubicBezTo>
                    <a:pt x="421" y="270"/>
                    <a:pt x="422" y="270"/>
                    <a:pt x="431" y="271"/>
                  </a:cubicBezTo>
                  <a:cubicBezTo>
                    <a:pt x="433" y="272"/>
                    <a:pt x="426" y="271"/>
                    <a:pt x="423" y="270"/>
                  </a:cubicBezTo>
                  <a:cubicBezTo>
                    <a:pt x="422" y="270"/>
                    <a:pt x="425" y="271"/>
                    <a:pt x="428" y="271"/>
                  </a:cubicBezTo>
                  <a:cubicBezTo>
                    <a:pt x="431" y="271"/>
                    <a:pt x="433" y="272"/>
                    <a:pt x="433" y="272"/>
                  </a:cubicBezTo>
                  <a:cubicBezTo>
                    <a:pt x="436" y="272"/>
                    <a:pt x="435" y="272"/>
                    <a:pt x="438" y="272"/>
                  </a:cubicBezTo>
                  <a:cubicBezTo>
                    <a:pt x="439" y="272"/>
                    <a:pt x="436" y="272"/>
                    <a:pt x="434" y="271"/>
                  </a:cubicBezTo>
                  <a:cubicBezTo>
                    <a:pt x="433" y="271"/>
                    <a:pt x="444" y="272"/>
                    <a:pt x="438" y="272"/>
                  </a:cubicBezTo>
                  <a:cubicBezTo>
                    <a:pt x="442" y="272"/>
                    <a:pt x="446" y="273"/>
                    <a:pt x="447" y="273"/>
                  </a:cubicBezTo>
                  <a:cubicBezTo>
                    <a:pt x="452" y="274"/>
                    <a:pt x="456" y="275"/>
                    <a:pt x="460" y="275"/>
                  </a:cubicBezTo>
                  <a:cubicBezTo>
                    <a:pt x="453" y="274"/>
                    <a:pt x="468" y="276"/>
                    <a:pt x="458" y="274"/>
                  </a:cubicBezTo>
                  <a:cubicBezTo>
                    <a:pt x="459" y="274"/>
                    <a:pt x="461" y="275"/>
                    <a:pt x="464" y="275"/>
                  </a:cubicBezTo>
                  <a:cubicBezTo>
                    <a:pt x="467" y="276"/>
                    <a:pt x="471" y="277"/>
                    <a:pt x="473" y="277"/>
                  </a:cubicBezTo>
                  <a:cubicBezTo>
                    <a:pt x="479" y="279"/>
                    <a:pt x="468" y="276"/>
                    <a:pt x="468" y="277"/>
                  </a:cubicBezTo>
                  <a:cubicBezTo>
                    <a:pt x="475" y="279"/>
                    <a:pt x="470" y="277"/>
                    <a:pt x="477" y="279"/>
                  </a:cubicBezTo>
                  <a:cubicBezTo>
                    <a:pt x="475" y="278"/>
                    <a:pt x="480" y="280"/>
                    <a:pt x="485" y="281"/>
                  </a:cubicBezTo>
                  <a:cubicBezTo>
                    <a:pt x="484" y="281"/>
                    <a:pt x="487" y="282"/>
                    <a:pt x="493" y="283"/>
                  </a:cubicBezTo>
                  <a:cubicBezTo>
                    <a:pt x="498" y="285"/>
                    <a:pt x="505" y="286"/>
                    <a:pt x="508" y="288"/>
                  </a:cubicBezTo>
                  <a:cubicBezTo>
                    <a:pt x="511" y="288"/>
                    <a:pt x="502" y="286"/>
                    <a:pt x="498" y="285"/>
                  </a:cubicBezTo>
                  <a:cubicBezTo>
                    <a:pt x="501" y="285"/>
                    <a:pt x="510" y="288"/>
                    <a:pt x="517" y="291"/>
                  </a:cubicBezTo>
                  <a:cubicBezTo>
                    <a:pt x="514" y="290"/>
                    <a:pt x="511" y="289"/>
                    <a:pt x="508" y="288"/>
                  </a:cubicBezTo>
                  <a:cubicBezTo>
                    <a:pt x="509" y="288"/>
                    <a:pt x="512" y="289"/>
                    <a:pt x="512" y="290"/>
                  </a:cubicBezTo>
                  <a:cubicBezTo>
                    <a:pt x="515" y="290"/>
                    <a:pt x="519" y="291"/>
                    <a:pt x="523" y="293"/>
                  </a:cubicBezTo>
                  <a:cubicBezTo>
                    <a:pt x="528" y="294"/>
                    <a:pt x="533" y="296"/>
                    <a:pt x="537" y="299"/>
                  </a:cubicBezTo>
                  <a:cubicBezTo>
                    <a:pt x="531" y="297"/>
                    <a:pt x="540" y="300"/>
                    <a:pt x="543" y="302"/>
                  </a:cubicBezTo>
                  <a:cubicBezTo>
                    <a:pt x="537" y="299"/>
                    <a:pt x="538" y="299"/>
                    <a:pt x="533" y="297"/>
                  </a:cubicBezTo>
                  <a:cubicBezTo>
                    <a:pt x="535" y="298"/>
                    <a:pt x="537" y="299"/>
                    <a:pt x="540" y="300"/>
                  </a:cubicBezTo>
                  <a:cubicBezTo>
                    <a:pt x="543" y="302"/>
                    <a:pt x="546" y="303"/>
                    <a:pt x="547" y="303"/>
                  </a:cubicBezTo>
                  <a:cubicBezTo>
                    <a:pt x="547" y="303"/>
                    <a:pt x="543" y="301"/>
                    <a:pt x="543" y="301"/>
                  </a:cubicBezTo>
                  <a:cubicBezTo>
                    <a:pt x="536" y="298"/>
                    <a:pt x="557" y="308"/>
                    <a:pt x="547" y="303"/>
                  </a:cubicBezTo>
                  <a:cubicBezTo>
                    <a:pt x="549" y="303"/>
                    <a:pt x="554" y="306"/>
                    <a:pt x="551" y="305"/>
                  </a:cubicBezTo>
                  <a:cubicBezTo>
                    <a:pt x="556" y="307"/>
                    <a:pt x="557" y="308"/>
                    <a:pt x="563" y="311"/>
                  </a:cubicBezTo>
                  <a:cubicBezTo>
                    <a:pt x="564" y="311"/>
                    <a:pt x="554" y="306"/>
                    <a:pt x="558" y="308"/>
                  </a:cubicBezTo>
                  <a:cubicBezTo>
                    <a:pt x="560" y="309"/>
                    <a:pt x="567" y="313"/>
                    <a:pt x="573" y="316"/>
                  </a:cubicBezTo>
                  <a:cubicBezTo>
                    <a:pt x="570" y="314"/>
                    <a:pt x="564" y="311"/>
                    <a:pt x="566" y="312"/>
                  </a:cubicBezTo>
                  <a:cubicBezTo>
                    <a:pt x="568" y="313"/>
                    <a:pt x="570" y="314"/>
                    <a:pt x="572" y="315"/>
                  </a:cubicBezTo>
                  <a:cubicBezTo>
                    <a:pt x="575" y="317"/>
                    <a:pt x="577" y="318"/>
                    <a:pt x="581" y="320"/>
                  </a:cubicBezTo>
                  <a:cubicBezTo>
                    <a:pt x="578" y="319"/>
                    <a:pt x="584" y="322"/>
                    <a:pt x="590" y="326"/>
                  </a:cubicBezTo>
                  <a:cubicBezTo>
                    <a:pt x="597" y="331"/>
                    <a:pt x="605" y="336"/>
                    <a:pt x="607" y="337"/>
                  </a:cubicBezTo>
                  <a:cubicBezTo>
                    <a:pt x="610" y="339"/>
                    <a:pt x="610" y="339"/>
                    <a:pt x="614" y="342"/>
                  </a:cubicBezTo>
                  <a:cubicBezTo>
                    <a:pt x="617" y="344"/>
                    <a:pt x="616" y="343"/>
                    <a:pt x="618" y="344"/>
                  </a:cubicBezTo>
                  <a:cubicBezTo>
                    <a:pt x="627" y="351"/>
                    <a:pt x="619" y="345"/>
                    <a:pt x="619" y="346"/>
                  </a:cubicBezTo>
                  <a:cubicBezTo>
                    <a:pt x="624" y="350"/>
                    <a:pt x="623" y="349"/>
                    <a:pt x="626" y="351"/>
                  </a:cubicBezTo>
                  <a:cubicBezTo>
                    <a:pt x="629" y="353"/>
                    <a:pt x="633" y="356"/>
                    <a:pt x="633" y="356"/>
                  </a:cubicBezTo>
                  <a:cubicBezTo>
                    <a:pt x="633" y="356"/>
                    <a:pt x="637" y="359"/>
                    <a:pt x="645" y="365"/>
                  </a:cubicBezTo>
                  <a:cubicBezTo>
                    <a:pt x="642" y="363"/>
                    <a:pt x="642" y="363"/>
                    <a:pt x="638" y="360"/>
                  </a:cubicBezTo>
                  <a:cubicBezTo>
                    <a:pt x="642" y="362"/>
                    <a:pt x="644" y="364"/>
                    <a:pt x="639" y="360"/>
                  </a:cubicBezTo>
                  <a:cubicBezTo>
                    <a:pt x="639" y="359"/>
                    <a:pt x="646" y="365"/>
                    <a:pt x="641" y="361"/>
                  </a:cubicBezTo>
                  <a:cubicBezTo>
                    <a:pt x="643" y="363"/>
                    <a:pt x="643" y="363"/>
                    <a:pt x="648" y="366"/>
                  </a:cubicBezTo>
                  <a:cubicBezTo>
                    <a:pt x="647" y="366"/>
                    <a:pt x="646" y="365"/>
                    <a:pt x="646" y="365"/>
                  </a:cubicBezTo>
                  <a:cubicBezTo>
                    <a:pt x="652" y="370"/>
                    <a:pt x="643" y="363"/>
                    <a:pt x="647" y="367"/>
                  </a:cubicBezTo>
                  <a:cubicBezTo>
                    <a:pt x="651" y="370"/>
                    <a:pt x="649" y="368"/>
                    <a:pt x="653" y="371"/>
                  </a:cubicBezTo>
                  <a:cubicBezTo>
                    <a:pt x="656" y="373"/>
                    <a:pt x="648" y="368"/>
                    <a:pt x="655" y="373"/>
                  </a:cubicBezTo>
                  <a:cubicBezTo>
                    <a:pt x="655" y="373"/>
                    <a:pt x="664" y="380"/>
                    <a:pt x="676" y="390"/>
                  </a:cubicBezTo>
                  <a:cubicBezTo>
                    <a:pt x="676" y="390"/>
                    <a:pt x="668" y="383"/>
                    <a:pt x="665" y="380"/>
                  </a:cubicBezTo>
                  <a:cubicBezTo>
                    <a:pt x="669" y="383"/>
                    <a:pt x="677" y="391"/>
                    <a:pt x="678" y="392"/>
                  </a:cubicBezTo>
                  <a:cubicBezTo>
                    <a:pt x="682" y="395"/>
                    <a:pt x="685" y="398"/>
                    <a:pt x="691" y="403"/>
                  </a:cubicBezTo>
                  <a:cubicBezTo>
                    <a:pt x="691" y="404"/>
                    <a:pt x="689" y="402"/>
                    <a:pt x="689" y="402"/>
                  </a:cubicBezTo>
                  <a:cubicBezTo>
                    <a:pt x="693" y="406"/>
                    <a:pt x="692" y="405"/>
                    <a:pt x="694" y="406"/>
                  </a:cubicBezTo>
                  <a:cubicBezTo>
                    <a:pt x="695" y="407"/>
                    <a:pt x="696" y="408"/>
                    <a:pt x="697" y="409"/>
                  </a:cubicBezTo>
                  <a:cubicBezTo>
                    <a:pt x="695" y="407"/>
                    <a:pt x="693" y="405"/>
                    <a:pt x="692" y="405"/>
                  </a:cubicBezTo>
                  <a:cubicBezTo>
                    <a:pt x="697" y="410"/>
                    <a:pt x="706" y="418"/>
                    <a:pt x="711" y="423"/>
                  </a:cubicBezTo>
                  <a:cubicBezTo>
                    <a:pt x="712" y="423"/>
                    <a:pt x="706" y="417"/>
                    <a:pt x="703" y="415"/>
                  </a:cubicBezTo>
                  <a:cubicBezTo>
                    <a:pt x="707" y="418"/>
                    <a:pt x="707" y="418"/>
                    <a:pt x="717" y="427"/>
                  </a:cubicBezTo>
                  <a:cubicBezTo>
                    <a:pt x="721" y="431"/>
                    <a:pt x="717" y="427"/>
                    <a:pt x="715" y="426"/>
                  </a:cubicBezTo>
                  <a:cubicBezTo>
                    <a:pt x="714" y="425"/>
                    <a:pt x="723" y="432"/>
                    <a:pt x="720" y="430"/>
                  </a:cubicBezTo>
                  <a:cubicBezTo>
                    <a:pt x="721" y="431"/>
                    <a:pt x="732" y="441"/>
                    <a:pt x="733" y="442"/>
                  </a:cubicBezTo>
                  <a:cubicBezTo>
                    <a:pt x="736" y="445"/>
                    <a:pt x="750" y="458"/>
                    <a:pt x="751" y="458"/>
                  </a:cubicBezTo>
                  <a:cubicBezTo>
                    <a:pt x="751" y="458"/>
                    <a:pt x="749" y="457"/>
                    <a:pt x="747" y="455"/>
                  </a:cubicBezTo>
                  <a:cubicBezTo>
                    <a:pt x="745" y="453"/>
                    <a:pt x="743" y="451"/>
                    <a:pt x="741" y="449"/>
                  </a:cubicBezTo>
                  <a:cubicBezTo>
                    <a:pt x="744" y="452"/>
                    <a:pt x="747" y="454"/>
                    <a:pt x="751" y="458"/>
                  </a:cubicBezTo>
                  <a:cubicBezTo>
                    <a:pt x="746" y="454"/>
                    <a:pt x="758" y="465"/>
                    <a:pt x="759" y="466"/>
                  </a:cubicBezTo>
                  <a:cubicBezTo>
                    <a:pt x="760" y="467"/>
                    <a:pt x="759" y="466"/>
                    <a:pt x="765" y="472"/>
                  </a:cubicBezTo>
                  <a:cubicBezTo>
                    <a:pt x="764" y="471"/>
                    <a:pt x="762" y="469"/>
                    <a:pt x="762" y="469"/>
                  </a:cubicBezTo>
                  <a:cubicBezTo>
                    <a:pt x="762" y="469"/>
                    <a:pt x="769" y="475"/>
                    <a:pt x="769" y="476"/>
                  </a:cubicBezTo>
                  <a:cubicBezTo>
                    <a:pt x="772" y="478"/>
                    <a:pt x="764" y="472"/>
                    <a:pt x="766" y="473"/>
                  </a:cubicBezTo>
                  <a:cubicBezTo>
                    <a:pt x="772" y="478"/>
                    <a:pt x="771" y="478"/>
                    <a:pt x="773" y="479"/>
                  </a:cubicBezTo>
                  <a:cubicBezTo>
                    <a:pt x="776" y="482"/>
                    <a:pt x="780" y="486"/>
                    <a:pt x="779" y="485"/>
                  </a:cubicBezTo>
                  <a:cubicBezTo>
                    <a:pt x="774" y="480"/>
                    <a:pt x="775" y="481"/>
                    <a:pt x="770" y="476"/>
                  </a:cubicBezTo>
                  <a:cubicBezTo>
                    <a:pt x="771" y="478"/>
                    <a:pt x="776" y="482"/>
                    <a:pt x="781" y="487"/>
                  </a:cubicBezTo>
                  <a:cubicBezTo>
                    <a:pt x="781" y="486"/>
                    <a:pt x="780" y="485"/>
                    <a:pt x="778" y="484"/>
                  </a:cubicBezTo>
                  <a:cubicBezTo>
                    <a:pt x="781" y="486"/>
                    <a:pt x="784" y="489"/>
                    <a:pt x="782" y="486"/>
                  </a:cubicBezTo>
                  <a:cubicBezTo>
                    <a:pt x="790" y="494"/>
                    <a:pt x="794" y="498"/>
                    <a:pt x="799" y="503"/>
                  </a:cubicBezTo>
                  <a:cubicBezTo>
                    <a:pt x="802" y="505"/>
                    <a:pt x="804" y="506"/>
                    <a:pt x="808" y="510"/>
                  </a:cubicBezTo>
                  <a:cubicBezTo>
                    <a:pt x="807" y="509"/>
                    <a:pt x="804" y="507"/>
                    <a:pt x="804" y="507"/>
                  </a:cubicBezTo>
                  <a:cubicBezTo>
                    <a:pt x="809" y="511"/>
                    <a:pt x="828" y="527"/>
                    <a:pt x="841" y="537"/>
                  </a:cubicBezTo>
                  <a:cubicBezTo>
                    <a:pt x="842" y="538"/>
                    <a:pt x="844" y="539"/>
                    <a:pt x="848" y="542"/>
                  </a:cubicBezTo>
                  <a:cubicBezTo>
                    <a:pt x="851" y="544"/>
                    <a:pt x="848" y="542"/>
                    <a:pt x="848" y="542"/>
                  </a:cubicBezTo>
                  <a:cubicBezTo>
                    <a:pt x="853" y="545"/>
                    <a:pt x="851" y="545"/>
                    <a:pt x="857" y="549"/>
                  </a:cubicBezTo>
                  <a:cubicBezTo>
                    <a:pt x="856" y="548"/>
                    <a:pt x="848" y="543"/>
                    <a:pt x="845" y="540"/>
                  </a:cubicBezTo>
                  <a:cubicBezTo>
                    <a:pt x="846" y="541"/>
                    <a:pt x="855" y="548"/>
                    <a:pt x="860" y="552"/>
                  </a:cubicBezTo>
                  <a:cubicBezTo>
                    <a:pt x="862" y="552"/>
                    <a:pt x="860" y="551"/>
                    <a:pt x="855" y="548"/>
                  </a:cubicBezTo>
                  <a:cubicBezTo>
                    <a:pt x="856" y="548"/>
                    <a:pt x="866" y="555"/>
                    <a:pt x="870" y="558"/>
                  </a:cubicBezTo>
                  <a:cubicBezTo>
                    <a:pt x="866" y="555"/>
                    <a:pt x="870" y="558"/>
                    <a:pt x="875" y="561"/>
                  </a:cubicBezTo>
                  <a:cubicBezTo>
                    <a:pt x="871" y="559"/>
                    <a:pt x="877" y="563"/>
                    <a:pt x="882" y="566"/>
                  </a:cubicBezTo>
                  <a:cubicBezTo>
                    <a:pt x="882" y="566"/>
                    <a:pt x="882" y="566"/>
                    <a:pt x="884" y="567"/>
                  </a:cubicBezTo>
                  <a:cubicBezTo>
                    <a:pt x="886" y="568"/>
                    <a:pt x="889" y="570"/>
                    <a:pt x="893" y="573"/>
                  </a:cubicBezTo>
                  <a:cubicBezTo>
                    <a:pt x="893" y="572"/>
                    <a:pt x="890" y="571"/>
                    <a:pt x="886" y="568"/>
                  </a:cubicBezTo>
                  <a:cubicBezTo>
                    <a:pt x="886" y="568"/>
                    <a:pt x="890" y="570"/>
                    <a:pt x="890" y="570"/>
                  </a:cubicBezTo>
                  <a:cubicBezTo>
                    <a:pt x="892" y="572"/>
                    <a:pt x="893" y="573"/>
                    <a:pt x="899" y="576"/>
                  </a:cubicBezTo>
                  <a:cubicBezTo>
                    <a:pt x="898" y="575"/>
                    <a:pt x="896" y="574"/>
                    <a:pt x="893" y="573"/>
                  </a:cubicBezTo>
                  <a:cubicBezTo>
                    <a:pt x="894" y="574"/>
                    <a:pt x="899" y="576"/>
                    <a:pt x="902" y="578"/>
                  </a:cubicBezTo>
                  <a:cubicBezTo>
                    <a:pt x="903" y="578"/>
                    <a:pt x="899" y="577"/>
                    <a:pt x="897" y="575"/>
                  </a:cubicBezTo>
                  <a:cubicBezTo>
                    <a:pt x="901" y="578"/>
                    <a:pt x="904" y="579"/>
                    <a:pt x="901" y="577"/>
                  </a:cubicBezTo>
                  <a:cubicBezTo>
                    <a:pt x="901" y="577"/>
                    <a:pt x="905" y="579"/>
                    <a:pt x="905" y="579"/>
                  </a:cubicBezTo>
                  <a:cubicBezTo>
                    <a:pt x="911" y="582"/>
                    <a:pt x="907" y="582"/>
                    <a:pt x="895" y="574"/>
                  </a:cubicBezTo>
                  <a:cubicBezTo>
                    <a:pt x="896" y="575"/>
                    <a:pt x="897" y="576"/>
                    <a:pt x="896" y="575"/>
                  </a:cubicBezTo>
                  <a:cubicBezTo>
                    <a:pt x="901" y="578"/>
                    <a:pt x="900" y="577"/>
                    <a:pt x="909" y="583"/>
                  </a:cubicBezTo>
                  <a:cubicBezTo>
                    <a:pt x="913" y="584"/>
                    <a:pt x="911" y="583"/>
                    <a:pt x="917" y="587"/>
                  </a:cubicBezTo>
                  <a:cubicBezTo>
                    <a:pt x="917" y="586"/>
                    <a:pt x="918" y="586"/>
                    <a:pt x="916" y="585"/>
                  </a:cubicBezTo>
                  <a:cubicBezTo>
                    <a:pt x="916" y="585"/>
                    <a:pt x="917" y="586"/>
                    <a:pt x="918" y="586"/>
                  </a:cubicBezTo>
                  <a:cubicBezTo>
                    <a:pt x="920" y="587"/>
                    <a:pt x="921" y="588"/>
                    <a:pt x="923" y="589"/>
                  </a:cubicBezTo>
                  <a:cubicBezTo>
                    <a:pt x="926" y="590"/>
                    <a:pt x="928" y="591"/>
                    <a:pt x="924" y="589"/>
                  </a:cubicBezTo>
                  <a:cubicBezTo>
                    <a:pt x="936" y="594"/>
                    <a:pt x="944" y="598"/>
                    <a:pt x="953" y="601"/>
                  </a:cubicBezTo>
                  <a:cubicBezTo>
                    <a:pt x="961" y="604"/>
                    <a:pt x="970" y="607"/>
                    <a:pt x="983" y="609"/>
                  </a:cubicBezTo>
                  <a:cubicBezTo>
                    <a:pt x="982" y="609"/>
                    <a:pt x="979" y="609"/>
                    <a:pt x="976" y="608"/>
                  </a:cubicBezTo>
                  <a:cubicBezTo>
                    <a:pt x="973" y="607"/>
                    <a:pt x="969" y="606"/>
                    <a:pt x="966" y="605"/>
                  </a:cubicBezTo>
                  <a:cubicBezTo>
                    <a:pt x="967" y="606"/>
                    <a:pt x="968" y="606"/>
                    <a:pt x="968" y="606"/>
                  </a:cubicBezTo>
                  <a:cubicBezTo>
                    <a:pt x="969" y="606"/>
                    <a:pt x="972" y="607"/>
                    <a:pt x="976" y="608"/>
                  </a:cubicBezTo>
                  <a:cubicBezTo>
                    <a:pt x="971" y="607"/>
                    <a:pt x="977" y="609"/>
                    <a:pt x="973" y="608"/>
                  </a:cubicBezTo>
                  <a:cubicBezTo>
                    <a:pt x="976" y="609"/>
                    <a:pt x="979" y="609"/>
                    <a:pt x="982" y="610"/>
                  </a:cubicBezTo>
                  <a:cubicBezTo>
                    <a:pt x="974" y="608"/>
                    <a:pt x="988" y="611"/>
                    <a:pt x="978" y="608"/>
                  </a:cubicBezTo>
                  <a:cubicBezTo>
                    <a:pt x="979" y="609"/>
                    <a:pt x="983" y="610"/>
                    <a:pt x="987" y="610"/>
                  </a:cubicBezTo>
                  <a:cubicBezTo>
                    <a:pt x="990" y="611"/>
                    <a:pt x="994" y="612"/>
                    <a:pt x="993" y="612"/>
                  </a:cubicBezTo>
                  <a:cubicBezTo>
                    <a:pt x="1010" y="614"/>
                    <a:pt x="1021" y="615"/>
                    <a:pt x="1031" y="614"/>
                  </a:cubicBezTo>
                  <a:cubicBezTo>
                    <a:pt x="1029" y="615"/>
                    <a:pt x="1033" y="615"/>
                    <a:pt x="1040" y="615"/>
                  </a:cubicBezTo>
                  <a:cubicBezTo>
                    <a:pt x="1046" y="614"/>
                    <a:pt x="1053" y="614"/>
                    <a:pt x="1057" y="613"/>
                  </a:cubicBezTo>
                  <a:cubicBezTo>
                    <a:pt x="1042" y="615"/>
                    <a:pt x="1059" y="613"/>
                    <a:pt x="1057" y="613"/>
                  </a:cubicBezTo>
                  <a:cubicBezTo>
                    <a:pt x="1058" y="613"/>
                    <a:pt x="1062" y="613"/>
                    <a:pt x="1065" y="612"/>
                  </a:cubicBezTo>
                  <a:cubicBezTo>
                    <a:pt x="1069" y="611"/>
                    <a:pt x="1073" y="610"/>
                    <a:pt x="1072" y="610"/>
                  </a:cubicBezTo>
                  <a:cubicBezTo>
                    <a:pt x="1075" y="610"/>
                    <a:pt x="1077" y="609"/>
                    <a:pt x="1080" y="609"/>
                  </a:cubicBezTo>
                  <a:cubicBezTo>
                    <a:pt x="1083" y="608"/>
                    <a:pt x="1086" y="607"/>
                    <a:pt x="1089" y="607"/>
                  </a:cubicBezTo>
                  <a:cubicBezTo>
                    <a:pt x="1087" y="607"/>
                    <a:pt x="1089" y="607"/>
                    <a:pt x="1093" y="606"/>
                  </a:cubicBezTo>
                  <a:cubicBezTo>
                    <a:pt x="1094" y="605"/>
                    <a:pt x="1097" y="605"/>
                    <a:pt x="1099" y="604"/>
                  </a:cubicBezTo>
                  <a:cubicBezTo>
                    <a:pt x="1101" y="603"/>
                    <a:pt x="1104" y="602"/>
                    <a:pt x="1107" y="601"/>
                  </a:cubicBezTo>
                  <a:cubicBezTo>
                    <a:pt x="1104" y="602"/>
                    <a:pt x="1098" y="604"/>
                    <a:pt x="1099" y="604"/>
                  </a:cubicBezTo>
                  <a:cubicBezTo>
                    <a:pt x="1105" y="601"/>
                    <a:pt x="1110" y="600"/>
                    <a:pt x="1114" y="598"/>
                  </a:cubicBezTo>
                  <a:cubicBezTo>
                    <a:pt x="1116" y="597"/>
                    <a:pt x="1118" y="596"/>
                    <a:pt x="1120" y="595"/>
                  </a:cubicBezTo>
                  <a:cubicBezTo>
                    <a:pt x="1122" y="595"/>
                    <a:pt x="1124" y="594"/>
                    <a:pt x="1126" y="593"/>
                  </a:cubicBezTo>
                  <a:cubicBezTo>
                    <a:pt x="1127" y="592"/>
                    <a:pt x="1129" y="591"/>
                    <a:pt x="1131" y="590"/>
                  </a:cubicBezTo>
                  <a:cubicBezTo>
                    <a:pt x="1133" y="589"/>
                    <a:pt x="1134" y="588"/>
                    <a:pt x="1136" y="587"/>
                  </a:cubicBezTo>
                  <a:cubicBezTo>
                    <a:pt x="1140" y="585"/>
                    <a:pt x="1144" y="583"/>
                    <a:pt x="1149" y="580"/>
                  </a:cubicBezTo>
                  <a:cubicBezTo>
                    <a:pt x="1154" y="577"/>
                    <a:pt x="1145" y="583"/>
                    <a:pt x="1153" y="578"/>
                  </a:cubicBezTo>
                  <a:cubicBezTo>
                    <a:pt x="1152" y="578"/>
                    <a:pt x="1147" y="581"/>
                    <a:pt x="1142" y="584"/>
                  </a:cubicBezTo>
                  <a:cubicBezTo>
                    <a:pt x="1140" y="585"/>
                    <a:pt x="1151" y="578"/>
                    <a:pt x="1146" y="581"/>
                  </a:cubicBezTo>
                  <a:cubicBezTo>
                    <a:pt x="1150" y="579"/>
                    <a:pt x="1160" y="573"/>
                    <a:pt x="1160" y="572"/>
                  </a:cubicBezTo>
                  <a:cubicBezTo>
                    <a:pt x="1165" y="569"/>
                    <a:pt x="1162" y="571"/>
                    <a:pt x="1165" y="569"/>
                  </a:cubicBezTo>
                  <a:cubicBezTo>
                    <a:pt x="1165" y="569"/>
                    <a:pt x="1161" y="572"/>
                    <a:pt x="1160" y="573"/>
                  </a:cubicBezTo>
                  <a:cubicBezTo>
                    <a:pt x="1166" y="569"/>
                    <a:pt x="1169" y="567"/>
                    <a:pt x="1177" y="560"/>
                  </a:cubicBezTo>
                  <a:cubicBezTo>
                    <a:pt x="1176" y="560"/>
                    <a:pt x="1178" y="559"/>
                    <a:pt x="1180" y="557"/>
                  </a:cubicBezTo>
                  <a:cubicBezTo>
                    <a:pt x="1183" y="555"/>
                    <a:pt x="1186" y="552"/>
                    <a:pt x="1190" y="548"/>
                  </a:cubicBezTo>
                  <a:cubicBezTo>
                    <a:pt x="1198" y="541"/>
                    <a:pt x="1207" y="532"/>
                    <a:pt x="1212" y="527"/>
                  </a:cubicBezTo>
                  <a:cubicBezTo>
                    <a:pt x="1216" y="523"/>
                    <a:pt x="1213" y="526"/>
                    <a:pt x="1217" y="520"/>
                  </a:cubicBezTo>
                  <a:cubicBezTo>
                    <a:pt x="1211" y="527"/>
                    <a:pt x="1200" y="539"/>
                    <a:pt x="1189" y="549"/>
                  </a:cubicBezTo>
                  <a:cubicBezTo>
                    <a:pt x="1189" y="549"/>
                    <a:pt x="1201" y="538"/>
                    <a:pt x="1190" y="548"/>
                  </a:cubicBezTo>
                  <a:cubicBezTo>
                    <a:pt x="1202" y="537"/>
                    <a:pt x="1215" y="523"/>
                    <a:pt x="1227" y="509"/>
                  </a:cubicBezTo>
                  <a:cubicBezTo>
                    <a:pt x="1239" y="494"/>
                    <a:pt x="1251" y="478"/>
                    <a:pt x="1261" y="462"/>
                  </a:cubicBezTo>
                  <a:cubicBezTo>
                    <a:pt x="1282" y="431"/>
                    <a:pt x="1298" y="401"/>
                    <a:pt x="1305" y="389"/>
                  </a:cubicBezTo>
                  <a:cubicBezTo>
                    <a:pt x="1304" y="390"/>
                    <a:pt x="1310" y="380"/>
                    <a:pt x="1314" y="372"/>
                  </a:cubicBezTo>
                  <a:close/>
                  <a:moveTo>
                    <a:pt x="1408" y="163"/>
                  </a:moveTo>
                  <a:cubicBezTo>
                    <a:pt x="1404" y="173"/>
                    <a:pt x="1404" y="174"/>
                    <a:pt x="1407" y="167"/>
                  </a:cubicBezTo>
                  <a:cubicBezTo>
                    <a:pt x="1405" y="172"/>
                    <a:pt x="1404" y="176"/>
                    <a:pt x="1403" y="178"/>
                  </a:cubicBezTo>
                  <a:cubicBezTo>
                    <a:pt x="1406" y="171"/>
                    <a:pt x="1407" y="168"/>
                    <a:pt x="1409" y="161"/>
                  </a:cubicBezTo>
                  <a:cubicBezTo>
                    <a:pt x="1409" y="163"/>
                    <a:pt x="1410" y="158"/>
                    <a:pt x="1410" y="159"/>
                  </a:cubicBezTo>
                  <a:cubicBezTo>
                    <a:pt x="1409" y="161"/>
                    <a:pt x="1408" y="164"/>
                    <a:pt x="1408" y="163"/>
                  </a:cubicBezTo>
                  <a:close/>
                  <a:moveTo>
                    <a:pt x="1415" y="144"/>
                  </a:moveTo>
                  <a:cubicBezTo>
                    <a:pt x="1416" y="143"/>
                    <a:pt x="1418" y="139"/>
                    <a:pt x="1415" y="145"/>
                  </a:cubicBezTo>
                  <a:cubicBezTo>
                    <a:pt x="1419" y="136"/>
                    <a:pt x="1421" y="130"/>
                    <a:pt x="1425" y="118"/>
                  </a:cubicBezTo>
                  <a:cubicBezTo>
                    <a:pt x="1423" y="122"/>
                    <a:pt x="1423" y="125"/>
                    <a:pt x="1421" y="129"/>
                  </a:cubicBezTo>
                  <a:cubicBezTo>
                    <a:pt x="1421" y="129"/>
                    <a:pt x="1420" y="132"/>
                    <a:pt x="1420" y="133"/>
                  </a:cubicBezTo>
                  <a:cubicBezTo>
                    <a:pt x="1421" y="130"/>
                    <a:pt x="1424" y="121"/>
                    <a:pt x="1422" y="126"/>
                  </a:cubicBezTo>
                  <a:cubicBezTo>
                    <a:pt x="1418" y="137"/>
                    <a:pt x="1418" y="137"/>
                    <a:pt x="1415" y="144"/>
                  </a:cubicBezTo>
                  <a:close/>
                  <a:moveTo>
                    <a:pt x="1277" y="458"/>
                  </a:moveTo>
                  <a:cubicBezTo>
                    <a:pt x="1275" y="461"/>
                    <a:pt x="1273" y="464"/>
                    <a:pt x="1271" y="467"/>
                  </a:cubicBezTo>
                  <a:cubicBezTo>
                    <a:pt x="1271" y="467"/>
                    <a:pt x="1270" y="468"/>
                    <a:pt x="1270" y="469"/>
                  </a:cubicBezTo>
                  <a:cubicBezTo>
                    <a:pt x="1272" y="465"/>
                    <a:pt x="1276" y="459"/>
                    <a:pt x="1277" y="458"/>
                  </a:cubicBezTo>
                  <a:close/>
                  <a:moveTo>
                    <a:pt x="1228" y="522"/>
                  </a:moveTo>
                  <a:cubicBezTo>
                    <a:pt x="1226" y="525"/>
                    <a:pt x="1223" y="528"/>
                    <a:pt x="1221" y="530"/>
                  </a:cubicBezTo>
                  <a:cubicBezTo>
                    <a:pt x="1219" y="533"/>
                    <a:pt x="1217" y="535"/>
                    <a:pt x="1216" y="536"/>
                  </a:cubicBezTo>
                  <a:cubicBezTo>
                    <a:pt x="1220" y="532"/>
                    <a:pt x="1225" y="526"/>
                    <a:pt x="1228" y="522"/>
                  </a:cubicBezTo>
                  <a:close/>
                  <a:moveTo>
                    <a:pt x="290" y="288"/>
                  </a:moveTo>
                  <a:cubicBezTo>
                    <a:pt x="296" y="287"/>
                    <a:pt x="300" y="285"/>
                    <a:pt x="303" y="285"/>
                  </a:cubicBezTo>
                  <a:cubicBezTo>
                    <a:pt x="298" y="286"/>
                    <a:pt x="290" y="288"/>
                    <a:pt x="290" y="288"/>
                  </a:cubicBezTo>
                  <a:close/>
                  <a:moveTo>
                    <a:pt x="127" y="377"/>
                  </a:moveTo>
                  <a:cubicBezTo>
                    <a:pt x="125" y="379"/>
                    <a:pt x="126" y="378"/>
                    <a:pt x="127" y="377"/>
                  </a:cubicBezTo>
                  <a:cubicBezTo>
                    <a:pt x="124" y="380"/>
                    <a:pt x="119" y="385"/>
                    <a:pt x="119" y="385"/>
                  </a:cubicBezTo>
                  <a:cubicBezTo>
                    <a:pt x="116" y="388"/>
                    <a:pt x="113" y="391"/>
                    <a:pt x="110" y="394"/>
                  </a:cubicBezTo>
                  <a:cubicBezTo>
                    <a:pt x="114" y="390"/>
                    <a:pt x="115" y="389"/>
                    <a:pt x="116" y="388"/>
                  </a:cubicBezTo>
                  <a:cubicBezTo>
                    <a:pt x="112" y="393"/>
                    <a:pt x="118" y="387"/>
                    <a:pt x="116" y="388"/>
                  </a:cubicBezTo>
                  <a:cubicBezTo>
                    <a:pt x="114" y="391"/>
                    <a:pt x="112" y="393"/>
                    <a:pt x="110" y="395"/>
                  </a:cubicBezTo>
                  <a:cubicBezTo>
                    <a:pt x="114" y="392"/>
                    <a:pt x="108" y="397"/>
                    <a:pt x="109" y="397"/>
                  </a:cubicBezTo>
                  <a:cubicBezTo>
                    <a:pt x="116" y="389"/>
                    <a:pt x="116" y="389"/>
                    <a:pt x="122" y="383"/>
                  </a:cubicBezTo>
                  <a:cubicBezTo>
                    <a:pt x="123" y="381"/>
                    <a:pt x="115" y="390"/>
                    <a:pt x="113" y="392"/>
                  </a:cubicBezTo>
                  <a:cubicBezTo>
                    <a:pt x="115" y="389"/>
                    <a:pt x="125" y="380"/>
                    <a:pt x="127" y="378"/>
                  </a:cubicBezTo>
                  <a:cubicBezTo>
                    <a:pt x="124" y="381"/>
                    <a:pt x="128" y="377"/>
                    <a:pt x="129" y="376"/>
                  </a:cubicBezTo>
                  <a:cubicBezTo>
                    <a:pt x="119" y="386"/>
                    <a:pt x="126" y="378"/>
                    <a:pt x="119" y="385"/>
                  </a:cubicBezTo>
                  <a:cubicBezTo>
                    <a:pt x="124" y="380"/>
                    <a:pt x="126" y="379"/>
                    <a:pt x="127" y="377"/>
                  </a:cubicBezTo>
                  <a:close/>
                  <a:moveTo>
                    <a:pt x="48" y="476"/>
                  </a:moveTo>
                  <a:cubicBezTo>
                    <a:pt x="51" y="471"/>
                    <a:pt x="50" y="475"/>
                    <a:pt x="52" y="471"/>
                  </a:cubicBezTo>
                  <a:cubicBezTo>
                    <a:pt x="52" y="469"/>
                    <a:pt x="55" y="464"/>
                    <a:pt x="52" y="468"/>
                  </a:cubicBezTo>
                  <a:cubicBezTo>
                    <a:pt x="51" y="471"/>
                    <a:pt x="49" y="476"/>
                    <a:pt x="48" y="476"/>
                  </a:cubicBezTo>
                  <a:close/>
                  <a:moveTo>
                    <a:pt x="84" y="417"/>
                  </a:moveTo>
                  <a:cubicBezTo>
                    <a:pt x="79" y="423"/>
                    <a:pt x="83" y="418"/>
                    <a:pt x="80" y="422"/>
                  </a:cubicBezTo>
                  <a:cubicBezTo>
                    <a:pt x="75" y="428"/>
                    <a:pt x="82" y="419"/>
                    <a:pt x="84" y="417"/>
                  </a:cubicBezTo>
                  <a:close/>
                  <a:moveTo>
                    <a:pt x="204" y="313"/>
                  </a:moveTo>
                  <a:cubicBezTo>
                    <a:pt x="208" y="311"/>
                    <a:pt x="206" y="311"/>
                    <a:pt x="202" y="314"/>
                  </a:cubicBezTo>
                  <a:cubicBezTo>
                    <a:pt x="203" y="313"/>
                    <a:pt x="205" y="312"/>
                    <a:pt x="204" y="313"/>
                  </a:cubicBezTo>
                  <a:cubicBezTo>
                    <a:pt x="201" y="314"/>
                    <a:pt x="197" y="317"/>
                    <a:pt x="197" y="317"/>
                  </a:cubicBezTo>
                  <a:cubicBezTo>
                    <a:pt x="199" y="316"/>
                    <a:pt x="198" y="316"/>
                    <a:pt x="195" y="318"/>
                  </a:cubicBezTo>
                  <a:cubicBezTo>
                    <a:pt x="195" y="318"/>
                    <a:pt x="200" y="315"/>
                    <a:pt x="204" y="313"/>
                  </a:cubicBezTo>
                  <a:close/>
                  <a:moveTo>
                    <a:pt x="361" y="269"/>
                  </a:moveTo>
                  <a:cubicBezTo>
                    <a:pt x="356" y="270"/>
                    <a:pt x="348" y="270"/>
                    <a:pt x="348" y="270"/>
                  </a:cubicBezTo>
                  <a:cubicBezTo>
                    <a:pt x="355" y="270"/>
                    <a:pt x="357" y="270"/>
                    <a:pt x="361" y="269"/>
                  </a:cubicBezTo>
                  <a:close/>
                  <a:moveTo>
                    <a:pt x="416" y="270"/>
                  </a:moveTo>
                  <a:cubicBezTo>
                    <a:pt x="408" y="269"/>
                    <a:pt x="409" y="270"/>
                    <a:pt x="411" y="270"/>
                  </a:cubicBezTo>
                  <a:cubicBezTo>
                    <a:pt x="410" y="270"/>
                    <a:pt x="423" y="271"/>
                    <a:pt x="420" y="271"/>
                  </a:cubicBezTo>
                  <a:cubicBezTo>
                    <a:pt x="423" y="271"/>
                    <a:pt x="426" y="271"/>
                    <a:pt x="429" y="272"/>
                  </a:cubicBezTo>
                  <a:cubicBezTo>
                    <a:pt x="432" y="272"/>
                    <a:pt x="435" y="272"/>
                    <a:pt x="438" y="273"/>
                  </a:cubicBezTo>
                  <a:cubicBezTo>
                    <a:pt x="442" y="273"/>
                    <a:pt x="446" y="274"/>
                    <a:pt x="448" y="274"/>
                  </a:cubicBezTo>
                  <a:cubicBezTo>
                    <a:pt x="443" y="273"/>
                    <a:pt x="434" y="272"/>
                    <a:pt x="431" y="272"/>
                  </a:cubicBezTo>
                  <a:cubicBezTo>
                    <a:pt x="442" y="273"/>
                    <a:pt x="441" y="273"/>
                    <a:pt x="438" y="272"/>
                  </a:cubicBezTo>
                  <a:cubicBezTo>
                    <a:pt x="445" y="273"/>
                    <a:pt x="447" y="274"/>
                    <a:pt x="450" y="274"/>
                  </a:cubicBezTo>
                  <a:cubicBezTo>
                    <a:pt x="449" y="274"/>
                    <a:pt x="463" y="276"/>
                    <a:pt x="462" y="276"/>
                  </a:cubicBezTo>
                  <a:cubicBezTo>
                    <a:pt x="454" y="275"/>
                    <a:pt x="460" y="275"/>
                    <a:pt x="462" y="276"/>
                  </a:cubicBezTo>
                  <a:cubicBezTo>
                    <a:pt x="457" y="275"/>
                    <a:pt x="452" y="274"/>
                    <a:pt x="446" y="273"/>
                  </a:cubicBezTo>
                  <a:cubicBezTo>
                    <a:pt x="441" y="273"/>
                    <a:pt x="436" y="272"/>
                    <a:pt x="431" y="271"/>
                  </a:cubicBezTo>
                  <a:cubicBezTo>
                    <a:pt x="431" y="272"/>
                    <a:pt x="427" y="271"/>
                    <a:pt x="426" y="271"/>
                  </a:cubicBezTo>
                  <a:cubicBezTo>
                    <a:pt x="423" y="271"/>
                    <a:pt x="423" y="271"/>
                    <a:pt x="418" y="270"/>
                  </a:cubicBezTo>
                  <a:cubicBezTo>
                    <a:pt x="418" y="270"/>
                    <a:pt x="417" y="270"/>
                    <a:pt x="413" y="270"/>
                  </a:cubicBezTo>
                  <a:cubicBezTo>
                    <a:pt x="412" y="270"/>
                    <a:pt x="411" y="270"/>
                    <a:pt x="411" y="270"/>
                  </a:cubicBezTo>
                  <a:cubicBezTo>
                    <a:pt x="414" y="270"/>
                    <a:pt x="415" y="270"/>
                    <a:pt x="416" y="270"/>
                  </a:cubicBezTo>
                  <a:close/>
                  <a:moveTo>
                    <a:pt x="554" y="307"/>
                  </a:moveTo>
                  <a:cubicBezTo>
                    <a:pt x="563" y="312"/>
                    <a:pt x="560" y="310"/>
                    <a:pt x="563" y="311"/>
                  </a:cubicBezTo>
                  <a:cubicBezTo>
                    <a:pt x="552" y="305"/>
                    <a:pt x="558" y="309"/>
                    <a:pt x="545" y="302"/>
                  </a:cubicBezTo>
                  <a:cubicBezTo>
                    <a:pt x="546" y="303"/>
                    <a:pt x="542" y="302"/>
                    <a:pt x="546" y="304"/>
                  </a:cubicBezTo>
                  <a:cubicBezTo>
                    <a:pt x="549" y="305"/>
                    <a:pt x="547" y="304"/>
                    <a:pt x="551" y="305"/>
                  </a:cubicBezTo>
                  <a:cubicBezTo>
                    <a:pt x="552" y="306"/>
                    <a:pt x="546" y="303"/>
                    <a:pt x="544" y="303"/>
                  </a:cubicBezTo>
                  <a:cubicBezTo>
                    <a:pt x="553" y="307"/>
                    <a:pt x="550" y="305"/>
                    <a:pt x="556" y="308"/>
                  </a:cubicBezTo>
                  <a:cubicBezTo>
                    <a:pt x="560" y="310"/>
                    <a:pt x="547" y="304"/>
                    <a:pt x="554" y="307"/>
                  </a:cubicBezTo>
                  <a:close/>
                  <a:moveTo>
                    <a:pt x="626" y="351"/>
                  </a:moveTo>
                  <a:cubicBezTo>
                    <a:pt x="631" y="354"/>
                    <a:pt x="623" y="349"/>
                    <a:pt x="620" y="347"/>
                  </a:cubicBezTo>
                  <a:cubicBezTo>
                    <a:pt x="623" y="349"/>
                    <a:pt x="627" y="352"/>
                    <a:pt x="630" y="354"/>
                  </a:cubicBezTo>
                  <a:cubicBezTo>
                    <a:pt x="633" y="356"/>
                    <a:pt x="634" y="357"/>
                    <a:pt x="632" y="356"/>
                  </a:cubicBezTo>
                  <a:cubicBezTo>
                    <a:pt x="637" y="360"/>
                    <a:pt x="643" y="364"/>
                    <a:pt x="638" y="360"/>
                  </a:cubicBezTo>
                  <a:cubicBezTo>
                    <a:pt x="634" y="358"/>
                    <a:pt x="631" y="355"/>
                    <a:pt x="626" y="351"/>
                  </a:cubicBezTo>
                  <a:close/>
                  <a:moveTo>
                    <a:pt x="1270" y="449"/>
                  </a:moveTo>
                  <a:cubicBezTo>
                    <a:pt x="1270" y="450"/>
                    <a:pt x="1274" y="443"/>
                    <a:pt x="1276" y="440"/>
                  </a:cubicBezTo>
                  <a:cubicBezTo>
                    <a:pt x="1277" y="438"/>
                    <a:pt x="1272" y="446"/>
                    <a:pt x="1273" y="444"/>
                  </a:cubicBezTo>
                  <a:cubicBezTo>
                    <a:pt x="1274" y="442"/>
                    <a:pt x="1276" y="440"/>
                    <a:pt x="1276" y="440"/>
                  </a:cubicBezTo>
                  <a:cubicBezTo>
                    <a:pt x="1272" y="445"/>
                    <a:pt x="1269" y="451"/>
                    <a:pt x="1270" y="449"/>
                  </a:cubicBezTo>
                  <a:close/>
                  <a:moveTo>
                    <a:pt x="1237" y="497"/>
                  </a:moveTo>
                  <a:cubicBezTo>
                    <a:pt x="1236" y="498"/>
                    <a:pt x="1234" y="500"/>
                    <a:pt x="1234" y="501"/>
                  </a:cubicBezTo>
                  <a:cubicBezTo>
                    <a:pt x="1236" y="498"/>
                    <a:pt x="1238" y="496"/>
                    <a:pt x="1239" y="494"/>
                  </a:cubicBezTo>
                  <a:cubicBezTo>
                    <a:pt x="1241" y="491"/>
                    <a:pt x="1235" y="498"/>
                    <a:pt x="1234" y="500"/>
                  </a:cubicBezTo>
                  <a:lnTo>
                    <a:pt x="1237" y="497"/>
                  </a:lnTo>
                  <a:close/>
                  <a:moveTo>
                    <a:pt x="1226" y="511"/>
                  </a:moveTo>
                  <a:cubicBezTo>
                    <a:pt x="1225" y="512"/>
                    <a:pt x="1224" y="513"/>
                    <a:pt x="1224" y="513"/>
                  </a:cubicBezTo>
                  <a:cubicBezTo>
                    <a:pt x="1230" y="506"/>
                    <a:pt x="1229" y="507"/>
                    <a:pt x="1234" y="501"/>
                  </a:cubicBezTo>
                  <a:cubicBezTo>
                    <a:pt x="1232" y="503"/>
                    <a:pt x="1233" y="502"/>
                    <a:pt x="1229" y="507"/>
                  </a:cubicBezTo>
                  <a:cubicBezTo>
                    <a:pt x="1228" y="507"/>
                    <a:pt x="1228" y="507"/>
                    <a:pt x="1227" y="509"/>
                  </a:cubicBezTo>
                  <a:cubicBezTo>
                    <a:pt x="1226" y="511"/>
                    <a:pt x="1221" y="516"/>
                    <a:pt x="1226" y="511"/>
                  </a:cubicBezTo>
                  <a:close/>
                  <a:moveTo>
                    <a:pt x="1290" y="416"/>
                  </a:moveTo>
                  <a:cubicBezTo>
                    <a:pt x="1293" y="411"/>
                    <a:pt x="1294" y="409"/>
                    <a:pt x="1298" y="403"/>
                  </a:cubicBezTo>
                  <a:cubicBezTo>
                    <a:pt x="1298" y="403"/>
                    <a:pt x="1298" y="402"/>
                    <a:pt x="1299" y="401"/>
                  </a:cubicBezTo>
                  <a:cubicBezTo>
                    <a:pt x="1296" y="407"/>
                    <a:pt x="1290" y="415"/>
                    <a:pt x="1290" y="416"/>
                  </a:cubicBezTo>
                  <a:close/>
                  <a:moveTo>
                    <a:pt x="1284" y="427"/>
                  </a:moveTo>
                  <a:cubicBezTo>
                    <a:pt x="1280" y="434"/>
                    <a:pt x="1273" y="446"/>
                    <a:pt x="1269" y="452"/>
                  </a:cubicBezTo>
                  <a:cubicBezTo>
                    <a:pt x="1276" y="441"/>
                    <a:pt x="1280" y="434"/>
                    <a:pt x="1284" y="427"/>
                  </a:cubicBezTo>
                  <a:close/>
                  <a:moveTo>
                    <a:pt x="1252" y="477"/>
                  </a:moveTo>
                  <a:cubicBezTo>
                    <a:pt x="1252" y="477"/>
                    <a:pt x="1252" y="477"/>
                    <a:pt x="1251" y="479"/>
                  </a:cubicBezTo>
                  <a:cubicBezTo>
                    <a:pt x="1254" y="475"/>
                    <a:pt x="1256" y="471"/>
                    <a:pt x="1259" y="468"/>
                  </a:cubicBezTo>
                  <a:cubicBezTo>
                    <a:pt x="1258" y="468"/>
                    <a:pt x="1267" y="456"/>
                    <a:pt x="1268" y="453"/>
                  </a:cubicBezTo>
                  <a:cubicBezTo>
                    <a:pt x="1263" y="461"/>
                    <a:pt x="1259" y="467"/>
                    <a:pt x="1252" y="477"/>
                  </a:cubicBezTo>
                  <a:close/>
                  <a:moveTo>
                    <a:pt x="1229" y="508"/>
                  </a:moveTo>
                  <a:cubicBezTo>
                    <a:pt x="1232" y="504"/>
                    <a:pt x="1232" y="505"/>
                    <a:pt x="1236" y="500"/>
                  </a:cubicBezTo>
                  <a:cubicBezTo>
                    <a:pt x="1234" y="502"/>
                    <a:pt x="1242" y="492"/>
                    <a:pt x="1237" y="498"/>
                  </a:cubicBezTo>
                  <a:cubicBezTo>
                    <a:pt x="1235" y="500"/>
                    <a:pt x="1230" y="506"/>
                    <a:pt x="1229" y="508"/>
                  </a:cubicBezTo>
                  <a:close/>
                  <a:moveTo>
                    <a:pt x="1354" y="293"/>
                  </a:moveTo>
                  <a:cubicBezTo>
                    <a:pt x="1355" y="290"/>
                    <a:pt x="1356" y="287"/>
                    <a:pt x="1357" y="285"/>
                  </a:cubicBezTo>
                  <a:cubicBezTo>
                    <a:pt x="1358" y="283"/>
                    <a:pt x="1359" y="281"/>
                    <a:pt x="1359" y="281"/>
                  </a:cubicBezTo>
                  <a:cubicBezTo>
                    <a:pt x="1356" y="287"/>
                    <a:pt x="1357" y="285"/>
                    <a:pt x="1355" y="291"/>
                  </a:cubicBezTo>
                  <a:cubicBezTo>
                    <a:pt x="1355" y="291"/>
                    <a:pt x="1354" y="292"/>
                    <a:pt x="1354" y="293"/>
                  </a:cubicBezTo>
                  <a:close/>
                  <a:moveTo>
                    <a:pt x="1192" y="547"/>
                  </a:moveTo>
                  <a:cubicBezTo>
                    <a:pt x="1196" y="543"/>
                    <a:pt x="1201" y="539"/>
                    <a:pt x="1203" y="537"/>
                  </a:cubicBezTo>
                  <a:cubicBezTo>
                    <a:pt x="1197" y="542"/>
                    <a:pt x="1190" y="548"/>
                    <a:pt x="1189" y="550"/>
                  </a:cubicBezTo>
                  <a:cubicBezTo>
                    <a:pt x="1191" y="548"/>
                    <a:pt x="1190" y="549"/>
                    <a:pt x="1192" y="547"/>
                  </a:cubicBezTo>
                  <a:close/>
                  <a:moveTo>
                    <a:pt x="1426" y="116"/>
                  </a:moveTo>
                  <a:cubicBezTo>
                    <a:pt x="1426" y="116"/>
                    <a:pt x="1426" y="116"/>
                    <a:pt x="1425" y="119"/>
                  </a:cubicBezTo>
                  <a:cubicBezTo>
                    <a:pt x="1427" y="113"/>
                    <a:pt x="1429" y="108"/>
                    <a:pt x="1432" y="100"/>
                  </a:cubicBezTo>
                  <a:cubicBezTo>
                    <a:pt x="1431" y="101"/>
                    <a:pt x="1435" y="92"/>
                    <a:pt x="1435" y="90"/>
                  </a:cubicBezTo>
                  <a:cubicBezTo>
                    <a:pt x="1433" y="96"/>
                    <a:pt x="1431" y="100"/>
                    <a:pt x="1430" y="104"/>
                  </a:cubicBezTo>
                  <a:cubicBezTo>
                    <a:pt x="1431" y="102"/>
                    <a:pt x="1427" y="112"/>
                    <a:pt x="1427" y="112"/>
                  </a:cubicBezTo>
                  <a:cubicBezTo>
                    <a:pt x="1428" y="111"/>
                    <a:pt x="1428" y="110"/>
                    <a:pt x="1427" y="112"/>
                  </a:cubicBezTo>
                  <a:cubicBezTo>
                    <a:pt x="1427" y="112"/>
                    <a:pt x="1427" y="114"/>
                    <a:pt x="1426" y="116"/>
                  </a:cubicBezTo>
                  <a:close/>
                  <a:moveTo>
                    <a:pt x="1403" y="178"/>
                  </a:moveTo>
                  <a:cubicBezTo>
                    <a:pt x="1402" y="181"/>
                    <a:pt x="1401" y="184"/>
                    <a:pt x="1400" y="186"/>
                  </a:cubicBezTo>
                  <a:cubicBezTo>
                    <a:pt x="1399" y="188"/>
                    <a:pt x="1403" y="178"/>
                    <a:pt x="1405" y="174"/>
                  </a:cubicBezTo>
                  <a:cubicBezTo>
                    <a:pt x="1405" y="174"/>
                    <a:pt x="1405" y="173"/>
                    <a:pt x="1406" y="172"/>
                  </a:cubicBezTo>
                  <a:cubicBezTo>
                    <a:pt x="1405" y="172"/>
                    <a:pt x="1405" y="174"/>
                    <a:pt x="1404" y="176"/>
                  </a:cubicBezTo>
                  <a:cubicBezTo>
                    <a:pt x="1404" y="177"/>
                    <a:pt x="1402" y="182"/>
                    <a:pt x="1403" y="178"/>
                  </a:cubicBezTo>
                  <a:close/>
                  <a:moveTo>
                    <a:pt x="1431" y="105"/>
                  </a:moveTo>
                  <a:cubicBezTo>
                    <a:pt x="1429" y="110"/>
                    <a:pt x="1428" y="112"/>
                    <a:pt x="1430" y="107"/>
                  </a:cubicBezTo>
                  <a:cubicBezTo>
                    <a:pt x="1429" y="110"/>
                    <a:pt x="1428" y="113"/>
                    <a:pt x="1426" y="117"/>
                  </a:cubicBezTo>
                  <a:cubicBezTo>
                    <a:pt x="1426" y="117"/>
                    <a:pt x="1430" y="108"/>
                    <a:pt x="1431" y="105"/>
                  </a:cubicBezTo>
                  <a:close/>
                  <a:moveTo>
                    <a:pt x="825" y="525"/>
                  </a:moveTo>
                  <a:cubicBezTo>
                    <a:pt x="829" y="529"/>
                    <a:pt x="832" y="530"/>
                    <a:pt x="835" y="533"/>
                  </a:cubicBezTo>
                  <a:cubicBezTo>
                    <a:pt x="835" y="533"/>
                    <a:pt x="837" y="534"/>
                    <a:pt x="839" y="536"/>
                  </a:cubicBezTo>
                  <a:cubicBezTo>
                    <a:pt x="839" y="536"/>
                    <a:pt x="838" y="535"/>
                    <a:pt x="837" y="535"/>
                  </a:cubicBezTo>
                  <a:cubicBezTo>
                    <a:pt x="842" y="538"/>
                    <a:pt x="841" y="537"/>
                    <a:pt x="844" y="540"/>
                  </a:cubicBezTo>
                  <a:cubicBezTo>
                    <a:pt x="845" y="541"/>
                    <a:pt x="848" y="543"/>
                    <a:pt x="854" y="548"/>
                  </a:cubicBezTo>
                  <a:cubicBezTo>
                    <a:pt x="854" y="548"/>
                    <a:pt x="857" y="550"/>
                    <a:pt x="860" y="552"/>
                  </a:cubicBezTo>
                  <a:cubicBezTo>
                    <a:pt x="858" y="550"/>
                    <a:pt x="844" y="540"/>
                    <a:pt x="836" y="533"/>
                  </a:cubicBezTo>
                  <a:cubicBezTo>
                    <a:pt x="837" y="534"/>
                    <a:pt x="828" y="527"/>
                    <a:pt x="824" y="524"/>
                  </a:cubicBezTo>
                  <a:cubicBezTo>
                    <a:pt x="824" y="524"/>
                    <a:pt x="824" y="524"/>
                    <a:pt x="824" y="524"/>
                  </a:cubicBezTo>
                  <a:cubicBezTo>
                    <a:pt x="827" y="527"/>
                    <a:pt x="830" y="529"/>
                    <a:pt x="830" y="529"/>
                  </a:cubicBezTo>
                  <a:cubicBezTo>
                    <a:pt x="829" y="528"/>
                    <a:pt x="827" y="527"/>
                    <a:pt x="825" y="525"/>
                  </a:cubicBezTo>
                  <a:close/>
                  <a:moveTo>
                    <a:pt x="863" y="554"/>
                  </a:moveTo>
                  <a:cubicBezTo>
                    <a:pt x="866" y="556"/>
                    <a:pt x="867" y="557"/>
                    <a:pt x="870" y="559"/>
                  </a:cubicBezTo>
                  <a:cubicBezTo>
                    <a:pt x="871" y="559"/>
                    <a:pt x="870" y="559"/>
                    <a:pt x="872" y="560"/>
                  </a:cubicBezTo>
                  <a:cubicBezTo>
                    <a:pt x="874" y="561"/>
                    <a:pt x="876" y="563"/>
                    <a:pt x="876" y="563"/>
                  </a:cubicBezTo>
                  <a:cubicBezTo>
                    <a:pt x="871" y="560"/>
                    <a:pt x="868" y="557"/>
                    <a:pt x="865" y="555"/>
                  </a:cubicBezTo>
                  <a:cubicBezTo>
                    <a:pt x="872" y="560"/>
                    <a:pt x="865" y="556"/>
                    <a:pt x="863" y="554"/>
                  </a:cubicBezTo>
                  <a:close/>
                  <a:moveTo>
                    <a:pt x="1428" y="113"/>
                  </a:moveTo>
                  <a:cubicBezTo>
                    <a:pt x="1431" y="105"/>
                    <a:pt x="1432" y="102"/>
                    <a:pt x="1434" y="97"/>
                  </a:cubicBezTo>
                  <a:cubicBezTo>
                    <a:pt x="1433" y="100"/>
                    <a:pt x="1429" y="109"/>
                    <a:pt x="1428" y="113"/>
                  </a:cubicBezTo>
                  <a:close/>
                  <a:moveTo>
                    <a:pt x="781" y="487"/>
                  </a:moveTo>
                  <a:cubicBezTo>
                    <a:pt x="790" y="495"/>
                    <a:pt x="790" y="495"/>
                    <a:pt x="790" y="495"/>
                  </a:cubicBezTo>
                  <a:cubicBezTo>
                    <a:pt x="791" y="495"/>
                    <a:pt x="791" y="495"/>
                    <a:pt x="791" y="495"/>
                  </a:cubicBezTo>
                  <a:cubicBezTo>
                    <a:pt x="788" y="493"/>
                    <a:pt x="782" y="487"/>
                    <a:pt x="781" y="487"/>
                  </a:cubicBezTo>
                  <a:close/>
                  <a:moveTo>
                    <a:pt x="752" y="460"/>
                  </a:moveTo>
                  <a:cubicBezTo>
                    <a:pt x="755" y="463"/>
                    <a:pt x="754" y="462"/>
                    <a:pt x="758" y="466"/>
                  </a:cubicBezTo>
                  <a:cubicBezTo>
                    <a:pt x="761" y="468"/>
                    <a:pt x="760" y="467"/>
                    <a:pt x="755" y="463"/>
                  </a:cubicBezTo>
                  <a:cubicBezTo>
                    <a:pt x="756" y="463"/>
                    <a:pt x="753" y="461"/>
                    <a:pt x="752" y="460"/>
                  </a:cubicBezTo>
                  <a:close/>
                  <a:moveTo>
                    <a:pt x="781" y="488"/>
                  </a:moveTo>
                  <a:cubicBezTo>
                    <a:pt x="784" y="492"/>
                    <a:pt x="786" y="493"/>
                    <a:pt x="789" y="496"/>
                  </a:cubicBezTo>
                  <a:cubicBezTo>
                    <a:pt x="784" y="491"/>
                    <a:pt x="785" y="492"/>
                    <a:pt x="781" y="488"/>
                  </a:cubicBezTo>
                  <a:cubicBezTo>
                    <a:pt x="780" y="487"/>
                    <a:pt x="785" y="492"/>
                    <a:pt x="781" y="488"/>
                  </a:cubicBezTo>
                  <a:close/>
                  <a:moveTo>
                    <a:pt x="762" y="471"/>
                  </a:moveTo>
                  <a:cubicBezTo>
                    <a:pt x="761" y="470"/>
                    <a:pt x="757" y="466"/>
                    <a:pt x="754" y="463"/>
                  </a:cubicBezTo>
                  <a:cubicBezTo>
                    <a:pt x="755" y="465"/>
                    <a:pt x="754" y="464"/>
                    <a:pt x="762" y="471"/>
                  </a:cubicBezTo>
                  <a:close/>
                  <a:moveTo>
                    <a:pt x="250" y="293"/>
                  </a:moveTo>
                  <a:cubicBezTo>
                    <a:pt x="259" y="289"/>
                    <a:pt x="272" y="285"/>
                    <a:pt x="260" y="289"/>
                  </a:cubicBezTo>
                  <a:cubicBezTo>
                    <a:pt x="265" y="287"/>
                    <a:pt x="267" y="286"/>
                    <a:pt x="269" y="286"/>
                  </a:cubicBezTo>
                  <a:cubicBezTo>
                    <a:pt x="272" y="285"/>
                    <a:pt x="274" y="284"/>
                    <a:pt x="277" y="284"/>
                  </a:cubicBezTo>
                  <a:cubicBezTo>
                    <a:pt x="276" y="284"/>
                    <a:pt x="276" y="284"/>
                    <a:pt x="273" y="284"/>
                  </a:cubicBezTo>
                  <a:cubicBezTo>
                    <a:pt x="265" y="287"/>
                    <a:pt x="257" y="289"/>
                    <a:pt x="246" y="294"/>
                  </a:cubicBezTo>
                  <a:cubicBezTo>
                    <a:pt x="247" y="293"/>
                    <a:pt x="244" y="295"/>
                    <a:pt x="244" y="295"/>
                  </a:cubicBezTo>
                  <a:cubicBezTo>
                    <a:pt x="253" y="291"/>
                    <a:pt x="245" y="294"/>
                    <a:pt x="250" y="292"/>
                  </a:cubicBezTo>
                  <a:cubicBezTo>
                    <a:pt x="252" y="291"/>
                    <a:pt x="252" y="292"/>
                    <a:pt x="250" y="293"/>
                  </a:cubicBezTo>
                  <a:close/>
                  <a:moveTo>
                    <a:pt x="664" y="381"/>
                  </a:moveTo>
                  <a:cubicBezTo>
                    <a:pt x="662" y="380"/>
                    <a:pt x="657" y="375"/>
                    <a:pt x="663" y="381"/>
                  </a:cubicBezTo>
                  <a:cubicBezTo>
                    <a:pt x="663" y="380"/>
                    <a:pt x="670" y="387"/>
                    <a:pt x="667" y="383"/>
                  </a:cubicBezTo>
                  <a:cubicBezTo>
                    <a:pt x="659" y="377"/>
                    <a:pt x="671" y="387"/>
                    <a:pt x="664" y="381"/>
                  </a:cubicBezTo>
                  <a:close/>
                  <a:moveTo>
                    <a:pt x="678" y="393"/>
                  </a:moveTo>
                  <a:cubicBezTo>
                    <a:pt x="685" y="400"/>
                    <a:pt x="690" y="403"/>
                    <a:pt x="695" y="408"/>
                  </a:cubicBezTo>
                  <a:cubicBezTo>
                    <a:pt x="695" y="409"/>
                    <a:pt x="690" y="404"/>
                    <a:pt x="691" y="405"/>
                  </a:cubicBezTo>
                  <a:cubicBezTo>
                    <a:pt x="697" y="410"/>
                    <a:pt x="701" y="415"/>
                    <a:pt x="704" y="417"/>
                  </a:cubicBezTo>
                  <a:cubicBezTo>
                    <a:pt x="703" y="416"/>
                    <a:pt x="700" y="413"/>
                    <a:pt x="698" y="412"/>
                  </a:cubicBezTo>
                  <a:cubicBezTo>
                    <a:pt x="696" y="410"/>
                    <a:pt x="694" y="408"/>
                    <a:pt x="694" y="408"/>
                  </a:cubicBezTo>
                  <a:cubicBezTo>
                    <a:pt x="700" y="413"/>
                    <a:pt x="698" y="411"/>
                    <a:pt x="703" y="415"/>
                  </a:cubicBezTo>
                  <a:cubicBezTo>
                    <a:pt x="697" y="410"/>
                    <a:pt x="683" y="397"/>
                    <a:pt x="678" y="393"/>
                  </a:cubicBezTo>
                  <a:close/>
                  <a:moveTo>
                    <a:pt x="519" y="292"/>
                  </a:moveTo>
                  <a:cubicBezTo>
                    <a:pt x="521" y="293"/>
                    <a:pt x="525" y="294"/>
                    <a:pt x="528" y="295"/>
                  </a:cubicBezTo>
                  <a:cubicBezTo>
                    <a:pt x="530" y="296"/>
                    <a:pt x="533" y="297"/>
                    <a:pt x="533" y="297"/>
                  </a:cubicBezTo>
                  <a:cubicBezTo>
                    <a:pt x="529" y="295"/>
                    <a:pt x="525" y="294"/>
                    <a:pt x="522" y="293"/>
                  </a:cubicBezTo>
                  <a:cubicBezTo>
                    <a:pt x="519" y="292"/>
                    <a:pt x="518" y="291"/>
                    <a:pt x="519" y="292"/>
                  </a:cubicBezTo>
                  <a:close/>
                  <a:moveTo>
                    <a:pt x="604" y="336"/>
                  </a:moveTo>
                  <a:cubicBezTo>
                    <a:pt x="601" y="334"/>
                    <a:pt x="604" y="336"/>
                    <a:pt x="607" y="338"/>
                  </a:cubicBezTo>
                  <a:cubicBezTo>
                    <a:pt x="604" y="336"/>
                    <a:pt x="608" y="338"/>
                    <a:pt x="609" y="339"/>
                  </a:cubicBezTo>
                  <a:cubicBezTo>
                    <a:pt x="608" y="339"/>
                    <a:pt x="618" y="346"/>
                    <a:pt x="620" y="347"/>
                  </a:cubicBezTo>
                  <a:cubicBezTo>
                    <a:pt x="615" y="343"/>
                    <a:pt x="607" y="338"/>
                    <a:pt x="610" y="339"/>
                  </a:cubicBezTo>
                  <a:cubicBezTo>
                    <a:pt x="603" y="334"/>
                    <a:pt x="603" y="334"/>
                    <a:pt x="603" y="334"/>
                  </a:cubicBezTo>
                  <a:cubicBezTo>
                    <a:pt x="599" y="332"/>
                    <a:pt x="609" y="339"/>
                    <a:pt x="604" y="336"/>
                  </a:cubicBezTo>
                  <a:cubicBezTo>
                    <a:pt x="602" y="334"/>
                    <a:pt x="600" y="333"/>
                    <a:pt x="597" y="331"/>
                  </a:cubicBezTo>
                  <a:cubicBezTo>
                    <a:pt x="591" y="328"/>
                    <a:pt x="590" y="326"/>
                    <a:pt x="586" y="324"/>
                  </a:cubicBezTo>
                  <a:cubicBezTo>
                    <a:pt x="592" y="327"/>
                    <a:pt x="581" y="321"/>
                    <a:pt x="595" y="330"/>
                  </a:cubicBezTo>
                  <a:cubicBezTo>
                    <a:pt x="593" y="329"/>
                    <a:pt x="592" y="328"/>
                    <a:pt x="595" y="330"/>
                  </a:cubicBezTo>
                  <a:cubicBezTo>
                    <a:pt x="594" y="330"/>
                    <a:pt x="601" y="334"/>
                    <a:pt x="604" y="336"/>
                  </a:cubicBezTo>
                  <a:close/>
                  <a:moveTo>
                    <a:pt x="74" y="432"/>
                  </a:moveTo>
                  <a:cubicBezTo>
                    <a:pt x="74" y="432"/>
                    <a:pt x="74" y="431"/>
                    <a:pt x="75" y="430"/>
                  </a:cubicBezTo>
                  <a:cubicBezTo>
                    <a:pt x="69" y="439"/>
                    <a:pt x="70" y="437"/>
                    <a:pt x="71" y="435"/>
                  </a:cubicBezTo>
                  <a:cubicBezTo>
                    <a:pt x="66" y="443"/>
                    <a:pt x="70" y="438"/>
                    <a:pt x="70" y="438"/>
                  </a:cubicBezTo>
                  <a:cubicBezTo>
                    <a:pt x="68" y="440"/>
                    <a:pt x="68" y="441"/>
                    <a:pt x="65" y="445"/>
                  </a:cubicBezTo>
                  <a:cubicBezTo>
                    <a:pt x="65" y="445"/>
                    <a:pt x="63" y="449"/>
                    <a:pt x="67" y="443"/>
                  </a:cubicBezTo>
                  <a:cubicBezTo>
                    <a:pt x="67" y="443"/>
                    <a:pt x="69" y="439"/>
                    <a:pt x="74" y="432"/>
                  </a:cubicBezTo>
                  <a:close/>
                  <a:moveTo>
                    <a:pt x="180" y="328"/>
                  </a:moveTo>
                  <a:cubicBezTo>
                    <a:pt x="176" y="330"/>
                    <a:pt x="172" y="332"/>
                    <a:pt x="169" y="335"/>
                  </a:cubicBezTo>
                  <a:cubicBezTo>
                    <a:pt x="167" y="336"/>
                    <a:pt x="179" y="328"/>
                    <a:pt x="180" y="328"/>
                  </a:cubicBezTo>
                  <a:close/>
                  <a:moveTo>
                    <a:pt x="126" y="370"/>
                  </a:moveTo>
                  <a:cubicBezTo>
                    <a:pt x="123" y="373"/>
                    <a:pt x="123" y="374"/>
                    <a:pt x="123" y="373"/>
                  </a:cubicBezTo>
                  <a:cubicBezTo>
                    <a:pt x="118" y="378"/>
                    <a:pt x="115" y="381"/>
                    <a:pt x="114" y="383"/>
                  </a:cubicBezTo>
                  <a:cubicBezTo>
                    <a:pt x="115" y="382"/>
                    <a:pt x="117" y="379"/>
                    <a:pt x="120" y="376"/>
                  </a:cubicBezTo>
                  <a:cubicBezTo>
                    <a:pt x="123" y="374"/>
                    <a:pt x="125" y="372"/>
                    <a:pt x="126" y="370"/>
                  </a:cubicBezTo>
                  <a:close/>
                  <a:moveTo>
                    <a:pt x="89" y="412"/>
                  </a:moveTo>
                  <a:cubicBezTo>
                    <a:pt x="88" y="413"/>
                    <a:pt x="90" y="411"/>
                    <a:pt x="91" y="409"/>
                  </a:cubicBezTo>
                  <a:cubicBezTo>
                    <a:pt x="92" y="407"/>
                    <a:pt x="94" y="406"/>
                    <a:pt x="92" y="407"/>
                  </a:cubicBezTo>
                  <a:cubicBezTo>
                    <a:pt x="90" y="411"/>
                    <a:pt x="93" y="406"/>
                    <a:pt x="91" y="409"/>
                  </a:cubicBezTo>
                  <a:cubicBezTo>
                    <a:pt x="85" y="417"/>
                    <a:pt x="83" y="419"/>
                    <a:pt x="79" y="425"/>
                  </a:cubicBezTo>
                  <a:cubicBezTo>
                    <a:pt x="80" y="423"/>
                    <a:pt x="82" y="421"/>
                    <a:pt x="83" y="418"/>
                  </a:cubicBezTo>
                  <a:cubicBezTo>
                    <a:pt x="85" y="416"/>
                    <a:pt x="87" y="414"/>
                    <a:pt x="87" y="414"/>
                  </a:cubicBezTo>
                  <a:cubicBezTo>
                    <a:pt x="83" y="419"/>
                    <a:pt x="89" y="412"/>
                    <a:pt x="89" y="411"/>
                  </a:cubicBezTo>
                  <a:cubicBezTo>
                    <a:pt x="88" y="413"/>
                    <a:pt x="87" y="414"/>
                    <a:pt x="87" y="415"/>
                  </a:cubicBezTo>
                  <a:cubicBezTo>
                    <a:pt x="83" y="419"/>
                    <a:pt x="86" y="416"/>
                    <a:pt x="89" y="412"/>
                  </a:cubicBezTo>
                  <a:close/>
                  <a:moveTo>
                    <a:pt x="673" y="389"/>
                  </a:moveTo>
                  <a:cubicBezTo>
                    <a:pt x="673" y="390"/>
                    <a:pt x="677" y="393"/>
                    <a:pt x="678" y="394"/>
                  </a:cubicBezTo>
                  <a:cubicBezTo>
                    <a:pt x="670" y="386"/>
                    <a:pt x="670" y="386"/>
                    <a:pt x="670" y="386"/>
                  </a:cubicBezTo>
                  <a:cubicBezTo>
                    <a:pt x="669" y="386"/>
                    <a:pt x="670" y="387"/>
                    <a:pt x="673" y="389"/>
                  </a:cubicBezTo>
                  <a:close/>
                  <a:moveTo>
                    <a:pt x="474" y="279"/>
                  </a:moveTo>
                  <a:cubicBezTo>
                    <a:pt x="474" y="279"/>
                    <a:pt x="467" y="277"/>
                    <a:pt x="468" y="277"/>
                  </a:cubicBezTo>
                  <a:cubicBezTo>
                    <a:pt x="473" y="279"/>
                    <a:pt x="472" y="279"/>
                    <a:pt x="476" y="280"/>
                  </a:cubicBezTo>
                  <a:cubicBezTo>
                    <a:pt x="477" y="280"/>
                    <a:pt x="479" y="280"/>
                    <a:pt x="482" y="281"/>
                  </a:cubicBezTo>
                  <a:cubicBezTo>
                    <a:pt x="482" y="281"/>
                    <a:pt x="477" y="280"/>
                    <a:pt x="482" y="281"/>
                  </a:cubicBezTo>
                  <a:cubicBezTo>
                    <a:pt x="483" y="281"/>
                    <a:pt x="487" y="282"/>
                    <a:pt x="489" y="283"/>
                  </a:cubicBezTo>
                  <a:cubicBezTo>
                    <a:pt x="489" y="283"/>
                    <a:pt x="489" y="283"/>
                    <a:pt x="491" y="284"/>
                  </a:cubicBezTo>
                  <a:cubicBezTo>
                    <a:pt x="490" y="283"/>
                    <a:pt x="488" y="282"/>
                    <a:pt x="485" y="282"/>
                  </a:cubicBezTo>
                  <a:cubicBezTo>
                    <a:pt x="485" y="282"/>
                    <a:pt x="493" y="284"/>
                    <a:pt x="493" y="284"/>
                  </a:cubicBezTo>
                  <a:cubicBezTo>
                    <a:pt x="484" y="281"/>
                    <a:pt x="478" y="280"/>
                    <a:pt x="474" y="279"/>
                  </a:cubicBezTo>
                  <a:close/>
                  <a:moveTo>
                    <a:pt x="524" y="294"/>
                  </a:moveTo>
                  <a:cubicBezTo>
                    <a:pt x="525" y="294"/>
                    <a:pt x="527" y="296"/>
                    <a:pt x="532" y="298"/>
                  </a:cubicBezTo>
                  <a:cubicBezTo>
                    <a:pt x="532" y="297"/>
                    <a:pt x="533" y="298"/>
                    <a:pt x="531" y="297"/>
                  </a:cubicBezTo>
                  <a:cubicBezTo>
                    <a:pt x="530" y="296"/>
                    <a:pt x="519" y="292"/>
                    <a:pt x="524" y="294"/>
                  </a:cubicBezTo>
                  <a:close/>
                  <a:moveTo>
                    <a:pt x="459" y="276"/>
                  </a:moveTo>
                  <a:cubicBezTo>
                    <a:pt x="464" y="277"/>
                    <a:pt x="474" y="279"/>
                    <a:pt x="468" y="278"/>
                  </a:cubicBezTo>
                  <a:cubicBezTo>
                    <a:pt x="461" y="276"/>
                    <a:pt x="457" y="276"/>
                    <a:pt x="450" y="274"/>
                  </a:cubicBezTo>
                  <a:cubicBezTo>
                    <a:pt x="447" y="274"/>
                    <a:pt x="462" y="276"/>
                    <a:pt x="459" y="276"/>
                  </a:cubicBezTo>
                  <a:close/>
                  <a:moveTo>
                    <a:pt x="98" y="402"/>
                  </a:moveTo>
                  <a:cubicBezTo>
                    <a:pt x="103" y="396"/>
                    <a:pt x="105" y="393"/>
                    <a:pt x="105" y="393"/>
                  </a:cubicBezTo>
                  <a:cubicBezTo>
                    <a:pt x="101" y="397"/>
                    <a:pt x="99" y="400"/>
                    <a:pt x="95" y="404"/>
                  </a:cubicBezTo>
                  <a:cubicBezTo>
                    <a:pt x="95" y="405"/>
                    <a:pt x="101" y="398"/>
                    <a:pt x="98" y="402"/>
                  </a:cubicBezTo>
                  <a:close/>
                  <a:moveTo>
                    <a:pt x="111" y="387"/>
                  </a:moveTo>
                  <a:cubicBezTo>
                    <a:pt x="113" y="385"/>
                    <a:pt x="115" y="382"/>
                    <a:pt x="115" y="382"/>
                  </a:cubicBezTo>
                  <a:cubicBezTo>
                    <a:pt x="115" y="383"/>
                    <a:pt x="114" y="384"/>
                    <a:pt x="114" y="384"/>
                  </a:cubicBezTo>
                  <a:cubicBezTo>
                    <a:pt x="120" y="377"/>
                    <a:pt x="120" y="377"/>
                    <a:pt x="120" y="377"/>
                  </a:cubicBezTo>
                  <a:cubicBezTo>
                    <a:pt x="118" y="379"/>
                    <a:pt x="121" y="375"/>
                    <a:pt x="118" y="378"/>
                  </a:cubicBezTo>
                  <a:cubicBezTo>
                    <a:pt x="119" y="378"/>
                    <a:pt x="110" y="387"/>
                    <a:pt x="111" y="387"/>
                  </a:cubicBezTo>
                  <a:close/>
                  <a:moveTo>
                    <a:pt x="302" y="278"/>
                  </a:moveTo>
                  <a:cubicBezTo>
                    <a:pt x="297" y="279"/>
                    <a:pt x="290" y="281"/>
                    <a:pt x="283" y="283"/>
                  </a:cubicBezTo>
                  <a:cubicBezTo>
                    <a:pt x="288" y="281"/>
                    <a:pt x="296" y="280"/>
                    <a:pt x="302" y="278"/>
                  </a:cubicBezTo>
                  <a:close/>
                  <a:moveTo>
                    <a:pt x="206" y="314"/>
                  </a:moveTo>
                  <a:cubicBezTo>
                    <a:pt x="209" y="311"/>
                    <a:pt x="204" y="314"/>
                    <a:pt x="200" y="316"/>
                  </a:cubicBezTo>
                  <a:cubicBezTo>
                    <a:pt x="199" y="317"/>
                    <a:pt x="205" y="314"/>
                    <a:pt x="204" y="315"/>
                  </a:cubicBezTo>
                  <a:cubicBezTo>
                    <a:pt x="201" y="316"/>
                    <a:pt x="197" y="319"/>
                    <a:pt x="200" y="317"/>
                  </a:cubicBezTo>
                  <a:cubicBezTo>
                    <a:pt x="202" y="316"/>
                    <a:pt x="205" y="314"/>
                    <a:pt x="207" y="313"/>
                  </a:cubicBezTo>
                  <a:cubicBezTo>
                    <a:pt x="209" y="312"/>
                    <a:pt x="210" y="311"/>
                    <a:pt x="208" y="312"/>
                  </a:cubicBezTo>
                  <a:cubicBezTo>
                    <a:pt x="208" y="313"/>
                    <a:pt x="207" y="313"/>
                    <a:pt x="206" y="314"/>
                  </a:cubicBezTo>
                  <a:close/>
                  <a:moveTo>
                    <a:pt x="170" y="335"/>
                  </a:moveTo>
                  <a:cubicBezTo>
                    <a:pt x="175" y="332"/>
                    <a:pt x="179" y="330"/>
                    <a:pt x="181" y="328"/>
                  </a:cubicBezTo>
                  <a:cubicBezTo>
                    <a:pt x="175" y="332"/>
                    <a:pt x="192" y="321"/>
                    <a:pt x="191" y="322"/>
                  </a:cubicBezTo>
                  <a:cubicBezTo>
                    <a:pt x="182" y="327"/>
                    <a:pt x="177" y="331"/>
                    <a:pt x="170" y="335"/>
                  </a:cubicBezTo>
                  <a:close/>
                  <a:moveTo>
                    <a:pt x="369" y="270"/>
                  </a:moveTo>
                  <a:cubicBezTo>
                    <a:pt x="373" y="270"/>
                    <a:pt x="377" y="270"/>
                    <a:pt x="380" y="270"/>
                  </a:cubicBezTo>
                  <a:cubicBezTo>
                    <a:pt x="381" y="269"/>
                    <a:pt x="382" y="269"/>
                    <a:pt x="383" y="269"/>
                  </a:cubicBezTo>
                  <a:cubicBezTo>
                    <a:pt x="384" y="269"/>
                    <a:pt x="385" y="269"/>
                    <a:pt x="385" y="269"/>
                  </a:cubicBezTo>
                  <a:cubicBezTo>
                    <a:pt x="375" y="270"/>
                    <a:pt x="374" y="270"/>
                    <a:pt x="369" y="270"/>
                  </a:cubicBezTo>
                  <a:close/>
                  <a:moveTo>
                    <a:pt x="272" y="286"/>
                  </a:moveTo>
                  <a:cubicBezTo>
                    <a:pt x="269" y="288"/>
                    <a:pt x="267" y="287"/>
                    <a:pt x="262" y="289"/>
                  </a:cubicBezTo>
                  <a:cubicBezTo>
                    <a:pt x="271" y="286"/>
                    <a:pt x="260" y="290"/>
                    <a:pt x="258" y="291"/>
                  </a:cubicBezTo>
                  <a:cubicBezTo>
                    <a:pt x="261" y="290"/>
                    <a:pt x="262" y="290"/>
                    <a:pt x="264" y="289"/>
                  </a:cubicBezTo>
                  <a:cubicBezTo>
                    <a:pt x="262" y="289"/>
                    <a:pt x="280" y="284"/>
                    <a:pt x="272" y="286"/>
                  </a:cubicBezTo>
                  <a:close/>
                  <a:moveTo>
                    <a:pt x="534" y="299"/>
                  </a:moveTo>
                  <a:cubicBezTo>
                    <a:pt x="540" y="302"/>
                    <a:pt x="542" y="303"/>
                    <a:pt x="544" y="303"/>
                  </a:cubicBezTo>
                  <a:cubicBezTo>
                    <a:pt x="545" y="304"/>
                    <a:pt x="546" y="304"/>
                    <a:pt x="550" y="306"/>
                  </a:cubicBezTo>
                  <a:cubicBezTo>
                    <a:pt x="544" y="303"/>
                    <a:pt x="545" y="303"/>
                    <a:pt x="540" y="301"/>
                  </a:cubicBezTo>
                  <a:cubicBezTo>
                    <a:pt x="542" y="302"/>
                    <a:pt x="535" y="299"/>
                    <a:pt x="534" y="299"/>
                  </a:cubicBezTo>
                  <a:close/>
                  <a:moveTo>
                    <a:pt x="62" y="451"/>
                  </a:moveTo>
                  <a:cubicBezTo>
                    <a:pt x="60" y="455"/>
                    <a:pt x="66" y="445"/>
                    <a:pt x="63" y="450"/>
                  </a:cubicBezTo>
                  <a:cubicBezTo>
                    <a:pt x="63" y="451"/>
                    <a:pt x="59" y="457"/>
                    <a:pt x="59" y="457"/>
                  </a:cubicBezTo>
                  <a:cubicBezTo>
                    <a:pt x="63" y="451"/>
                    <a:pt x="61" y="455"/>
                    <a:pt x="65" y="448"/>
                  </a:cubicBezTo>
                  <a:cubicBezTo>
                    <a:pt x="66" y="446"/>
                    <a:pt x="66" y="446"/>
                    <a:pt x="67" y="444"/>
                  </a:cubicBezTo>
                  <a:cubicBezTo>
                    <a:pt x="67" y="445"/>
                    <a:pt x="70" y="439"/>
                    <a:pt x="72" y="437"/>
                  </a:cubicBezTo>
                  <a:cubicBezTo>
                    <a:pt x="71" y="439"/>
                    <a:pt x="76" y="431"/>
                    <a:pt x="78" y="428"/>
                  </a:cubicBezTo>
                  <a:cubicBezTo>
                    <a:pt x="74" y="434"/>
                    <a:pt x="70" y="439"/>
                    <a:pt x="69" y="441"/>
                  </a:cubicBezTo>
                  <a:cubicBezTo>
                    <a:pt x="68" y="442"/>
                    <a:pt x="70" y="439"/>
                    <a:pt x="72" y="437"/>
                  </a:cubicBezTo>
                  <a:cubicBezTo>
                    <a:pt x="69" y="441"/>
                    <a:pt x="66" y="445"/>
                    <a:pt x="66" y="446"/>
                  </a:cubicBezTo>
                  <a:cubicBezTo>
                    <a:pt x="66" y="445"/>
                    <a:pt x="66" y="445"/>
                    <a:pt x="65" y="446"/>
                  </a:cubicBezTo>
                  <a:cubicBezTo>
                    <a:pt x="65" y="447"/>
                    <a:pt x="63" y="449"/>
                    <a:pt x="62" y="451"/>
                  </a:cubicBezTo>
                  <a:close/>
                  <a:moveTo>
                    <a:pt x="202" y="316"/>
                  </a:moveTo>
                  <a:cubicBezTo>
                    <a:pt x="204" y="315"/>
                    <a:pt x="207" y="313"/>
                    <a:pt x="209" y="312"/>
                  </a:cubicBezTo>
                  <a:cubicBezTo>
                    <a:pt x="212" y="311"/>
                    <a:pt x="214" y="310"/>
                    <a:pt x="215" y="309"/>
                  </a:cubicBezTo>
                  <a:cubicBezTo>
                    <a:pt x="213" y="310"/>
                    <a:pt x="209" y="312"/>
                    <a:pt x="206" y="313"/>
                  </a:cubicBezTo>
                  <a:cubicBezTo>
                    <a:pt x="203" y="315"/>
                    <a:pt x="201" y="316"/>
                    <a:pt x="202" y="316"/>
                  </a:cubicBezTo>
                  <a:close/>
                  <a:moveTo>
                    <a:pt x="371" y="270"/>
                  </a:moveTo>
                  <a:cubicBezTo>
                    <a:pt x="368" y="271"/>
                    <a:pt x="365" y="271"/>
                    <a:pt x="362" y="271"/>
                  </a:cubicBezTo>
                  <a:cubicBezTo>
                    <a:pt x="360" y="271"/>
                    <a:pt x="373" y="271"/>
                    <a:pt x="371" y="270"/>
                  </a:cubicBezTo>
                  <a:close/>
                  <a:moveTo>
                    <a:pt x="62" y="454"/>
                  </a:moveTo>
                  <a:cubicBezTo>
                    <a:pt x="56" y="464"/>
                    <a:pt x="55" y="464"/>
                    <a:pt x="52" y="471"/>
                  </a:cubicBezTo>
                  <a:cubicBezTo>
                    <a:pt x="51" y="473"/>
                    <a:pt x="53" y="468"/>
                    <a:pt x="57" y="462"/>
                  </a:cubicBezTo>
                  <a:cubicBezTo>
                    <a:pt x="60" y="457"/>
                    <a:pt x="65" y="449"/>
                    <a:pt x="67" y="445"/>
                  </a:cubicBezTo>
                  <a:cubicBezTo>
                    <a:pt x="65" y="448"/>
                    <a:pt x="63" y="452"/>
                    <a:pt x="64" y="451"/>
                  </a:cubicBezTo>
                  <a:cubicBezTo>
                    <a:pt x="66" y="447"/>
                    <a:pt x="69" y="443"/>
                    <a:pt x="71" y="440"/>
                  </a:cubicBezTo>
                  <a:cubicBezTo>
                    <a:pt x="73" y="437"/>
                    <a:pt x="75" y="434"/>
                    <a:pt x="76" y="433"/>
                  </a:cubicBezTo>
                  <a:cubicBezTo>
                    <a:pt x="74" y="435"/>
                    <a:pt x="74" y="435"/>
                    <a:pt x="72" y="438"/>
                  </a:cubicBezTo>
                  <a:cubicBezTo>
                    <a:pt x="71" y="440"/>
                    <a:pt x="76" y="433"/>
                    <a:pt x="78" y="429"/>
                  </a:cubicBezTo>
                  <a:cubicBezTo>
                    <a:pt x="76" y="431"/>
                    <a:pt x="81" y="425"/>
                    <a:pt x="81" y="425"/>
                  </a:cubicBezTo>
                  <a:cubicBezTo>
                    <a:pt x="77" y="429"/>
                    <a:pt x="77" y="431"/>
                    <a:pt x="72" y="438"/>
                  </a:cubicBezTo>
                  <a:cubicBezTo>
                    <a:pt x="73" y="436"/>
                    <a:pt x="69" y="442"/>
                    <a:pt x="65" y="448"/>
                  </a:cubicBezTo>
                  <a:cubicBezTo>
                    <a:pt x="61" y="454"/>
                    <a:pt x="58" y="460"/>
                    <a:pt x="62" y="454"/>
                  </a:cubicBezTo>
                  <a:close/>
                  <a:moveTo>
                    <a:pt x="153" y="349"/>
                  </a:moveTo>
                  <a:cubicBezTo>
                    <a:pt x="155" y="347"/>
                    <a:pt x="155" y="348"/>
                    <a:pt x="158" y="346"/>
                  </a:cubicBezTo>
                  <a:cubicBezTo>
                    <a:pt x="154" y="349"/>
                    <a:pt x="161" y="343"/>
                    <a:pt x="163" y="341"/>
                  </a:cubicBezTo>
                  <a:cubicBezTo>
                    <a:pt x="161" y="344"/>
                    <a:pt x="173" y="335"/>
                    <a:pt x="167" y="339"/>
                  </a:cubicBezTo>
                  <a:cubicBezTo>
                    <a:pt x="164" y="341"/>
                    <a:pt x="157" y="346"/>
                    <a:pt x="153" y="349"/>
                  </a:cubicBezTo>
                  <a:close/>
                  <a:moveTo>
                    <a:pt x="113" y="386"/>
                  </a:moveTo>
                  <a:cubicBezTo>
                    <a:pt x="111" y="389"/>
                    <a:pt x="111" y="388"/>
                    <a:pt x="110" y="389"/>
                  </a:cubicBezTo>
                  <a:cubicBezTo>
                    <a:pt x="110" y="390"/>
                    <a:pt x="107" y="393"/>
                    <a:pt x="104" y="395"/>
                  </a:cubicBezTo>
                  <a:cubicBezTo>
                    <a:pt x="102" y="398"/>
                    <a:pt x="100" y="400"/>
                    <a:pt x="102" y="398"/>
                  </a:cubicBezTo>
                  <a:cubicBezTo>
                    <a:pt x="103" y="397"/>
                    <a:pt x="104" y="395"/>
                    <a:pt x="105" y="394"/>
                  </a:cubicBezTo>
                  <a:cubicBezTo>
                    <a:pt x="106" y="393"/>
                    <a:pt x="107" y="392"/>
                    <a:pt x="108" y="391"/>
                  </a:cubicBezTo>
                  <a:cubicBezTo>
                    <a:pt x="110" y="389"/>
                    <a:pt x="112" y="388"/>
                    <a:pt x="113" y="386"/>
                  </a:cubicBezTo>
                  <a:close/>
                  <a:moveTo>
                    <a:pt x="19" y="559"/>
                  </a:moveTo>
                  <a:cubicBezTo>
                    <a:pt x="21" y="553"/>
                    <a:pt x="22" y="545"/>
                    <a:pt x="22" y="546"/>
                  </a:cubicBezTo>
                  <a:cubicBezTo>
                    <a:pt x="20" y="554"/>
                    <a:pt x="19" y="557"/>
                    <a:pt x="19" y="559"/>
                  </a:cubicBezTo>
                  <a:close/>
                  <a:moveTo>
                    <a:pt x="64" y="451"/>
                  </a:moveTo>
                  <a:cubicBezTo>
                    <a:pt x="64" y="451"/>
                    <a:pt x="61" y="456"/>
                    <a:pt x="62" y="455"/>
                  </a:cubicBezTo>
                  <a:cubicBezTo>
                    <a:pt x="65" y="449"/>
                    <a:pt x="66" y="448"/>
                    <a:pt x="69" y="444"/>
                  </a:cubicBezTo>
                  <a:cubicBezTo>
                    <a:pt x="65" y="449"/>
                    <a:pt x="66" y="447"/>
                    <a:pt x="64" y="451"/>
                  </a:cubicBezTo>
                  <a:close/>
                  <a:moveTo>
                    <a:pt x="1427" y="131"/>
                  </a:moveTo>
                  <a:cubicBezTo>
                    <a:pt x="1425" y="136"/>
                    <a:pt x="1422" y="144"/>
                    <a:pt x="1421" y="147"/>
                  </a:cubicBezTo>
                  <a:cubicBezTo>
                    <a:pt x="1426" y="133"/>
                    <a:pt x="1421" y="147"/>
                    <a:pt x="1426" y="135"/>
                  </a:cubicBezTo>
                  <a:cubicBezTo>
                    <a:pt x="1425" y="138"/>
                    <a:pt x="1427" y="131"/>
                    <a:pt x="1426" y="136"/>
                  </a:cubicBezTo>
                  <a:cubicBezTo>
                    <a:pt x="1422" y="144"/>
                    <a:pt x="1417" y="160"/>
                    <a:pt x="1414" y="169"/>
                  </a:cubicBezTo>
                  <a:cubicBezTo>
                    <a:pt x="1418" y="158"/>
                    <a:pt x="1425" y="139"/>
                    <a:pt x="1428" y="129"/>
                  </a:cubicBezTo>
                  <a:cubicBezTo>
                    <a:pt x="1427" y="133"/>
                    <a:pt x="1427" y="130"/>
                    <a:pt x="1426" y="133"/>
                  </a:cubicBezTo>
                  <a:cubicBezTo>
                    <a:pt x="1429" y="127"/>
                    <a:pt x="1429" y="125"/>
                    <a:pt x="1430" y="123"/>
                  </a:cubicBezTo>
                  <a:cubicBezTo>
                    <a:pt x="1427" y="130"/>
                    <a:pt x="1429" y="127"/>
                    <a:pt x="1426" y="133"/>
                  </a:cubicBezTo>
                  <a:cubicBezTo>
                    <a:pt x="1427" y="130"/>
                    <a:pt x="1427" y="131"/>
                    <a:pt x="1429" y="125"/>
                  </a:cubicBezTo>
                  <a:cubicBezTo>
                    <a:pt x="1429" y="124"/>
                    <a:pt x="1428" y="128"/>
                    <a:pt x="1429" y="125"/>
                  </a:cubicBezTo>
                  <a:cubicBezTo>
                    <a:pt x="1429" y="124"/>
                    <a:pt x="1432" y="117"/>
                    <a:pt x="1433" y="114"/>
                  </a:cubicBezTo>
                  <a:cubicBezTo>
                    <a:pt x="1433" y="112"/>
                    <a:pt x="1428" y="127"/>
                    <a:pt x="1429" y="124"/>
                  </a:cubicBezTo>
                  <a:cubicBezTo>
                    <a:pt x="1429" y="125"/>
                    <a:pt x="1426" y="134"/>
                    <a:pt x="1426" y="133"/>
                  </a:cubicBezTo>
                  <a:cubicBezTo>
                    <a:pt x="1426" y="133"/>
                    <a:pt x="1428" y="127"/>
                    <a:pt x="1428" y="126"/>
                  </a:cubicBezTo>
                  <a:cubicBezTo>
                    <a:pt x="1425" y="134"/>
                    <a:pt x="1426" y="130"/>
                    <a:pt x="1424" y="136"/>
                  </a:cubicBezTo>
                  <a:cubicBezTo>
                    <a:pt x="1424" y="137"/>
                    <a:pt x="1425" y="134"/>
                    <a:pt x="1425" y="135"/>
                  </a:cubicBezTo>
                  <a:cubicBezTo>
                    <a:pt x="1423" y="141"/>
                    <a:pt x="1421" y="145"/>
                    <a:pt x="1421" y="147"/>
                  </a:cubicBezTo>
                  <a:cubicBezTo>
                    <a:pt x="1421" y="145"/>
                    <a:pt x="1423" y="141"/>
                    <a:pt x="1421" y="145"/>
                  </a:cubicBezTo>
                  <a:cubicBezTo>
                    <a:pt x="1420" y="149"/>
                    <a:pt x="1418" y="153"/>
                    <a:pt x="1417" y="157"/>
                  </a:cubicBezTo>
                  <a:cubicBezTo>
                    <a:pt x="1419" y="152"/>
                    <a:pt x="1423" y="140"/>
                    <a:pt x="1425" y="135"/>
                  </a:cubicBezTo>
                  <a:cubicBezTo>
                    <a:pt x="1425" y="134"/>
                    <a:pt x="1426" y="131"/>
                    <a:pt x="1427" y="131"/>
                  </a:cubicBezTo>
                  <a:close/>
                  <a:moveTo>
                    <a:pt x="1415" y="163"/>
                  </a:moveTo>
                  <a:cubicBezTo>
                    <a:pt x="1415" y="164"/>
                    <a:pt x="1414" y="166"/>
                    <a:pt x="1416" y="162"/>
                  </a:cubicBezTo>
                  <a:cubicBezTo>
                    <a:pt x="1416" y="162"/>
                    <a:pt x="1421" y="150"/>
                    <a:pt x="1420" y="150"/>
                  </a:cubicBezTo>
                  <a:cubicBezTo>
                    <a:pt x="1417" y="160"/>
                    <a:pt x="1423" y="143"/>
                    <a:pt x="1418" y="153"/>
                  </a:cubicBezTo>
                  <a:cubicBezTo>
                    <a:pt x="1418" y="155"/>
                    <a:pt x="1416" y="160"/>
                    <a:pt x="1415" y="163"/>
                  </a:cubicBezTo>
                  <a:close/>
                  <a:moveTo>
                    <a:pt x="81" y="426"/>
                  </a:moveTo>
                  <a:cubicBezTo>
                    <a:pt x="84" y="421"/>
                    <a:pt x="89" y="415"/>
                    <a:pt x="91" y="412"/>
                  </a:cubicBezTo>
                  <a:cubicBezTo>
                    <a:pt x="86" y="419"/>
                    <a:pt x="83" y="422"/>
                    <a:pt x="81" y="426"/>
                  </a:cubicBezTo>
                  <a:close/>
                  <a:moveTo>
                    <a:pt x="113" y="388"/>
                  </a:moveTo>
                  <a:cubicBezTo>
                    <a:pt x="116" y="384"/>
                    <a:pt x="110" y="390"/>
                    <a:pt x="105" y="395"/>
                  </a:cubicBezTo>
                  <a:cubicBezTo>
                    <a:pt x="104" y="397"/>
                    <a:pt x="105" y="396"/>
                    <a:pt x="107" y="394"/>
                  </a:cubicBezTo>
                  <a:cubicBezTo>
                    <a:pt x="108" y="392"/>
                    <a:pt x="110" y="390"/>
                    <a:pt x="111" y="389"/>
                  </a:cubicBezTo>
                  <a:cubicBezTo>
                    <a:pt x="109" y="392"/>
                    <a:pt x="108" y="393"/>
                    <a:pt x="108" y="392"/>
                  </a:cubicBezTo>
                  <a:cubicBezTo>
                    <a:pt x="111" y="389"/>
                    <a:pt x="111" y="389"/>
                    <a:pt x="111" y="389"/>
                  </a:cubicBezTo>
                  <a:cubicBezTo>
                    <a:pt x="112" y="389"/>
                    <a:pt x="111" y="389"/>
                    <a:pt x="113" y="388"/>
                  </a:cubicBezTo>
                  <a:close/>
                  <a:moveTo>
                    <a:pt x="1405" y="190"/>
                  </a:moveTo>
                  <a:cubicBezTo>
                    <a:pt x="1405" y="190"/>
                    <a:pt x="1404" y="191"/>
                    <a:pt x="1406" y="188"/>
                  </a:cubicBezTo>
                  <a:cubicBezTo>
                    <a:pt x="1405" y="189"/>
                    <a:pt x="1410" y="177"/>
                    <a:pt x="1410" y="176"/>
                  </a:cubicBezTo>
                  <a:cubicBezTo>
                    <a:pt x="1407" y="184"/>
                    <a:pt x="1406" y="187"/>
                    <a:pt x="1403" y="194"/>
                  </a:cubicBezTo>
                  <a:cubicBezTo>
                    <a:pt x="1403" y="194"/>
                    <a:pt x="1403" y="194"/>
                    <a:pt x="1405" y="190"/>
                  </a:cubicBezTo>
                  <a:close/>
                  <a:moveTo>
                    <a:pt x="10" y="607"/>
                  </a:moveTo>
                  <a:cubicBezTo>
                    <a:pt x="12" y="599"/>
                    <a:pt x="12" y="597"/>
                    <a:pt x="13" y="590"/>
                  </a:cubicBezTo>
                  <a:cubicBezTo>
                    <a:pt x="13" y="590"/>
                    <a:pt x="14" y="588"/>
                    <a:pt x="14" y="588"/>
                  </a:cubicBezTo>
                  <a:cubicBezTo>
                    <a:pt x="13" y="590"/>
                    <a:pt x="13" y="593"/>
                    <a:pt x="13" y="595"/>
                  </a:cubicBezTo>
                  <a:cubicBezTo>
                    <a:pt x="15" y="586"/>
                    <a:pt x="14" y="587"/>
                    <a:pt x="16" y="580"/>
                  </a:cubicBezTo>
                  <a:cubicBezTo>
                    <a:pt x="16" y="578"/>
                    <a:pt x="15" y="584"/>
                    <a:pt x="15" y="579"/>
                  </a:cubicBezTo>
                  <a:cubicBezTo>
                    <a:pt x="13" y="590"/>
                    <a:pt x="12" y="596"/>
                    <a:pt x="10" y="607"/>
                  </a:cubicBezTo>
                  <a:close/>
                  <a:moveTo>
                    <a:pt x="21" y="559"/>
                  </a:moveTo>
                  <a:cubicBezTo>
                    <a:pt x="21" y="558"/>
                    <a:pt x="20" y="562"/>
                    <a:pt x="18" y="566"/>
                  </a:cubicBezTo>
                  <a:cubicBezTo>
                    <a:pt x="17" y="571"/>
                    <a:pt x="16" y="576"/>
                    <a:pt x="16" y="578"/>
                  </a:cubicBezTo>
                  <a:cubicBezTo>
                    <a:pt x="18" y="569"/>
                    <a:pt x="18" y="567"/>
                    <a:pt x="21" y="559"/>
                  </a:cubicBezTo>
                  <a:close/>
                  <a:moveTo>
                    <a:pt x="1403" y="195"/>
                  </a:moveTo>
                  <a:cubicBezTo>
                    <a:pt x="1402" y="198"/>
                    <a:pt x="1408" y="183"/>
                    <a:pt x="1409" y="181"/>
                  </a:cubicBezTo>
                  <a:cubicBezTo>
                    <a:pt x="1411" y="176"/>
                    <a:pt x="1412" y="173"/>
                    <a:pt x="1414" y="166"/>
                  </a:cubicBezTo>
                  <a:cubicBezTo>
                    <a:pt x="1413" y="169"/>
                    <a:pt x="1397" y="210"/>
                    <a:pt x="1403" y="195"/>
                  </a:cubicBezTo>
                  <a:close/>
                  <a:moveTo>
                    <a:pt x="11" y="608"/>
                  </a:moveTo>
                  <a:cubicBezTo>
                    <a:pt x="12" y="600"/>
                    <a:pt x="13" y="597"/>
                    <a:pt x="14" y="591"/>
                  </a:cubicBezTo>
                  <a:cubicBezTo>
                    <a:pt x="12" y="598"/>
                    <a:pt x="12" y="602"/>
                    <a:pt x="11" y="608"/>
                  </a:cubicBezTo>
                  <a:close/>
                  <a:moveTo>
                    <a:pt x="15" y="586"/>
                  </a:moveTo>
                  <a:cubicBezTo>
                    <a:pt x="16" y="579"/>
                    <a:pt x="18" y="571"/>
                    <a:pt x="19" y="567"/>
                  </a:cubicBezTo>
                  <a:cubicBezTo>
                    <a:pt x="16" y="576"/>
                    <a:pt x="15" y="584"/>
                    <a:pt x="15" y="586"/>
                  </a:cubicBezTo>
                  <a:close/>
                  <a:moveTo>
                    <a:pt x="20" y="561"/>
                  </a:moveTo>
                  <a:cubicBezTo>
                    <a:pt x="20" y="561"/>
                    <a:pt x="24" y="547"/>
                    <a:pt x="24" y="546"/>
                  </a:cubicBezTo>
                  <a:cubicBezTo>
                    <a:pt x="22" y="553"/>
                    <a:pt x="22" y="553"/>
                    <a:pt x="20" y="563"/>
                  </a:cubicBezTo>
                  <a:cubicBezTo>
                    <a:pt x="20" y="563"/>
                    <a:pt x="20" y="564"/>
                    <a:pt x="20" y="561"/>
                  </a:cubicBezTo>
                  <a:close/>
                  <a:moveTo>
                    <a:pt x="1196" y="555"/>
                  </a:moveTo>
                  <a:cubicBezTo>
                    <a:pt x="1193" y="558"/>
                    <a:pt x="1196" y="555"/>
                    <a:pt x="1192" y="558"/>
                  </a:cubicBezTo>
                  <a:cubicBezTo>
                    <a:pt x="1190" y="559"/>
                    <a:pt x="1187" y="562"/>
                    <a:pt x="1185" y="564"/>
                  </a:cubicBezTo>
                  <a:cubicBezTo>
                    <a:pt x="1182" y="567"/>
                    <a:pt x="1179" y="569"/>
                    <a:pt x="1177" y="571"/>
                  </a:cubicBezTo>
                  <a:cubicBezTo>
                    <a:pt x="1183" y="566"/>
                    <a:pt x="1183" y="566"/>
                    <a:pt x="1186" y="564"/>
                  </a:cubicBezTo>
                  <a:cubicBezTo>
                    <a:pt x="1187" y="563"/>
                    <a:pt x="1191" y="559"/>
                    <a:pt x="1194" y="556"/>
                  </a:cubicBezTo>
                  <a:cubicBezTo>
                    <a:pt x="1198" y="554"/>
                    <a:pt x="1200" y="552"/>
                    <a:pt x="1197" y="554"/>
                  </a:cubicBezTo>
                  <a:cubicBezTo>
                    <a:pt x="1197" y="554"/>
                    <a:pt x="1197" y="554"/>
                    <a:pt x="1196" y="555"/>
                  </a:cubicBezTo>
                  <a:close/>
                  <a:moveTo>
                    <a:pt x="1124" y="603"/>
                  </a:moveTo>
                  <a:cubicBezTo>
                    <a:pt x="1130" y="600"/>
                    <a:pt x="1130" y="600"/>
                    <a:pt x="1136" y="597"/>
                  </a:cubicBezTo>
                  <a:cubicBezTo>
                    <a:pt x="1136" y="596"/>
                    <a:pt x="1136" y="596"/>
                    <a:pt x="1136" y="596"/>
                  </a:cubicBezTo>
                  <a:cubicBezTo>
                    <a:pt x="1131" y="599"/>
                    <a:pt x="1127" y="601"/>
                    <a:pt x="1124" y="603"/>
                  </a:cubicBezTo>
                  <a:close/>
                  <a:moveTo>
                    <a:pt x="1210" y="542"/>
                  </a:moveTo>
                  <a:cubicBezTo>
                    <a:pt x="1214" y="537"/>
                    <a:pt x="1207" y="545"/>
                    <a:pt x="1205" y="546"/>
                  </a:cubicBezTo>
                  <a:cubicBezTo>
                    <a:pt x="1200" y="551"/>
                    <a:pt x="1207" y="545"/>
                    <a:pt x="1210" y="542"/>
                  </a:cubicBezTo>
                  <a:close/>
                  <a:moveTo>
                    <a:pt x="27" y="541"/>
                  </a:moveTo>
                  <a:cubicBezTo>
                    <a:pt x="26" y="542"/>
                    <a:pt x="28" y="538"/>
                    <a:pt x="28" y="537"/>
                  </a:cubicBezTo>
                  <a:cubicBezTo>
                    <a:pt x="28" y="538"/>
                    <a:pt x="27" y="539"/>
                    <a:pt x="27" y="539"/>
                  </a:cubicBezTo>
                  <a:cubicBezTo>
                    <a:pt x="28" y="538"/>
                    <a:pt x="28" y="537"/>
                    <a:pt x="28" y="536"/>
                  </a:cubicBezTo>
                  <a:cubicBezTo>
                    <a:pt x="29" y="536"/>
                    <a:pt x="29" y="535"/>
                    <a:pt x="29" y="535"/>
                  </a:cubicBezTo>
                  <a:cubicBezTo>
                    <a:pt x="30" y="532"/>
                    <a:pt x="30" y="530"/>
                    <a:pt x="31" y="527"/>
                  </a:cubicBezTo>
                  <a:cubicBezTo>
                    <a:pt x="32" y="525"/>
                    <a:pt x="33" y="522"/>
                    <a:pt x="34" y="520"/>
                  </a:cubicBezTo>
                  <a:cubicBezTo>
                    <a:pt x="35" y="516"/>
                    <a:pt x="37" y="512"/>
                    <a:pt x="38" y="509"/>
                  </a:cubicBezTo>
                  <a:cubicBezTo>
                    <a:pt x="38" y="508"/>
                    <a:pt x="38" y="509"/>
                    <a:pt x="39" y="507"/>
                  </a:cubicBezTo>
                  <a:cubicBezTo>
                    <a:pt x="39" y="506"/>
                    <a:pt x="39" y="506"/>
                    <a:pt x="39" y="506"/>
                  </a:cubicBezTo>
                  <a:cubicBezTo>
                    <a:pt x="37" y="513"/>
                    <a:pt x="36" y="514"/>
                    <a:pt x="34" y="519"/>
                  </a:cubicBezTo>
                  <a:cubicBezTo>
                    <a:pt x="34" y="518"/>
                    <a:pt x="34" y="520"/>
                    <a:pt x="33" y="523"/>
                  </a:cubicBezTo>
                  <a:cubicBezTo>
                    <a:pt x="33" y="521"/>
                    <a:pt x="33" y="521"/>
                    <a:pt x="32" y="524"/>
                  </a:cubicBezTo>
                  <a:cubicBezTo>
                    <a:pt x="32" y="523"/>
                    <a:pt x="33" y="520"/>
                    <a:pt x="33" y="520"/>
                  </a:cubicBezTo>
                  <a:cubicBezTo>
                    <a:pt x="30" y="529"/>
                    <a:pt x="29" y="533"/>
                    <a:pt x="27" y="541"/>
                  </a:cubicBezTo>
                  <a:close/>
                  <a:moveTo>
                    <a:pt x="1161" y="583"/>
                  </a:moveTo>
                  <a:cubicBezTo>
                    <a:pt x="1163" y="581"/>
                    <a:pt x="1166" y="579"/>
                    <a:pt x="1168" y="578"/>
                  </a:cubicBezTo>
                  <a:cubicBezTo>
                    <a:pt x="1168" y="578"/>
                    <a:pt x="1169" y="577"/>
                    <a:pt x="1166" y="578"/>
                  </a:cubicBezTo>
                  <a:cubicBezTo>
                    <a:pt x="1169" y="577"/>
                    <a:pt x="1158" y="584"/>
                    <a:pt x="1161" y="583"/>
                  </a:cubicBezTo>
                  <a:close/>
                  <a:moveTo>
                    <a:pt x="76" y="438"/>
                  </a:moveTo>
                  <a:cubicBezTo>
                    <a:pt x="78" y="435"/>
                    <a:pt x="81" y="430"/>
                    <a:pt x="83" y="427"/>
                  </a:cubicBezTo>
                  <a:cubicBezTo>
                    <a:pt x="80" y="431"/>
                    <a:pt x="78" y="435"/>
                    <a:pt x="77" y="436"/>
                  </a:cubicBezTo>
                  <a:cubicBezTo>
                    <a:pt x="76" y="438"/>
                    <a:pt x="76" y="438"/>
                    <a:pt x="78" y="434"/>
                  </a:cubicBezTo>
                  <a:cubicBezTo>
                    <a:pt x="75" y="439"/>
                    <a:pt x="76" y="438"/>
                    <a:pt x="73" y="441"/>
                  </a:cubicBezTo>
                  <a:cubicBezTo>
                    <a:pt x="73" y="441"/>
                    <a:pt x="73" y="442"/>
                    <a:pt x="72" y="443"/>
                  </a:cubicBezTo>
                  <a:cubicBezTo>
                    <a:pt x="78" y="434"/>
                    <a:pt x="73" y="442"/>
                    <a:pt x="76" y="438"/>
                  </a:cubicBezTo>
                  <a:close/>
                  <a:moveTo>
                    <a:pt x="611" y="346"/>
                  </a:moveTo>
                  <a:cubicBezTo>
                    <a:pt x="604" y="342"/>
                    <a:pt x="597" y="336"/>
                    <a:pt x="596" y="337"/>
                  </a:cubicBezTo>
                  <a:cubicBezTo>
                    <a:pt x="602" y="340"/>
                    <a:pt x="600" y="339"/>
                    <a:pt x="603" y="341"/>
                  </a:cubicBezTo>
                  <a:cubicBezTo>
                    <a:pt x="603" y="341"/>
                    <a:pt x="603" y="342"/>
                    <a:pt x="605" y="343"/>
                  </a:cubicBezTo>
                  <a:cubicBezTo>
                    <a:pt x="612" y="348"/>
                    <a:pt x="611" y="346"/>
                    <a:pt x="614" y="349"/>
                  </a:cubicBezTo>
                  <a:cubicBezTo>
                    <a:pt x="617" y="351"/>
                    <a:pt x="620" y="353"/>
                    <a:pt x="619" y="352"/>
                  </a:cubicBezTo>
                  <a:cubicBezTo>
                    <a:pt x="613" y="348"/>
                    <a:pt x="611" y="346"/>
                    <a:pt x="607" y="344"/>
                  </a:cubicBezTo>
                  <a:cubicBezTo>
                    <a:pt x="606" y="343"/>
                    <a:pt x="610" y="346"/>
                    <a:pt x="611" y="346"/>
                  </a:cubicBezTo>
                  <a:close/>
                  <a:moveTo>
                    <a:pt x="1144" y="593"/>
                  </a:moveTo>
                  <a:cubicBezTo>
                    <a:pt x="1152" y="588"/>
                    <a:pt x="1153" y="588"/>
                    <a:pt x="1157" y="585"/>
                  </a:cubicBezTo>
                  <a:cubicBezTo>
                    <a:pt x="1156" y="585"/>
                    <a:pt x="1147" y="591"/>
                    <a:pt x="1144" y="593"/>
                  </a:cubicBezTo>
                  <a:close/>
                  <a:moveTo>
                    <a:pt x="188" y="329"/>
                  </a:moveTo>
                  <a:cubicBezTo>
                    <a:pt x="194" y="325"/>
                    <a:pt x="197" y="323"/>
                    <a:pt x="201" y="321"/>
                  </a:cubicBezTo>
                  <a:cubicBezTo>
                    <a:pt x="199" y="322"/>
                    <a:pt x="195" y="324"/>
                    <a:pt x="192" y="326"/>
                  </a:cubicBezTo>
                  <a:cubicBezTo>
                    <a:pt x="189" y="327"/>
                    <a:pt x="187" y="329"/>
                    <a:pt x="188" y="329"/>
                  </a:cubicBezTo>
                  <a:close/>
                  <a:moveTo>
                    <a:pt x="581" y="327"/>
                  </a:moveTo>
                  <a:cubicBezTo>
                    <a:pt x="581" y="327"/>
                    <a:pt x="573" y="322"/>
                    <a:pt x="568" y="320"/>
                  </a:cubicBezTo>
                  <a:cubicBezTo>
                    <a:pt x="568" y="320"/>
                    <a:pt x="568" y="320"/>
                    <a:pt x="568" y="320"/>
                  </a:cubicBezTo>
                  <a:cubicBezTo>
                    <a:pt x="578" y="326"/>
                    <a:pt x="572" y="322"/>
                    <a:pt x="581" y="327"/>
                  </a:cubicBezTo>
                  <a:close/>
                  <a:moveTo>
                    <a:pt x="457" y="280"/>
                  </a:moveTo>
                  <a:cubicBezTo>
                    <a:pt x="457" y="281"/>
                    <a:pt x="461" y="281"/>
                    <a:pt x="466" y="282"/>
                  </a:cubicBezTo>
                  <a:cubicBezTo>
                    <a:pt x="470" y="283"/>
                    <a:pt x="475" y="284"/>
                    <a:pt x="475" y="284"/>
                  </a:cubicBezTo>
                  <a:cubicBezTo>
                    <a:pt x="475" y="284"/>
                    <a:pt x="473" y="284"/>
                    <a:pt x="469" y="283"/>
                  </a:cubicBezTo>
                  <a:cubicBezTo>
                    <a:pt x="467" y="282"/>
                    <a:pt x="465" y="282"/>
                    <a:pt x="463" y="281"/>
                  </a:cubicBezTo>
                  <a:cubicBezTo>
                    <a:pt x="461" y="281"/>
                    <a:pt x="459" y="281"/>
                    <a:pt x="457" y="280"/>
                  </a:cubicBezTo>
                  <a:close/>
                  <a:moveTo>
                    <a:pt x="484" y="287"/>
                  </a:moveTo>
                  <a:cubicBezTo>
                    <a:pt x="490" y="288"/>
                    <a:pt x="495" y="290"/>
                    <a:pt x="498" y="291"/>
                  </a:cubicBezTo>
                  <a:cubicBezTo>
                    <a:pt x="493" y="289"/>
                    <a:pt x="494" y="289"/>
                    <a:pt x="488" y="288"/>
                  </a:cubicBezTo>
                  <a:cubicBezTo>
                    <a:pt x="488" y="288"/>
                    <a:pt x="485" y="287"/>
                    <a:pt x="484" y="287"/>
                  </a:cubicBezTo>
                  <a:close/>
                  <a:moveTo>
                    <a:pt x="503" y="292"/>
                  </a:moveTo>
                  <a:cubicBezTo>
                    <a:pt x="502" y="291"/>
                    <a:pt x="491" y="288"/>
                    <a:pt x="486" y="287"/>
                  </a:cubicBezTo>
                  <a:cubicBezTo>
                    <a:pt x="486" y="287"/>
                    <a:pt x="485" y="287"/>
                    <a:pt x="484" y="286"/>
                  </a:cubicBezTo>
                  <a:cubicBezTo>
                    <a:pt x="492" y="289"/>
                    <a:pt x="491" y="288"/>
                    <a:pt x="503" y="292"/>
                  </a:cubicBezTo>
                  <a:close/>
                  <a:moveTo>
                    <a:pt x="86" y="425"/>
                  </a:moveTo>
                  <a:cubicBezTo>
                    <a:pt x="88" y="422"/>
                    <a:pt x="92" y="417"/>
                    <a:pt x="96" y="412"/>
                  </a:cubicBezTo>
                  <a:cubicBezTo>
                    <a:pt x="100" y="407"/>
                    <a:pt x="103" y="403"/>
                    <a:pt x="105" y="401"/>
                  </a:cubicBezTo>
                  <a:cubicBezTo>
                    <a:pt x="100" y="407"/>
                    <a:pt x="96" y="412"/>
                    <a:pt x="93" y="415"/>
                  </a:cubicBezTo>
                  <a:cubicBezTo>
                    <a:pt x="91" y="418"/>
                    <a:pt x="89" y="420"/>
                    <a:pt x="88" y="421"/>
                  </a:cubicBezTo>
                  <a:cubicBezTo>
                    <a:pt x="90" y="419"/>
                    <a:pt x="86" y="424"/>
                    <a:pt x="86" y="425"/>
                  </a:cubicBezTo>
                  <a:close/>
                  <a:moveTo>
                    <a:pt x="90" y="419"/>
                  </a:moveTo>
                  <a:cubicBezTo>
                    <a:pt x="87" y="422"/>
                    <a:pt x="83" y="428"/>
                    <a:pt x="83" y="428"/>
                  </a:cubicBezTo>
                  <a:cubicBezTo>
                    <a:pt x="87" y="423"/>
                    <a:pt x="90" y="418"/>
                    <a:pt x="90" y="419"/>
                  </a:cubicBezTo>
                  <a:close/>
                  <a:moveTo>
                    <a:pt x="92" y="416"/>
                  </a:moveTo>
                  <a:cubicBezTo>
                    <a:pt x="99" y="407"/>
                    <a:pt x="98" y="409"/>
                    <a:pt x="99" y="408"/>
                  </a:cubicBezTo>
                  <a:cubicBezTo>
                    <a:pt x="104" y="402"/>
                    <a:pt x="106" y="400"/>
                    <a:pt x="109" y="396"/>
                  </a:cubicBezTo>
                  <a:cubicBezTo>
                    <a:pt x="106" y="399"/>
                    <a:pt x="103" y="403"/>
                    <a:pt x="99" y="407"/>
                  </a:cubicBezTo>
                  <a:cubicBezTo>
                    <a:pt x="96" y="411"/>
                    <a:pt x="93" y="414"/>
                    <a:pt x="92" y="416"/>
                  </a:cubicBezTo>
                  <a:close/>
                  <a:moveTo>
                    <a:pt x="140" y="366"/>
                  </a:moveTo>
                  <a:cubicBezTo>
                    <a:pt x="135" y="369"/>
                    <a:pt x="131" y="373"/>
                    <a:pt x="128" y="375"/>
                  </a:cubicBezTo>
                  <a:cubicBezTo>
                    <a:pt x="127" y="377"/>
                    <a:pt x="137" y="368"/>
                    <a:pt x="140" y="366"/>
                  </a:cubicBezTo>
                  <a:close/>
                  <a:moveTo>
                    <a:pt x="464" y="283"/>
                  </a:moveTo>
                  <a:cubicBezTo>
                    <a:pt x="471" y="284"/>
                    <a:pt x="469" y="283"/>
                    <a:pt x="479" y="286"/>
                  </a:cubicBezTo>
                  <a:cubicBezTo>
                    <a:pt x="482" y="286"/>
                    <a:pt x="466" y="283"/>
                    <a:pt x="469" y="283"/>
                  </a:cubicBezTo>
                  <a:cubicBezTo>
                    <a:pt x="475" y="285"/>
                    <a:pt x="477" y="285"/>
                    <a:pt x="481" y="286"/>
                  </a:cubicBezTo>
                  <a:cubicBezTo>
                    <a:pt x="482" y="286"/>
                    <a:pt x="479" y="285"/>
                    <a:pt x="476" y="285"/>
                  </a:cubicBezTo>
                  <a:cubicBezTo>
                    <a:pt x="473" y="284"/>
                    <a:pt x="470" y="283"/>
                    <a:pt x="467" y="283"/>
                  </a:cubicBezTo>
                  <a:cubicBezTo>
                    <a:pt x="466" y="283"/>
                    <a:pt x="466" y="283"/>
                    <a:pt x="464" y="283"/>
                  </a:cubicBezTo>
                  <a:close/>
                  <a:moveTo>
                    <a:pt x="70" y="448"/>
                  </a:moveTo>
                  <a:cubicBezTo>
                    <a:pt x="74" y="441"/>
                    <a:pt x="78" y="436"/>
                    <a:pt x="81" y="431"/>
                  </a:cubicBezTo>
                  <a:cubicBezTo>
                    <a:pt x="78" y="435"/>
                    <a:pt x="68" y="450"/>
                    <a:pt x="70" y="448"/>
                  </a:cubicBezTo>
                  <a:close/>
                  <a:moveTo>
                    <a:pt x="165" y="346"/>
                  </a:moveTo>
                  <a:cubicBezTo>
                    <a:pt x="157" y="352"/>
                    <a:pt x="151" y="356"/>
                    <a:pt x="165" y="345"/>
                  </a:cubicBezTo>
                  <a:cubicBezTo>
                    <a:pt x="161" y="348"/>
                    <a:pt x="156" y="351"/>
                    <a:pt x="153" y="354"/>
                  </a:cubicBezTo>
                  <a:cubicBezTo>
                    <a:pt x="149" y="357"/>
                    <a:pt x="146" y="360"/>
                    <a:pt x="146" y="360"/>
                  </a:cubicBezTo>
                  <a:cubicBezTo>
                    <a:pt x="152" y="355"/>
                    <a:pt x="153" y="355"/>
                    <a:pt x="154" y="354"/>
                  </a:cubicBezTo>
                  <a:cubicBezTo>
                    <a:pt x="155" y="353"/>
                    <a:pt x="156" y="352"/>
                    <a:pt x="165" y="346"/>
                  </a:cubicBezTo>
                  <a:close/>
                  <a:moveTo>
                    <a:pt x="170" y="341"/>
                  </a:moveTo>
                  <a:cubicBezTo>
                    <a:pt x="173" y="339"/>
                    <a:pt x="170" y="341"/>
                    <a:pt x="168" y="343"/>
                  </a:cubicBezTo>
                  <a:cubicBezTo>
                    <a:pt x="173" y="340"/>
                    <a:pt x="175" y="338"/>
                    <a:pt x="177" y="337"/>
                  </a:cubicBezTo>
                  <a:cubicBezTo>
                    <a:pt x="180" y="335"/>
                    <a:pt x="181" y="334"/>
                    <a:pt x="183" y="333"/>
                  </a:cubicBezTo>
                  <a:cubicBezTo>
                    <a:pt x="182" y="334"/>
                    <a:pt x="185" y="332"/>
                    <a:pt x="190" y="329"/>
                  </a:cubicBezTo>
                  <a:cubicBezTo>
                    <a:pt x="189" y="329"/>
                    <a:pt x="184" y="332"/>
                    <a:pt x="177" y="336"/>
                  </a:cubicBezTo>
                  <a:cubicBezTo>
                    <a:pt x="181" y="334"/>
                    <a:pt x="191" y="327"/>
                    <a:pt x="184" y="331"/>
                  </a:cubicBezTo>
                  <a:cubicBezTo>
                    <a:pt x="180" y="334"/>
                    <a:pt x="175" y="337"/>
                    <a:pt x="170" y="341"/>
                  </a:cubicBezTo>
                  <a:close/>
                  <a:moveTo>
                    <a:pt x="1022" y="623"/>
                  </a:moveTo>
                  <a:cubicBezTo>
                    <a:pt x="1016" y="623"/>
                    <a:pt x="1018" y="623"/>
                    <a:pt x="1013" y="622"/>
                  </a:cubicBezTo>
                  <a:cubicBezTo>
                    <a:pt x="1013" y="622"/>
                    <a:pt x="1010" y="622"/>
                    <a:pt x="1009" y="622"/>
                  </a:cubicBezTo>
                  <a:cubicBezTo>
                    <a:pt x="1012" y="623"/>
                    <a:pt x="1014" y="623"/>
                    <a:pt x="1015" y="623"/>
                  </a:cubicBezTo>
                  <a:cubicBezTo>
                    <a:pt x="1015" y="623"/>
                    <a:pt x="1003" y="622"/>
                    <a:pt x="1011" y="623"/>
                  </a:cubicBezTo>
                  <a:cubicBezTo>
                    <a:pt x="1015" y="623"/>
                    <a:pt x="1016" y="623"/>
                    <a:pt x="1017" y="623"/>
                  </a:cubicBezTo>
                  <a:cubicBezTo>
                    <a:pt x="1014" y="623"/>
                    <a:pt x="1025" y="623"/>
                    <a:pt x="1022" y="623"/>
                  </a:cubicBezTo>
                  <a:close/>
                  <a:moveTo>
                    <a:pt x="216" y="313"/>
                  </a:moveTo>
                  <a:cubicBezTo>
                    <a:pt x="210" y="316"/>
                    <a:pt x="211" y="316"/>
                    <a:pt x="205" y="319"/>
                  </a:cubicBezTo>
                  <a:cubicBezTo>
                    <a:pt x="205" y="320"/>
                    <a:pt x="207" y="318"/>
                    <a:pt x="210" y="317"/>
                  </a:cubicBezTo>
                  <a:cubicBezTo>
                    <a:pt x="213" y="315"/>
                    <a:pt x="216" y="314"/>
                    <a:pt x="216" y="313"/>
                  </a:cubicBezTo>
                  <a:close/>
                  <a:moveTo>
                    <a:pt x="71" y="446"/>
                  </a:moveTo>
                  <a:cubicBezTo>
                    <a:pt x="71" y="447"/>
                    <a:pt x="66" y="454"/>
                    <a:pt x="66" y="455"/>
                  </a:cubicBezTo>
                  <a:cubicBezTo>
                    <a:pt x="65" y="455"/>
                    <a:pt x="69" y="450"/>
                    <a:pt x="69" y="449"/>
                  </a:cubicBezTo>
                  <a:cubicBezTo>
                    <a:pt x="66" y="454"/>
                    <a:pt x="64" y="458"/>
                    <a:pt x="62" y="461"/>
                  </a:cubicBezTo>
                  <a:cubicBezTo>
                    <a:pt x="60" y="465"/>
                    <a:pt x="58" y="468"/>
                    <a:pt x="56" y="472"/>
                  </a:cubicBezTo>
                  <a:cubicBezTo>
                    <a:pt x="57" y="471"/>
                    <a:pt x="58" y="469"/>
                    <a:pt x="58" y="468"/>
                  </a:cubicBezTo>
                  <a:cubicBezTo>
                    <a:pt x="59" y="466"/>
                    <a:pt x="60" y="465"/>
                    <a:pt x="61" y="464"/>
                  </a:cubicBezTo>
                  <a:cubicBezTo>
                    <a:pt x="62" y="462"/>
                    <a:pt x="63" y="460"/>
                    <a:pt x="64" y="458"/>
                  </a:cubicBezTo>
                  <a:cubicBezTo>
                    <a:pt x="67" y="454"/>
                    <a:pt x="69" y="451"/>
                    <a:pt x="71" y="446"/>
                  </a:cubicBezTo>
                  <a:cubicBezTo>
                    <a:pt x="69" y="450"/>
                    <a:pt x="68" y="453"/>
                    <a:pt x="67" y="454"/>
                  </a:cubicBezTo>
                  <a:cubicBezTo>
                    <a:pt x="67" y="453"/>
                    <a:pt x="69" y="450"/>
                    <a:pt x="71" y="447"/>
                  </a:cubicBezTo>
                  <a:cubicBezTo>
                    <a:pt x="72" y="444"/>
                    <a:pt x="73" y="443"/>
                    <a:pt x="71" y="446"/>
                  </a:cubicBezTo>
                  <a:close/>
                  <a:moveTo>
                    <a:pt x="72" y="444"/>
                  </a:moveTo>
                  <a:cubicBezTo>
                    <a:pt x="75" y="441"/>
                    <a:pt x="80" y="433"/>
                    <a:pt x="81" y="432"/>
                  </a:cubicBezTo>
                  <a:cubicBezTo>
                    <a:pt x="79" y="434"/>
                    <a:pt x="78" y="436"/>
                    <a:pt x="78" y="435"/>
                  </a:cubicBezTo>
                  <a:cubicBezTo>
                    <a:pt x="75" y="441"/>
                    <a:pt x="73" y="443"/>
                    <a:pt x="72" y="444"/>
                  </a:cubicBezTo>
                  <a:close/>
                  <a:moveTo>
                    <a:pt x="83" y="428"/>
                  </a:moveTo>
                  <a:cubicBezTo>
                    <a:pt x="85" y="426"/>
                    <a:pt x="85" y="426"/>
                    <a:pt x="83" y="428"/>
                  </a:cubicBezTo>
                  <a:cubicBezTo>
                    <a:pt x="84" y="427"/>
                    <a:pt x="86" y="425"/>
                    <a:pt x="86" y="424"/>
                  </a:cubicBezTo>
                  <a:cubicBezTo>
                    <a:pt x="85" y="426"/>
                    <a:pt x="83" y="429"/>
                    <a:pt x="81" y="431"/>
                  </a:cubicBezTo>
                  <a:cubicBezTo>
                    <a:pt x="80" y="433"/>
                    <a:pt x="78" y="435"/>
                    <a:pt x="78" y="435"/>
                  </a:cubicBezTo>
                  <a:cubicBezTo>
                    <a:pt x="80" y="433"/>
                    <a:pt x="82" y="430"/>
                    <a:pt x="83" y="428"/>
                  </a:cubicBezTo>
                  <a:cubicBezTo>
                    <a:pt x="83" y="429"/>
                    <a:pt x="82" y="430"/>
                    <a:pt x="83" y="428"/>
                  </a:cubicBezTo>
                  <a:close/>
                  <a:moveTo>
                    <a:pt x="130" y="375"/>
                  </a:moveTo>
                  <a:cubicBezTo>
                    <a:pt x="130" y="375"/>
                    <a:pt x="130" y="375"/>
                    <a:pt x="132" y="373"/>
                  </a:cubicBezTo>
                  <a:cubicBezTo>
                    <a:pt x="131" y="374"/>
                    <a:pt x="137" y="369"/>
                    <a:pt x="140" y="366"/>
                  </a:cubicBezTo>
                  <a:cubicBezTo>
                    <a:pt x="139" y="366"/>
                    <a:pt x="146" y="361"/>
                    <a:pt x="146" y="360"/>
                  </a:cubicBezTo>
                  <a:cubicBezTo>
                    <a:pt x="141" y="365"/>
                    <a:pt x="140" y="365"/>
                    <a:pt x="138" y="367"/>
                  </a:cubicBezTo>
                  <a:cubicBezTo>
                    <a:pt x="139" y="366"/>
                    <a:pt x="132" y="372"/>
                    <a:pt x="132" y="373"/>
                  </a:cubicBezTo>
                  <a:cubicBezTo>
                    <a:pt x="138" y="368"/>
                    <a:pt x="121" y="383"/>
                    <a:pt x="127" y="378"/>
                  </a:cubicBezTo>
                  <a:cubicBezTo>
                    <a:pt x="128" y="377"/>
                    <a:pt x="128" y="376"/>
                    <a:pt x="129" y="376"/>
                  </a:cubicBezTo>
                  <a:cubicBezTo>
                    <a:pt x="130" y="375"/>
                    <a:pt x="130" y="375"/>
                    <a:pt x="130" y="375"/>
                  </a:cubicBezTo>
                  <a:close/>
                  <a:moveTo>
                    <a:pt x="218" y="313"/>
                  </a:moveTo>
                  <a:cubicBezTo>
                    <a:pt x="221" y="312"/>
                    <a:pt x="231" y="307"/>
                    <a:pt x="234" y="306"/>
                  </a:cubicBezTo>
                  <a:cubicBezTo>
                    <a:pt x="230" y="307"/>
                    <a:pt x="228" y="308"/>
                    <a:pt x="226" y="309"/>
                  </a:cubicBezTo>
                  <a:cubicBezTo>
                    <a:pt x="223" y="311"/>
                    <a:pt x="222" y="311"/>
                    <a:pt x="220" y="312"/>
                  </a:cubicBezTo>
                  <a:cubicBezTo>
                    <a:pt x="222" y="311"/>
                    <a:pt x="226" y="309"/>
                    <a:pt x="226" y="309"/>
                  </a:cubicBezTo>
                  <a:cubicBezTo>
                    <a:pt x="222" y="311"/>
                    <a:pt x="222" y="311"/>
                    <a:pt x="218" y="313"/>
                  </a:cubicBezTo>
                  <a:cubicBezTo>
                    <a:pt x="221" y="312"/>
                    <a:pt x="213" y="316"/>
                    <a:pt x="218" y="313"/>
                  </a:cubicBezTo>
                  <a:close/>
                  <a:moveTo>
                    <a:pt x="254" y="298"/>
                  </a:moveTo>
                  <a:cubicBezTo>
                    <a:pt x="257" y="297"/>
                    <a:pt x="252" y="298"/>
                    <a:pt x="254" y="298"/>
                  </a:cubicBezTo>
                  <a:cubicBezTo>
                    <a:pt x="248" y="300"/>
                    <a:pt x="248" y="300"/>
                    <a:pt x="248" y="300"/>
                  </a:cubicBezTo>
                  <a:cubicBezTo>
                    <a:pt x="246" y="301"/>
                    <a:pt x="252" y="299"/>
                    <a:pt x="254" y="298"/>
                  </a:cubicBezTo>
                  <a:close/>
                  <a:moveTo>
                    <a:pt x="145" y="362"/>
                  </a:moveTo>
                  <a:cubicBezTo>
                    <a:pt x="147" y="360"/>
                    <a:pt x="149" y="359"/>
                    <a:pt x="149" y="358"/>
                  </a:cubicBezTo>
                  <a:cubicBezTo>
                    <a:pt x="148" y="359"/>
                    <a:pt x="147" y="360"/>
                    <a:pt x="149" y="358"/>
                  </a:cubicBezTo>
                  <a:cubicBezTo>
                    <a:pt x="151" y="357"/>
                    <a:pt x="154" y="354"/>
                    <a:pt x="157" y="352"/>
                  </a:cubicBezTo>
                  <a:cubicBezTo>
                    <a:pt x="160" y="350"/>
                    <a:pt x="164" y="347"/>
                    <a:pt x="167" y="345"/>
                  </a:cubicBezTo>
                  <a:cubicBezTo>
                    <a:pt x="167" y="344"/>
                    <a:pt x="159" y="351"/>
                    <a:pt x="163" y="347"/>
                  </a:cubicBezTo>
                  <a:cubicBezTo>
                    <a:pt x="156" y="352"/>
                    <a:pt x="148" y="359"/>
                    <a:pt x="143" y="363"/>
                  </a:cubicBezTo>
                  <a:cubicBezTo>
                    <a:pt x="145" y="362"/>
                    <a:pt x="145" y="362"/>
                    <a:pt x="145" y="362"/>
                  </a:cubicBezTo>
                  <a:close/>
                  <a:moveTo>
                    <a:pt x="216" y="315"/>
                  </a:moveTo>
                  <a:cubicBezTo>
                    <a:pt x="210" y="318"/>
                    <a:pt x="206" y="320"/>
                    <a:pt x="197" y="325"/>
                  </a:cubicBezTo>
                  <a:cubicBezTo>
                    <a:pt x="198" y="325"/>
                    <a:pt x="214" y="316"/>
                    <a:pt x="216" y="315"/>
                  </a:cubicBezTo>
                  <a:cubicBezTo>
                    <a:pt x="210" y="318"/>
                    <a:pt x="222" y="312"/>
                    <a:pt x="222" y="312"/>
                  </a:cubicBezTo>
                  <a:cubicBezTo>
                    <a:pt x="216" y="315"/>
                    <a:pt x="217" y="314"/>
                    <a:pt x="210" y="317"/>
                  </a:cubicBezTo>
                  <a:cubicBezTo>
                    <a:pt x="213" y="316"/>
                    <a:pt x="211" y="317"/>
                    <a:pt x="208" y="318"/>
                  </a:cubicBezTo>
                  <a:cubicBezTo>
                    <a:pt x="208" y="318"/>
                    <a:pt x="208" y="318"/>
                    <a:pt x="208" y="318"/>
                  </a:cubicBezTo>
                  <a:cubicBezTo>
                    <a:pt x="212" y="317"/>
                    <a:pt x="215" y="315"/>
                    <a:pt x="216" y="315"/>
                  </a:cubicBezTo>
                  <a:close/>
                  <a:moveTo>
                    <a:pt x="241" y="303"/>
                  </a:moveTo>
                  <a:cubicBezTo>
                    <a:pt x="242" y="303"/>
                    <a:pt x="247" y="301"/>
                    <a:pt x="251" y="299"/>
                  </a:cubicBezTo>
                  <a:cubicBezTo>
                    <a:pt x="246" y="301"/>
                    <a:pt x="255" y="298"/>
                    <a:pt x="254" y="298"/>
                  </a:cubicBezTo>
                  <a:cubicBezTo>
                    <a:pt x="251" y="299"/>
                    <a:pt x="249" y="300"/>
                    <a:pt x="247" y="300"/>
                  </a:cubicBezTo>
                  <a:cubicBezTo>
                    <a:pt x="247" y="301"/>
                    <a:pt x="250" y="300"/>
                    <a:pt x="251" y="299"/>
                  </a:cubicBezTo>
                  <a:cubicBezTo>
                    <a:pt x="247" y="301"/>
                    <a:pt x="247" y="301"/>
                    <a:pt x="241" y="303"/>
                  </a:cubicBezTo>
                  <a:close/>
                  <a:moveTo>
                    <a:pt x="188" y="331"/>
                  </a:moveTo>
                  <a:cubicBezTo>
                    <a:pt x="184" y="333"/>
                    <a:pt x="180" y="336"/>
                    <a:pt x="176" y="338"/>
                  </a:cubicBezTo>
                  <a:cubicBezTo>
                    <a:pt x="172" y="341"/>
                    <a:pt x="168" y="344"/>
                    <a:pt x="165" y="346"/>
                  </a:cubicBezTo>
                  <a:cubicBezTo>
                    <a:pt x="161" y="349"/>
                    <a:pt x="157" y="352"/>
                    <a:pt x="154" y="354"/>
                  </a:cubicBezTo>
                  <a:cubicBezTo>
                    <a:pt x="151" y="357"/>
                    <a:pt x="149" y="359"/>
                    <a:pt x="146" y="361"/>
                  </a:cubicBezTo>
                  <a:cubicBezTo>
                    <a:pt x="156" y="353"/>
                    <a:pt x="165" y="347"/>
                    <a:pt x="172" y="341"/>
                  </a:cubicBezTo>
                  <a:cubicBezTo>
                    <a:pt x="180" y="336"/>
                    <a:pt x="185" y="333"/>
                    <a:pt x="188" y="331"/>
                  </a:cubicBezTo>
                  <a:close/>
                  <a:moveTo>
                    <a:pt x="138" y="368"/>
                  </a:moveTo>
                  <a:cubicBezTo>
                    <a:pt x="135" y="371"/>
                    <a:pt x="135" y="371"/>
                    <a:pt x="132" y="374"/>
                  </a:cubicBezTo>
                  <a:cubicBezTo>
                    <a:pt x="131" y="375"/>
                    <a:pt x="137" y="370"/>
                    <a:pt x="141" y="366"/>
                  </a:cubicBezTo>
                  <a:cubicBezTo>
                    <a:pt x="144" y="363"/>
                    <a:pt x="146" y="361"/>
                    <a:pt x="138" y="368"/>
                  </a:cubicBezTo>
                  <a:close/>
                  <a:moveTo>
                    <a:pt x="190" y="330"/>
                  </a:moveTo>
                  <a:cubicBezTo>
                    <a:pt x="192" y="328"/>
                    <a:pt x="196" y="326"/>
                    <a:pt x="197" y="326"/>
                  </a:cubicBezTo>
                  <a:cubicBezTo>
                    <a:pt x="196" y="326"/>
                    <a:pt x="195" y="327"/>
                    <a:pt x="195" y="327"/>
                  </a:cubicBezTo>
                  <a:cubicBezTo>
                    <a:pt x="194" y="327"/>
                    <a:pt x="193" y="328"/>
                    <a:pt x="193" y="328"/>
                  </a:cubicBezTo>
                  <a:cubicBezTo>
                    <a:pt x="195" y="327"/>
                    <a:pt x="197" y="326"/>
                    <a:pt x="197" y="325"/>
                  </a:cubicBezTo>
                  <a:cubicBezTo>
                    <a:pt x="195" y="327"/>
                    <a:pt x="192" y="328"/>
                    <a:pt x="190" y="330"/>
                  </a:cubicBezTo>
                  <a:close/>
                  <a:moveTo>
                    <a:pt x="4" y="744"/>
                  </a:moveTo>
                  <a:cubicBezTo>
                    <a:pt x="3" y="741"/>
                    <a:pt x="2" y="728"/>
                    <a:pt x="2" y="724"/>
                  </a:cubicBezTo>
                  <a:cubicBezTo>
                    <a:pt x="3" y="731"/>
                    <a:pt x="3" y="736"/>
                    <a:pt x="4" y="744"/>
                  </a:cubicBezTo>
                  <a:close/>
                  <a:moveTo>
                    <a:pt x="30" y="531"/>
                  </a:moveTo>
                  <a:cubicBezTo>
                    <a:pt x="31" y="529"/>
                    <a:pt x="31" y="530"/>
                    <a:pt x="31" y="529"/>
                  </a:cubicBezTo>
                  <a:cubicBezTo>
                    <a:pt x="32" y="528"/>
                    <a:pt x="33" y="527"/>
                    <a:pt x="35" y="520"/>
                  </a:cubicBezTo>
                  <a:cubicBezTo>
                    <a:pt x="34" y="522"/>
                    <a:pt x="33" y="525"/>
                    <a:pt x="32" y="527"/>
                  </a:cubicBezTo>
                  <a:cubicBezTo>
                    <a:pt x="32" y="529"/>
                    <a:pt x="31" y="532"/>
                    <a:pt x="30" y="534"/>
                  </a:cubicBezTo>
                  <a:cubicBezTo>
                    <a:pt x="29" y="536"/>
                    <a:pt x="30" y="536"/>
                    <a:pt x="30" y="536"/>
                  </a:cubicBezTo>
                  <a:cubicBezTo>
                    <a:pt x="28" y="542"/>
                    <a:pt x="27" y="544"/>
                    <a:pt x="25" y="550"/>
                  </a:cubicBezTo>
                  <a:cubicBezTo>
                    <a:pt x="25" y="549"/>
                    <a:pt x="29" y="536"/>
                    <a:pt x="26" y="546"/>
                  </a:cubicBezTo>
                  <a:cubicBezTo>
                    <a:pt x="26" y="545"/>
                    <a:pt x="27" y="542"/>
                    <a:pt x="27" y="542"/>
                  </a:cubicBezTo>
                  <a:cubicBezTo>
                    <a:pt x="28" y="538"/>
                    <a:pt x="29" y="537"/>
                    <a:pt x="29" y="538"/>
                  </a:cubicBezTo>
                  <a:cubicBezTo>
                    <a:pt x="30" y="533"/>
                    <a:pt x="31" y="531"/>
                    <a:pt x="30" y="531"/>
                  </a:cubicBezTo>
                  <a:close/>
                  <a:moveTo>
                    <a:pt x="402" y="275"/>
                  </a:moveTo>
                  <a:cubicBezTo>
                    <a:pt x="410" y="275"/>
                    <a:pt x="410" y="275"/>
                    <a:pt x="417" y="276"/>
                  </a:cubicBezTo>
                  <a:cubicBezTo>
                    <a:pt x="416" y="276"/>
                    <a:pt x="415" y="276"/>
                    <a:pt x="415" y="276"/>
                  </a:cubicBezTo>
                  <a:cubicBezTo>
                    <a:pt x="411" y="275"/>
                    <a:pt x="410" y="276"/>
                    <a:pt x="402" y="275"/>
                  </a:cubicBezTo>
                  <a:cubicBezTo>
                    <a:pt x="404" y="275"/>
                    <a:pt x="406" y="275"/>
                    <a:pt x="406" y="276"/>
                  </a:cubicBezTo>
                  <a:cubicBezTo>
                    <a:pt x="415" y="276"/>
                    <a:pt x="422" y="277"/>
                    <a:pt x="425" y="277"/>
                  </a:cubicBezTo>
                  <a:cubicBezTo>
                    <a:pt x="422" y="277"/>
                    <a:pt x="421" y="277"/>
                    <a:pt x="421" y="277"/>
                  </a:cubicBezTo>
                  <a:cubicBezTo>
                    <a:pt x="418" y="277"/>
                    <a:pt x="409" y="276"/>
                    <a:pt x="408" y="276"/>
                  </a:cubicBezTo>
                  <a:cubicBezTo>
                    <a:pt x="406" y="276"/>
                    <a:pt x="407" y="276"/>
                    <a:pt x="404" y="276"/>
                  </a:cubicBezTo>
                  <a:cubicBezTo>
                    <a:pt x="404" y="276"/>
                    <a:pt x="409" y="276"/>
                    <a:pt x="412" y="276"/>
                  </a:cubicBezTo>
                  <a:cubicBezTo>
                    <a:pt x="411" y="277"/>
                    <a:pt x="407" y="276"/>
                    <a:pt x="403" y="276"/>
                  </a:cubicBezTo>
                  <a:cubicBezTo>
                    <a:pt x="399" y="276"/>
                    <a:pt x="397" y="276"/>
                    <a:pt x="397" y="276"/>
                  </a:cubicBezTo>
                  <a:cubicBezTo>
                    <a:pt x="396" y="276"/>
                    <a:pt x="393" y="276"/>
                    <a:pt x="390" y="276"/>
                  </a:cubicBezTo>
                  <a:cubicBezTo>
                    <a:pt x="387" y="275"/>
                    <a:pt x="384" y="275"/>
                    <a:pt x="380" y="276"/>
                  </a:cubicBezTo>
                  <a:cubicBezTo>
                    <a:pt x="380" y="275"/>
                    <a:pt x="370" y="276"/>
                    <a:pt x="363" y="276"/>
                  </a:cubicBezTo>
                  <a:cubicBezTo>
                    <a:pt x="363" y="276"/>
                    <a:pt x="362" y="276"/>
                    <a:pt x="361" y="276"/>
                  </a:cubicBezTo>
                  <a:cubicBezTo>
                    <a:pt x="363" y="276"/>
                    <a:pt x="364" y="276"/>
                    <a:pt x="369" y="276"/>
                  </a:cubicBezTo>
                  <a:cubicBezTo>
                    <a:pt x="367" y="275"/>
                    <a:pt x="365" y="275"/>
                    <a:pt x="368" y="275"/>
                  </a:cubicBezTo>
                  <a:cubicBezTo>
                    <a:pt x="368" y="275"/>
                    <a:pt x="373" y="275"/>
                    <a:pt x="379" y="275"/>
                  </a:cubicBezTo>
                  <a:cubicBezTo>
                    <a:pt x="381" y="275"/>
                    <a:pt x="382" y="275"/>
                    <a:pt x="384" y="275"/>
                  </a:cubicBezTo>
                  <a:cubicBezTo>
                    <a:pt x="386" y="275"/>
                    <a:pt x="387" y="275"/>
                    <a:pt x="389" y="275"/>
                  </a:cubicBezTo>
                  <a:cubicBezTo>
                    <a:pt x="393" y="275"/>
                    <a:pt x="396" y="275"/>
                    <a:pt x="400" y="275"/>
                  </a:cubicBezTo>
                  <a:cubicBezTo>
                    <a:pt x="399" y="275"/>
                    <a:pt x="388" y="275"/>
                    <a:pt x="385" y="275"/>
                  </a:cubicBezTo>
                  <a:cubicBezTo>
                    <a:pt x="382" y="275"/>
                    <a:pt x="383" y="275"/>
                    <a:pt x="383" y="275"/>
                  </a:cubicBezTo>
                  <a:cubicBezTo>
                    <a:pt x="385" y="275"/>
                    <a:pt x="388" y="275"/>
                    <a:pt x="385" y="275"/>
                  </a:cubicBezTo>
                  <a:cubicBezTo>
                    <a:pt x="388" y="274"/>
                    <a:pt x="390" y="275"/>
                    <a:pt x="396" y="275"/>
                  </a:cubicBezTo>
                  <a:cubicBezTo>
                    <a:pt x="397" y="275"/>
                    <a:pt x="398" y="275"/>
                    <a:pt x="400" y="275"/>
                  </a:cubicBezTo>
                  <a:cubicBezTo>
                    <a:pt x="393" y="275"/>
                    <a:pt x="400" y="275"/>
                    <a:pt x="402" y="275"/>
                  </a:cubicBezTo>
                  <a:close/>
                  <a:moveTo>
                    <a:pt x="1397" y="214"/>
                  </a:moveTo>
                  <a:cubicBezTo>
                    <a:pt x="1397" y="214"/>
                    <a:pt x="1391" y="229"/>
                    <a:pt x="1394" y="220"/>
                  </a:cubicBezTo>
                  <a:cubicBezTo>
                    <a:pt x="1394" y="222"/>
                    <a:pt x="1389" y="234"/>
                    <a:pt x="1388" y="236"/>
                  </a:cubicBezTo>
                  <a:cubicBezTo>
                    <a:pt x="1390" y="231"/>
                    <a:pt x="1394" y="219"/>
                    <a:pt x="1397" y="214"/>
                  </a:cubicBezTo>
                  <a:close/>
                  <a:moveTo>
                    <a:pt x="1384" y="220"/>
                  </a:moveTo>
                  <a:cubicBezTo>
                    <a:pt x="1388" y="212"/>
                    <a:pt x="1378" y="236"/>
                    <a:pt x="1384" y="223"/>
                  </a:cubicBezTo>
                  <a:cubicBezTo>
                    <a:pt x="1381" y="229"/>
                    <a:pt x="1378" y="237"/>
                    <a:pt x="1377" y="239"/>
                  </a:cubicBezTo>
                  <a:cubicBezTo>
                    <a:pt x="1376" y="242"/>
                    <a:pt x="1375" y="245"/>
                    <a:pt x="1375" y="245"/>
                  </a:cubicBezTo>
                  <a:cubicBezTo>
                    <a:pt x="1379" y="236"/>
                    <a:pt x="1379" y="232"/>
                    <a:pt x="1384" y="220"/>
                  </a:cubicBezTo>
                  <a:close/>
                  <a:moveTo>
                    <a:pt x="1326" y="349"/>
                  </a:moveTo>
                  <a:cubicBezTo>
                    <a:pt x="1328" y="344"/>
                    <a:pt x="1318" y="365"/>
                    <a:pt x="1314" y="372"/>
                  </a:cubicBezTo>
                  <a:cubicBezTo>
                    <a:pt x="1314" y="372"/>
                    <a:pt x="1324" y="353"/>
                    <a:pt x="1321" y="358"/>
                  </a:cubicBezTo>
                  <a:cubicBezTo>
                    <a:pt x="1322" y="354"/>
                    <a:pt x="1323" y="355"/>
                    <a:pt x="1326" y="349"/>
                  </a:cubicBezTo>
                  <a:close/>
                  <a:moveTo>
                    <a:pt x="1134" y="587"/>
                  </a:moveTo>
                  <a:cubicBezTo>
                    <a:pt x="1137" y="586"/>
                    <a:pt x="1134" y="588"/>
                    <a:pt x="1130" y="590"/>
                  </a:cubicBezTo>
                  <a:cubicBezTo>
                    <a:pt x="1126" y="592"/>
                    <a:pt x="1121" y="594"/>
                    <a:pt x="1121" y="594"/>
                  </a:cubicBezTo>
                  <a:cubicBezTo>
                    <a:pt x="1120" y="595"/>
                    <a:pt x="1131" y="590"/>
                    <a:pt x="1131" y="590"/>
                  </a:cubicBezTo>
                  <a:cubicBezTo>
                    <a:pt x="1131" y="590"/>
                    <a:pt x="1129" y="591"/>
                    <a:pt x="1127" y="592"/>
                  </a:cubicBezTo>
                  <a:cubicBezTo>
                    <a:pt x="1124" y="593"/>
                    <a:pt x="1120" y="595"/>
                    <a:pt x="1116" y="597"/>
                  </a:cubicBezTo>
                  <a:cubicBezTo>
                    <a:pt x="1114" y="598"/>
                    <a:pt x="1112" y="599"/>
                    <a:pt x="1109" y="599"/>
                  </a:cubicBezTo>
                  <a:cubicBezTo>
                    <a:pt x="1107" y="600"/>
                    <a:pt x="1105" y="601"/>
                    <a:pt x="1103" y="602"/>
                  </a:cubicBezTo>
                  <a:cubicBezTo>
                    <a:pt x="1100" y="603"/>
                    <a:pt x="1096" y="604"/>
                    <a:pt x="1095" y="604"/>
                  </a:cubicBezTo>
                  <a:cubicBezTo>
                    <a:pt x="1093" y="605"/>
                    <a:pt x="1093" y="605"/>
                    <a:pt x="1093" y="605"/>
                  </a:cubicBezTo>
                  <a:cubicBezTo>
                    <a:pt x="1087" y="607"/>
                    <a:pt x="1085" y="607"/>
                    <a:pt x="1083" y="608"/>
                  </a:cubicBezTo>
                  <a:cubicBezTo>
                    <a:pt x="1081" y="608"/>
                    <a:pt x="1079" y="609"/>
                    <a:pt x="1072" y="610"/>
                  </a:cubicBezTo>
                  <a:cubicBezTo>
                    <a:pt x="1072" y="610"/>
                    <a:pt x="1078" y="609"/>
                    <a:pt x="1076" y="609"/>
                  </a:cubicBezTo>
                  <a:cubicBezTo>
                    <a:pt x="1078" y="609"/>
                    <a:pt x="1078" y="609"/>
                    <a:pt x="1078" y="609"/>
                  </a:cubicBezTo>
                  <a:cubicBezTo>
                    <a:pt x="1081" y="608"/>
                    <a:pt x="1081" y="608"/>
                    <a:pt x="1085" y="607"/>
                  </a:cubicBezTo>
                  <a:cubicBezTo>
                    <a:pt x="1089" y="606"/>
                    <a:pt x="1092" y="605"/>
                    <a:pt x="1094" y="604"/>
                  </a:cubicBezTo>
                  <a:cubicBezTo>
                    <a:pt x="1097" y="604"/>
                    <a:pt x="1099" y="603"/>
                    <a:pt x="1103" y="602"/>
                  </a:cubicBezTo>
                  <a:cubicBezTo>
                    <a:pt x="1103" y="602"/>
                    <a:pt x="1102" y="602"/>
                    <a:pt x="1102" y="602"/>
                  </a:cubicBezTo>
                  <a:cubicBezTo>
                    <a:pt x="1101" y="602"/>
                    <a:pt x="1100" y="603"/>
                    <a:pt x="1099" y="603"/>
                  </a:cubicBezTo>
                  <a:cubicBezTo>
                    <a:pt x="1099" y="602"/>
                    <a:pt x="1106" y="601"/>
                    <a:pt x="1105" y="601"/>
                  </a:cubicBezTo>
                  <a:cubicBezTo>
                    <a:pt x="1109" y="599"/>
                    <a:pt x="1102" y="602"/>
                    <a:pt x="1109" y="600"/>
                  </a:cubicBezTo>
                  <a:cubicBezTo>
                    <a:pt x="1114" y="597"/>
                    <a:pt x="1113" y="598"/>
                    <a:pt x="1110" y="599"/>
                  </a:cubicBezTo>
                  <a:cubicBezTo>
                    <a:pt x="1108" y="600"/>
                    <a:pt x="1103" y="601"/>
                    <a:pt x="1101" y="602"/>
                  </a:cubicBezTo>
                  <a:cubicBezTo>
                    <a:pt x="1097" y="604"/>
                    <a:pt x="1092" y="605"/>
                    <a:pt x="1088" y="606"/>
                  </a:cubicBezTo>
                  <a:cubicBezTo>
                    <a:pt x="1084" y="607"/>
                    <a:pt x="1080" y="608"/>
                    <a:pt x="1076" y="609"/>
                  </a:cubicBezTo>
                  <a:cubicBezTo>
                    <a:pt x="1071" y="610"/>
                    <a:pt x="1082" y="607"/>
                    <a:pt x="1089" y="606"/>
                  </a:cubicBezTo>
                  <a:cubicBezTo>
                    <a:pt x="1089" y="606"/>
                    <a:pt x="1087" y="606"/>
                    <a:pt x="1087" y="606"/>
                  </a:cubicBezTo>
                  <a:cubicBezTo>
                    <a:pt x="1105" y="601"/>
                    <a:pt x="1084" y="607"/>
                    <a:pt x="1072" y="609"/>
                  </a:cubicBezTo>
                  <a:cubicBezTo>
                    <a:pt x="1073" y="609"/>
                    <a:pt x="1080" y="608"/>
                    <a:pt x="1088" y="606"/>
                  </a:cubicBezTo>
                  <a:cubicBezTo>
                    <a:pt x="1092" y="605"/>
                    <a:pt x="1096" y="604"/>
                    <a:pt x="1099" y="602"/>
                  </a:cubicBezTo>
                  <a:cubicBezTo>
                    <a:pt x="1103" y="601"/>
                    <a:pt x="1106" y="600"/>
                    <a:pt x="1107" y="600"/>
                  </a:cubicBezTo>
                  <a:cubicBezTo>
                    <a:pt x="1109" y="599"/>
                    <a:pt x="1115" y="597"/>
                    <a:pt x="1120" y="594"/>
                  </a:cubicBezTo>
                  <a:cubicBezTo>
                    <a:pt x="1126" y="592"/>
                    <a:pt x="1131" y="589"/>
                    <a:pt x="1134" y="587"/>
                  </a:cubicBezTo>
                  <a:close/>
                  <a:moveTo>
                    <a:pt x="917" y="585"/>
                  </a:moveTo>
                  <a:cubicBezTo>
                    <a:pt x="909" y="581"/>
                    <a:pt x="911" y="582"/>
                    <a:pt x="909" y="581"/>
                  </a:cubicBezTo>
                  <a:cubicBezTo>
                    <a:pt x="907" y="580"/>
                    <a:pt x="901" y="577"/>
                    <a:pt x="902" y="577"/>
                  </a:cubicBezTo>
                  <a:cubicBezTo>
                    <a:pt x="911" y="582"/>
                    <a:pt x="911" y="581"/>
                    <a:pt x="917" y="585"/>
                  </a:cubicBezTo>
                  <a:close/>
                  <a:moveTo>
                    <a:pt x="1015" y="613"/>
                  </a:moveTo>
                  <a:cubicBezTo>
                    <a:pt x="1015" y="613"/>
                    <a:pt x="1016" y="613"/>
                    <a:pt x="1017" y="613"/>
                  </a:cubicBezTo>
                  <a:cubicBezTo>
                    <a:pt x="1017" y="613"/>
                    <a:pt x="1015" y="613"/>
                    <a:pt x="1015" y="613"/>
                  </a:cubicBezTo>
                  <a:cubicBezTo>
                    <a:pt x="1010" y="613"/>
                    <a:pt x="1010" y="613"/>
                    <a:pt x="1004" y="612"/>
                  </a:cubicBezTo>
                  <a:cubicBezTo>
                    <a:pt x="1005" y="612"/>
                    <a:pt x="1007" y="612"/>
                    <a:pt x="1007" y="612"/>
                  </a:cubicBezTo>
                  <a:cubicBezTo>
                    <a:pt x="1013" y="613"/>
                    <a:pt x="1013" y="613"/>
                    <a:pt x="1017" y="613"/>
                  </a:cubicBezTo>
                  <a:cubicBezTo>
                    <a:pt x="1020" y="614"/>
                    <a:pt x="1017" y="613"/>
                    <a:pt x="1015" y="613"/>
                  </a:cubicBezTo>
                  <a:close/>
                  <a:moveTo>
                    <a:pt x="787" y="491"/>
                  </a:moveTo>
                  <a:cubicBezTo>
                    <a:pt x="789" y="492"/>
                    <a:pt x="789" y="492"/>
                    <a:pt x="789" y="492"/>
                  </a:cubicBezTo>
                  <a:cubicBezTo>
                    <a:pt x="788" y="492"/>
                    <a:pt x="789" y="493"/>
                    <a:pt x="790" y="494"/>
                  </a:cubicBezTo>
                  <a:cubicBezTo>
                    <a:pt x="789" y="493"/>
                    <a:pt x="782" y="487"/>
                    <a:pt x="779" y="484"/>
                  </a:cubicBezTo>
                  <a:cubicBezTo>
                    <a:pt x="779" y="484"/>
                    <a:pt x="779" y="484"/>
                    <a:pt x="779" y="484"/>
                  </a:cubicBezTo>
                  <a:cubicBezTo>
                    <a:pt x="774" y="479"/>
                    <a:pt x="785" y="489"/>
                    <a:pt x="787" y="491"/>
                  </a:cubicBezTo>
                  <a:close/>
                  <a:moveTo>
                    <a:pt x="1443" y="67"/>
                  </a:moveTo>
                  <a:cubicBezTo>
                    <a:pt x="1444" y="65"/>
                    <a:pt x="1446" y="58"/>
                    <a:pt x="1448" y="53"/>
                  </a:cubicBezTo>
                  <a:cubicBezTo>
                    <a:pt x="1448" y="53"/>
                    <a:pt x="1448" y="55"/>
                    <a:pt x="1447" y="57"/>
                  </a:cubicBezTo>
                  <a:cubicBezTo>
                    <a:pt x="1447" y="59"/>
                    <a:pt x="1449" y="53"/>
                    <a:pt x="1449" y="51"/>
                  </a:cubicBezTo>
                  <a:cubicBezTo>
                    <a:pt x="1448" y="55"/>
                    <a:pt x="1444" y="66"/>
                    <a:pt x="1443" y="67"/>
                  </a:cubicBezTo>
                  <a:close/>
                  <a:moveTo>
                    <a:pt x="251" y="291"/>
                  </a:moveTo>
                  <a:cubicBezTo>
                    <a:pt x="254" y="289"/>
                    <a:pt x="261" y="287"/>
                    <a:pt x="265" y="286"/>
                  </a:cubicBezTo>
                  <a:cubicBezTo>
                    <a:pt x="264" y="286"/>
                    <a:pt x="252" y="290"/>
                    <a:pt x="251" y="291"/>
                  </a:cubicBezTo>
                  <a:close/>
                  <a:moveTo>
                    <a:pt x="214" y="307"/>
                  </a:moveTo>
                  <a:cubicBezTo>
                    <a:pt x="206" y="311"/>
                    <a:pt x="203" y="313"/>
                    <a:pt x="199" y="314"/>
                  </a:cubicBezTo>
                  <a:cubicBezTo>
                    <a:pt x="196" y="316"/>
                    <a:pt x="192" y="318"/>
                    <a:pt x="185" y="323"/>
                  </a:cubicBezTo>
                  <a:cubicBezTo>
                    <a:pt x="185" y="323"/>
                    <a:pt x="186" y="322"/>
                    <a:pt x="188" y="321"/>
                  </a:cubicBezTo>
                  <a:cubicBezTo>
                    <a:pt x="189" y="320"/>
                    <a:pt x="190" y="320"/>
                    <a:pt x="189" y="321"/>
                  </a:cubicBezTo>
                  <a:cubicBezTo>
                    <a:pt x="185" y="323"/>
                    <a:pt x="182" y="325"/>
                    <a:pt x="180" y="327"/>
                  </a:cubicBezTo>
                  <a:cubicBezTo>
                    <a:pt x="184" y="323"/>
                    <a:pt x="182" y="325"/>
                    <a:pt x="182" y="325"/>
                  </a:cubicBezTo>
                  <a:cubicBezTo>
                    <a:pt x="184" y="324"/>
                    <a:pt x="186" y="322"/>
                    <a:pt x="187" y="321"/>
                  </a:cubicBezTo>
                  <a:cubicBezTo>
                    <a:pt x="189" y="320"/>
                    <a:pt x="191" y="319"/>
                    <a:pt x="193" y="318"/>
                  </a:cubicBezTo>
                  <a:cubicBezTo>
                    <a:pt x="196" y="316"/>
                    <a:pt x="199" y="315"/>
                    <a:pt x="201" y="313"/>
                  </a:cubicBezTo>
                  <a:cubicBezTo>
                    <a:pt x="203" y="312"/>
                    <a:pt x="206" y="311"/>
                    <a:pt x="208" y="310"/>
                  </a:cubicBezTo>
                  <a:cubicBezTo>
                    <a:pt x="210" y="309"/>
                    <a:pt x="212" y="308"/>
                    <a:pt x="214" y="307"/>
                  </a:cubicBezTo>
                  <a:close/>
                  <a:moveTo>
                    <a:pt x="114" y="381"/>
                  </a:moveTo>
                  <a:cubicBezTo>
                    <a:pt x="117" y="376"/>
                    <a:pt x="122" y="372"/>
                    <a:pt x="126" y="368"/>
                  </a:cubicBezTo>
                  <a:cubicBezTo>
                    <a:pt x="130" y="365"/>
                    <a:pt x="134" y="361"/>
                    <a:pt x="138" y="357"/>
                  </a:cubicBezTo>
                  <a:cubicBezTo>
                    <a:pt x="142" y="354"/>
                    <a:pt x="147" y="350"/>
                    <a:pt x="151" y="347"/>
                  </a:cubicBezTo>
                  <a:cubicBezTo>
                    <a:pt x="156" y="343"/>
                    <a:pt x="160" y="340"/>
                    <a:pt x="165" y="336"/>
                  </a:cubicBezTo>
                  <a:cubicBezTo>
                    <a:pt x="161" y="339"/>
                    <a:pt x="157" y="343"/>
                    <a:pt x="152" y="346"/>
                  </a:cubicBezTo>
                  <a:cubicBezTo>
                    <a:pt x="148" y="349"/>
                    <a:pt x="145" y="352"/>
                    <a:pt x="140" y="356"/>
                  </a:cubicBezTo>
                  <a:cubicBezTo>
                    <a:pt x="138" y="357"/>
                    <a:pt x="136" y="359"/>
                    <a:pt x="134" y="361"/>
                  </a:cubicBezTo>
                  <a:cubicBezTo>
                    <a:pt x="132" y="363"/>
                    <a:pt x="130" y="365"/>
                    <a:pt x="128" y="367"/>
                  </a:cubicBezTo>
                  <a:cubicBezTo>
                    <a:pt x="123" y="371"/>
                    <a:pt x="118" y="375"/>
                    <a:pt x="114" y="381"/>
                  </a:cubicBezTo>
                  <a:close/>
                  <a:moveTo>
                    <a:pt x="85" y="414"/>
                  </a:moveTo>
                  <a:cubicBezTo>
                    <a:pt x="85" y="414"/>
                    <a:pt x="89" y="408"/>
                    <a:pt x="92" y="405"/>
                  </a:cubicBezTo>
                  <a:cubicBezTo>
                    <a:pt x="91" y="406"/>
                    <a:pt x="90" y="408"/>
                    <a:pt x="87" y="411"/>
                  </a:cubicBezTo>
                  <a:cubicBezTo>
                    <a:pt x="87" y="411"/>
                    <a:pt x="88" y="410"/>
                    <a:pt x="89" y="409"/>
                  </a:cubicBezTo>
                  <a:cubicBezTo>
                    <a:pt x="88" y="411"/>
                    <a:pt x="87" y="412"/>
                    <a:pt x="85" y="414"/>
                  </a:cubicBezTo>
                  <a:close/>
                  <a:moveTo>
                    <a:pt x="242" y="294"/>
                  </a:moveTo>
                  <a:cubicBezTo>
                    <a:pt x="240" y="295"/>
                    <a:pt x="243" y="294"/>
                    <a:pt x="247" y="292"/>
                  </a:cubicBezTo>
                  <a:cubicBezTo>
                    <a:pt x="250" y="291"/>
                    <a:pt x="255" y="289"/>
                    <a:pt x="259" y="288"/>
                  </a:cubicBezTo>
                  <a:cubicBezTo>
                    <a:pt x="257" y="289"/>
                    <a:pt x="256" y="289"/>
                    <a:pt x="259" y="288"/>
                  </a:cubicBezTo>
                  <a:cubicBezTo>
                    <a:pt x="257" y="289"/>
                    <a:pt x="248" y="292"/>
                    <a:pt x="242" y="294"/>
                  </a:cubicBezTo>
                  <a:close/>
                  <a:moveTo>
                    <a:pt x="55" y="460"/>
                  </a:moveTo>
                  <a:cubicBezTo>
                    <a:pt x="55" y="459"/>
                    <a:pt x="54" y="462"/>
                    <a:pt x="52" y="464"/>
                  </a:cubicBezTo>
                  <a:cubicBezTo>
                    <a:pt x="53" y="462"/>
                    <a:pt x="60" y="451"/>
                    <a:pt x="61" y="449"/>
                  </a:cubicBezTo>
                  <a:cubicBezTo>
                    <a:pt x="59" y="453"/>
                    <a:pt x="55" y="459"/>
                    <a:pt x="52" y="464"/>
                  </a:cubicBezTo>
                  <a:cubicBezTo>
                    <a:pt x="51" y="468"/>
                    <a:pt x="53" y="463"/>
                    <a:pt x="55" y="460"/>
                  </a:cubicBezTo>
                  <a:close/>
                  <a:moveTo>
                    <a:pt x="115" y="380"/>
                  </a:moveTo>
                  <a:cubicBezTo>
                    <a:pt x="117" y="377"/>
                    <a:pt x="115" y="380"/>
                    <a:pt x="115" y="380"/>
                  </a:cubicBezTo>
                  <a:cubicBezTo>
                    <a:pt x="109" y="386"/>
                    <a:pt x="109" y="386"/>
                    <a:pt x="106" y="390"/>
                  </a:cubicBezTo>
                  <a:cubicBezTo>
                    <a:pt x="101" y="394"/>
                    <a:pt x="105" y="390"/>
                    <a:pt x="103" y="392"/>
                  </a:cubicBezTo>
                  <a:cubicBezTo>
                    <a:pt x="105" y="391"/>
                    <a:pt x="114" y="381"/>
                    <a:pt x="115" y="380"/>
                  </a:cubicBezTo>
                  <a:close/>
                  <a:moveTo>
                    <a:pt x="224" y="302"/>
                  </a:moveTo>
                  <a:cubicBezTo>
                    <a:pt x="224" y="302"/>
                    <a:pt x="222" y="304"/>
                    <a:pt x="220" y="304"/>
                  </a:cubicBezTo>
                  <a:cubicBezTo>
                    <a:pt x="220" y="304"/>
                    <a:pt x="223" y="303"/>
                    <a:pt x="226" y="301"/>
                  </a:cubicBezTo>
                  <a:cubicBezTo>
                    <a:pt x="230" y="300"/>
                    <a:pt x="233" y="298"/>
                    <a:pt x="234" y="298"/>
                  </a:cubicBezTo>
                  <a:cubicBezTo>
                    <a:pt x="236" y="297"/>
                    <a:pt x="236" y="297"/>
                    <a:pt x="240" y="296"/>
                  </a:cubicBezTo>
                  <a:cubicBezTo>
                    <a:pt x="238" y="296"/>
                    <a:pt x="238" y="297"/>
                    <a:pt x="232" y="299"/>
                  </a:cubicBezTo>
                  <a:cubicBezTo>
                    <a:pt x="233" y="298"/>
                    <a:pt x="231" y="299"/>
                    <a:pt x="229" y="300"/>
                  </a:cubicBezTo>
                  <a:cubicBezTo>
                    <a:pt x="226" y="302"/>
                    <a:pt x="222" y="304"/>
                    <a:pt x="218" y="305"/>
                  </a:cubicBezTo>
                  <a:cubicBezTo>
                    <a:pt x="218" y="305"/>
                    <a:pt x="220" y="304"/>
                    <a:pt x="224" y="302"/>
                  </a:cubicBezTo>
                  <a:close/>
                  <a:moveTo>
                    <a:pt x="9" y="588"/>
                  </a:moveTo>
                  <a:cubicBezTo>
                    <a:pt x="10" y="586"/>
                    <a:pt x="10" y="587"/>
                    <a:pt x="10" y="588"/>
                  </a:cubicBezTo>
                  <a:cubicBezTo>
                    <a:pt x="10" y="587"/>
                    <a:pt x="10" y="585"/>
                    <a:pt x="11" y="580"/>
                  </a:cubicBezTo>
                  <a:cubicBezTo>
                    <a:pt x="11" y="584"/>
                    <a:pt x="10" y="588"/>
                    <a:pt x="8" y="597"/>
                  </a:cubicBezTo>
                  <a:cubicBezTo>
                    <a:pt x="7" y="602"/>
                    <a:pt x="8" y="598"/>
                    <a:pt x="9" y="594"/>
                  </a:cubicBezTo>
                  <a:cubicBezTo>
                    <a:pt x="9" y="591"/>
                    <a:pt x="10" y="587"/>
                    <a:pt x="9" y="593"/>
                  </a:cubicBezTo>
                  <a:cubicBezTo>
                    <a:pt x="9" y="592"/>
                    <a:pt x="10" y="588"/>
                    <a:pt x="9" y="588"/>
                  </a:cubicBezTo>
                  <a:close/>
                  <a:moveTo>
                    <a:pt x="5" y="614"/>
                  </a:moveTo>
                  <a:cubicBezTo>
                    <a:pt x="4" y="619"/>
                    <a:pt x="7" y="607"/>
                    <a:pt x="6" y="608"/>
                  </a:cubicBezTo>
                  <a:cubicBezTo>
                    <a:pt x="8" y="599"/>
                    <a:pt x="5" y="619"/>
                    <a:pt x="4" y="625"/>
                  </a:cubicBezTo>
                  <a:cubicBezTo>
                    <a:pt x="4" y="624"/>
                    <a:pt x="6" y="613"/>
                    <a:pt x="5" y="614"/>
                  </a:cubicBezTo>
                  <a:close/>
                  <a:moveTo>
                    <a:pt x="21" y="547"/>
                  </a:moveTo>
                  <a:cubicBezTo>
                    <a:pt x="21" y="545"/>
                    <a:pt x="23" y="541"/>
                    <a:pt x="25" y="535"/>
                  </a:cubicBezTo>
                  <a:cubicBezTo>
                    <a:pt x="23" y="539"/>
                    <a:pt x="23" y="539"/>
                    <a:pt x="24" y="537"/>
                  </a:cubicBezTo>
                  <a:cubicBezTo>
                    <a:pt x="25" y="534"/>
                    <a:pt x="26" y="530"/>
                    <a:pt x="27" y="526"/>
                  </a:cubicBezTo>
                  <a:cubicBezTo>
                    <a:pt x="29" y="522"/>
                    <a:pt x="30" y="518"/>
                    <a:pt x="32" y="515"/>
                  </a:cubicBezTo>
                  <a:cubicBezTo>
                    <a:pt x="31" y="517"/>
                    <a:pt x="32" y="514"/>
                    <a:pt x="31" y="519"/>
                  </a:cubicBezTo>
                  <a:cubicBezTo>
                    <a:pt x="29" y="524"/>
                    <a:pt x="32" y="516"/>
                    <a:pt x="30" y="519"/>
                  </a:cubicBezTo>
                  <a:cubicBezTo>
                    <a:pt x="28" y="526"/>
                    <a:pt x="27" y="529"/>
                    <a:pt x="24" y="540"/>
                  </a:cubicBezTo>
                  <a:cubicBezTo>
                    <a:pt x="24" y="540"/>
                    <a:pt x="25" y="534"/>
                    <a:pt x="25" y="535"/>
                  </a:cubicBezTo>
                  <a:cubicBezTo>
                    <a:pt x="25" y="535"/>
                    <a:pt x="23" y="539"/>
                    <a:pt x="23" y="541"/>
                  </a:cubicBezTo>
                  <a:cubicBezTo>
                    <a:pt x="25" y="535"/>
                    <a:pt x="23" y="540"/>
                    <a:pt x="22" y="543"/>
                  </a:cubicBezTo>
                  <a:cubicBezTo>
                    <a:pt x="22" y="545"/>
                    <a:pt x="21" y="546"/>
                    <a:pt x="21" y="548"/>
                  </a:cubicBezTo>
                  <a:cubicBezTo>
                    <a:pt x="23" y="543"/>
                    <a:pt x="22" y="545"/>
                    <a:pt x="21" y="549"/>
                  </a:cubicBezTo>
                  <a:cubicBezTo>
                    <a:pt x="20" y="553"/>
                    <a:pt x="19" y="557"/>
                    <a:pt x="20" y="554"/>
                  </a:cubicBezTo>
                  <a:cubicBezTo>
                    <a:pt x="19" y="558"/>
                    <a:pt x="16" y="567"/>
                    <a:pt x="15" y="571"/>
                  </a:cubicBezTo>
                  <a:cubicBezTo>
                    <a:pt x="14" y="575"/>
                    <a:pt x="16" y="567"/>
                    <a:pt x="14" y="578"/>
                  </a:cubicBezTo>
                  <a:cubicBezTo>
                    <a:pt x="14" y="578"/>
                    <a:pt x="14" y="577"/>
                    <a:pt x="15" y="576"/>
                  </a:cubicBezTo>
                  <a:cubicBezTo>
                    <a:pt x="15" y="573"/>
                    <a:pt x="15" y="576"/>
                    <a:pt x="14" y="578"/>
                  </a:cubicBezTo>
                  <a:cubicBezTo>
                    <a:pt x="13" y="583"/>
                    <a:pt x="15" y="572"/>
                    <a:pt x="14" y="578"/>
                  </a:cubicBezTo>
                  <a:cubicBezTo>
                    <a:pt x="12" y="586"/>
                    <a:pt x="10" y="596"/>
                    <a:pt x="9" y="603"/>
                  </a:cubicBezTo>
                  <a:cubicBezTo>
                    <a:pt x="10" y="599"/>
                    <a:pt x="12" y="587"/>
                    <a:pt x="14" y="575"/>
                  </a:cubicBezTo>
                  <a:cubicBezTo>
                    <a:pt x="15" y="570"/>
                    <a:pt x="17" y="564"/>
                    <a:pt x="18" y="560"/>
                  </a:cubicBezTo>
                  <a:cubicBezTo>
                    <a:pt x="19" y="555"/>
                    <a:pt x="20" y="552"/>
                    <a:pt x="20" y="552"/>
                  </a:cubicBezTo>
                  <a:cubicBezTo>
                    <a:pt x="18" y="558"/>
                    <a:pt x="19" y="553"/>
                    <a:pt x="18" y="560"/>
                  </a:cubicBezTo>
                  <a:cubicBezTo>
                    <a:pt x="19" y="555"/>
                    <a:pt x="17" y="564"/>
                    <a:pt x="17" y="562"/>
                  </a:cubicBezTo>
                  <a:cubicBezTo>
                    <a:pt x="19" y="552"/>
                    <a:pt x="19" y="553"/>
                    <a:pt x="21" y="545"/>
                  </a:cubicBezTo>
                  <a:cubicBezTo>
                    <a:pt x="21" y="546"/>
                    <a:pt x="23" y="540"/>
                    <a:pt x="21" y="547"/>
                  </a:cubicBezTo>
                  <a:close/>
                  <a:moveTo>
                    <a:pt x="6" y="623"/>
                  </a:moveTo>
                  <a:cubicBezTo>
                    <a:pt x="6" y="623"/>
                    <a:pt x="6" y="623"/>
                    <a:pt x="6" y="623"/>
                  </a:cubicBezTo>
                  <a:cubicBezTo>
                    <a:pt x="6" y="621"/>
                    <a:pt x="6" y="621"/>
                    <a:pt x="6" y="621"/>
                  </a:cubicBezTo>
                  <a:cubicBezTo>
                    <a:pt x="7" y="616"/>
                    <a:pt x="6" y="623"/>
                    <a:pt x="6" y="627"/>
                  </a:cubicBezTo>
                  <a:cubicBezTo>
                    <a:pt x="6" y="627"/>
                    <a:pt x="5" y="627"/>
                    <a:pt x="5" y="629"/>
                  </a:cubicBezTo>
                  <a:cubicBezTo>
                    <a:pt x="5" y="634"/>
                    <a:pt x="6" y="626"/>
                    <a:pt x="4" y="636"/>
                  </a:cubicBezTo>
                  <a:cubicBezTo>
                    <a:pt x="4" y="634"/>
                    <a:pt x="5" y="630"/>
                    <a:pt x="6" y="623"/>
                  </a:cubicBezTo>
                  <a:close/>
                  <a:moveTo>
                    <a:pt x="11" y="597"/>
                  </a:moveTo>
                  <a:cubicBezTo>
                    <a:pt x="10" y="597"/>
                    <a:pt x="11" y="594"/>
                    <a:pt x="12" y="589"/>
                  </a:cubicBezTo>
                  <a:cubicBezTo>
                    <a:pt x="11" y="598"/>
                    <a:pt x="6" y="621"/>
                    <a:pt x="11" y="595"/>
                  </a:cubicBezTo>
                  <a:cubicBezTo>
                    <a:pt x="11" y="595"/>
                    <a:pt x="11" y="596"/>
                    <a:pt x="11" y="597"/>
                  </a:cubicBezTo>
                  <a:close/>
                  <a:moveTo>
                    <a:pt x="1459" y="37"/>
                  </a:moveTo>
                  <a:cubicBezTo>
                    <a:pt x="1461" y="30"/>
                    <a:pt x="1462" y="27"/>
                    <a:pt x="1466" y="17"/>
                  </a:cubicBezTo>
                  <a:cubicBezTo>
                    <a:pt x="1463" y="26"/>
                    <a:pt x="1461" y="34"/>
                    <a:pt x="1457" y="44"/>
                  </a:cubicBezTo>
                  <a:cubicBezTo>
                    <a:pt x="1459" y="39"/>
                    <a:pt x="1458" y="40"/>
                    <a:pt x="1455" y="48"/>
                  </a:cubicBezTo>
                  <a:cubicBezTo>
                    <a:pt x="1455" y="49"/>
                    <a:pt x="1459" y="38"/>
                    <a:pt x="1459" y="37"/>
                  </a:cubicBezTo>
                  <a:close/>
                  <a:moveTo>
                    <a:pt x="1446" y="75"/>
                  </a:moveTo>
                  <a:cubicBezTo>
                    <a:pt x="1444" y="80"/>
                    <a:pt x="1452" y="58"/>
                    <a:pt x="1451" y="61"/>
                  </a:cubicBezTo>
                  <a:cubicBezTo>
                    <a:pt x="1449" y="68"/>
                    <a:pt x="1447" y="74"/>
                    <a:pt x="1447" y="75"/>
                  </a:cubicBezTo>
                  <a:cubicBezTo>
                    <a:pt x="1445" y="78"/>
                    <a:pt x="1446" y="76"/>
                    <a:pt x="1446" y="75"/>
                  </a:cubicBezTo>
                  <a:cubicBezTo>
                    <a:pt x="1447" y="72"/>
                    <a:pt x="1448" y="69"/>
                    <a:pt x="1449" y="67"/>
                  </a:cubicBezTo>
                  <a:cubicBezTo>
                    <a:pt x="1449" y="67"/>
                    <a:pt x="1447" y="74"/>
                    <a:pt x="1446" y="75"/>
                  </a:cubicBezTo>
                  <a:close/>
                  <a:moveTo>
                    <a:pt x="1452" y="59"/>
                  </a:moveTo>
                  <a:cubicBezTo>
                    <a:pt x="1453" y="56"/>
                    <a:pt x="1456" y="48"/>
                    <a:pt x="1456" y="46"/>
                  </a:cubicBezTo>
                  <a:cubicBezTo>
                    <a:pt x="1456" y="48"/>
                    <a:pt x="1454" y="51"/>
                    <a:pt x="1452" y="59"/>
                  </a:cubicBezTo>
                  <a:close/>
                  <a:moveTo>
                    <a:pt x="10" y="624"/>
                  </a:moveTo>
                  <a:cubicBezTo>
                    <a:pt x="9" y="629"/>
                    <a:pt x="10" y="621"/>
                    <a:pt x="11" y="615"/>
                  </a:cubicBezTo>
                  <a:cubicBezTo>
                    <a:pt x="11" y="616"/>
                    <a:pt x="10" y="617"/>
                    <a:pt x="10" y="620"/>
                  </a:cubicBezTo>
                  <a:cubicBezTo>
                    <a:pt x="11" y="610"/>
                    <a:pt x="14" y="596"/>
                    <a:pt x="15" y="592"/>
                  </a:cubicBezTo>
                  <a:cubicBezTo>
                    <a:pt x="14" y="594"/>
                    <a:pt x="14" y="594"/>
                    <a:pt x="14" y="594"/>
                  </a:cubicBezTo>
                  <a:cubicBezTo>
                    <a:pt x="14" y="597"/>
                    <a:pt x="14" y="596"/>
                    <a:pt x="14" y="596"/>
                  </a:cubicBezTo>
                  <a:cubicBezTo>
                    <a:pt x="12" y="610"/>
                    <a:pt x="11" y="610"/>
                    <a:pt x="10" y="624"/>
                  </a:cubicBezTo>
                  <a:close/>
                  <a:moveTo>
                    <a:pt x="17" y="579"/>
                  </a:moveTo>
                  <a:cubicBezTo>
                    <a:pt x="18" y="577"/>
                    <a:pt x="18" y="576"/>
                    <a:pt x="18" y="577"/>
                  </a:cubicBezTo>
                  <a:cubicBezTo>
                    <a:pt x="17" y="581"/>
                    <a:pt x="17" y="582"/>
                    <a:pt x="17" y="581"/>
                  </a:cubicBezTo>
                  <a:cubicBezTo>
                    <a:pt x="16" y="583"/>
                    <a:pt x="16" y="583"/>
                    <a:pt x="16" y="585"/>
                  </a:cubicBezTo>
                  <a:cubicBezTo>
                    <a:pt x="15" y="591"/>
                    <a:pt x="17" y="582"/>
                    <a:pt x="17" y="579"/>
                  </a:cubicBezTo>
                  <a:close/>
                  <a:moveTo>
                    <a:pt x="14" y="599"/>
                  </a:moveTo>
                  <a:cubicBezTo>
                    <a:pt x="14" y="599"/>
                    <a:pt x="14" y="598"/>
                    <a:pt x="14" y="601"/>
                  </a:cubicBezTo>
                  <a:cubicBezTo>
                    <a:pt x="14" y="596"/>
                    <a:pt x="16" y="587"/>
                    <a:pt x="18" y="577"/>
                  </a:cubicBezTo>
                  <a:cubicBezTo>
                    <a:pt x="18" y="580"/>
                    <a:pt x="16" y="589"/>
                    <a:pt x="14" y="599"/>
                  </a:cubicBezTo>
                  <a:close/>
                  <a:moveTo>
                    <a:pt x="17" y="582"/>
                  </a:moveTo>
                  <a:cubicBezTo>
                    <a:pt x="16" y="589"/>
                    <a:pt x="15" y="592"/>
                    <a:pt x="14" y="596"/>
                  </a:cubicBezTo>
                  <a:cubicBezTo>
                    <a:pt x="14" y="599"/>
                    <a:pt x="18" y="579"/>
                    <a:pt x="17" y="582"/>
                  </a:cubicBezTo>
                  <a:close/>
                  <a:moveTo>
                    <a:pt x="368" y="275"/>
                  </a:moveTo>
                  <a:cubicBezTo>
                    <a:pt x="374" y="275"/>
                    <a:pt x="361" y="275"/>
                    <a:pt x="364" y="275"/>
                  </a:cubicBezTo>
                  <a:cubicBezTo>
                    <a:pt x="369" y="274"/>
                    <a:pt x="375" y="275"/>
                    <a:pt x="383" y="274"/>
                  </a:cubicBezTo>
                  <a:cubicBezTo>
                    <a:pt x="379" y="275"/>
                    <a:pt x="367" y="275"/>
                    <a:pt x="368" y="275"/>
                  </a:cubicBezTo>
                  <a:close/>
                  <a:moveTo>
                    <a:pt x="22" y="563"/>
                  </a:moveTo>
                  <a:cubicBezTo>
                    <a:pt x="24" y="555"/>
                    <a:pt x="24" y="553"/>
                    <a:pt x="26" y="549"/>
                  </a:cubicBezTo>
                  <a:cubicBezTo>
                    <a:pt x="25" y="553"/>
                    <a:pt x="24" y="556"/>
                    <a:pt x="23" y="561"/>
                  </a:cubicBezTo>
                  <a:cubicBezTo>
                    <a:pt x="23" y="557"/>
                    <a:pt x="24" y="556"/>
                    <a:pt x="22" y="563"/>
                  </a:cubicBezTo>
                  <a:close/>
                  <a:moveTo>
                    <a:pt x="1184" y="567"/>
                  </a:moveTo>
                  <a:cubicBezTo>
                    <a:pt x="1185" y="566"/>
                    <a:pt x="1191" y="560"/>
                    <a:pt x="1194" y="558"/>
                  </a:cubicBezTo>
                  <a:cubicBezTo>
                    <a:pt x="1191" y="561"/>
                    <a:pt x="1195" y="557"/>
                    <a:pt x="1196" y="557"/>
                  </a:cubicBezTo>
                  <a:cubicBezTo>
                    <a:pt x="1205" y="549"/>
                    <a:pt x="1213" y="540"/>
                    <a:pt x="1223" y="530"/>
                  </a:cubicBezTo>
                  <a:cubicBezTo>
                    <a:pt x="1222" y="532"/>
                    <a:pt x="1219" y="534"/>
                    <a:pt x="1220" y="534"/>
                  </a:cubicBezTo>
                  <a:cubicBezTo>
                    <a:pt x="1218" y="535"/>
                    <a:pt x="1218" y="535"/>
                    <a:pt x="1215" y="538"/>
                  </a:cubicBezTo>
                  <a:cubicBezTo>
                    <a:pt x="1210" y="543"/>
                    <a:pt x="1219" y="535"/>
                    <a:pt x="1217" y="537"/>
                  </a:cubicBezTo>
                  <a:cubicBezTo>
                    <a:pt x="1215" y="539"/>
                    <a:pt x="1212" y="542"/>
                    <a:pt x="1209" y="545"/>
                  </a:cubicBezTo>
                  <a:cubicBezTo>
                    <a:pt x="1210" y="544"/>
                    <a:pt x="1212" y="542"/>
                    <a:pt x="1215" y="539"/>
                  </a:cubicBezTo>
                  <a:cubicBezTo>
                    <a:pt x="1214" y="540"/>
                    <a:pt x="1211" y="543"/>
                    <a:pt x="1207" y="546"/>
                  </a:cubicBezTo>
                  <a:cubicBezTo>
                    <a:pt x="1204" y="549"/>
                    <a:pt x="1204" y="550"/>
                    <a:pt x="1204" y="550"/>
                  </a:cubicBezTo>
                  <a:cubicBezTo>
                    <a:pt x="1197" y="556"/>
                    <a:pt x="1188" y="564"/>
                    <a:pt x="1184" y="567"/>
                  </a:cubicBezTo>
                  <a:cubicBezTo>
                    <a:pt x="1190" y="562"/>
                    <a:pt x="1191" y="561"/>
                    <a:pt x="1194" y="558"/>
                  </a:cubicBezTo>
                  <a:cubicBezTo>
                    <a:pt x="1192" y="560"/>
                    <a:pt x="1188" y="563"/>
                    <a:pt x="1184" y="567"/>
                  </a:cubicBezTo>
                  <a:close/>
                  <a:moveTo>
                    <a:pt x="16" y="591"/>
                  </a:moveTo>
                  <a:cubicBezTo>
                    <a:pt x="15" y="597"/>
                    <a:pt x="14" y="603"/>
                    <a:pt x="14" y="606"/>
                  </a:cubicBezTo>
                  <a:cubicBezTo>
                    <a:pt x="14" y="603"/>
                    <a:pt x="15" y="599"/>
                    <a:pt x="15" y="595"/>
                  </a:cubicBezTo>
                  <a:cubicBezTo>
                    <a:pt x="16" y="591"/>
                    <a:pt x="17" y="588"/>
                    <a:pt x="17" y="587"/>
                  </a:cubicBezTo>
                  <a:cubicBezTo>
                    <a:pt x="17" y="587"/>
                    <a:pt x="15" y="597"/>
                    <a:pt x="16" y="591"/>
                  </a:cubicBezTo>
                  <a:close/>
                  <a:moveTo>
                    <a:pt x="434" y="278"/>
                  </a:moveTo>
                  <a:cubicBezTo>
                    <a:pt x="436" y="278"/>
                    <a:pt x="441" y="279"/>
                    <a:pt x="436" y="279"/>
                  </a:cubicBezTo>
                  <a:cubicBezTo>
                    <a:pt x="434" y="278"/>
                    <a:pt x="434" y="278"/>
                    <a:pt x="430" y="278"/>
                  </a:cubicBezTo>
                  <a:cubicBezTo>
                    <a:pt x="431" y="278"/>
                    <a:pt x="433" y="278"/>
                    <a:pt x="436" y="279"/>
                  </a:cubicBezTo>
                  <a:cubicBezTo>
                    <a:pt x="436" y="279"/>
                    <a:pt x="433" y="278"/>
                    <a:pt x="434" y="278"/>
                  </a:cubicBezTo>
                  <a:close/>
                  <a:moveTo>
                    <a:pt x="98" y="411"/>
                  </a:moveTo>
                  <a:cubicBezTo>
                    <a:pt x="100" y="408"/>
                    <a:pt x="101" y="406"/>
                    <a:pt x="105" y="402"/>
                  </a:cubicBezTo>
                  <a:cubicBezTo>
                    <a:pt x="103" y="405"/>
                    <a:pt x="102" y="407"/>
                    <a:pt x="105" y="403"/>
                  </a:cubicBezTo>
                  <a:cubicBezTo>
                    <a:pt x="98" y="411"/>
                    <a:pt x="103" y="405"/>
                    <a:pt x="98" y="411"/>
                  </a:cubicBezTo>
                  <a:close/>
                  <a:moveTo>
                    <a:pt x="628" y="361"/>
                  </a:moveTo>
                  <a:cubicBezTo>
                    <a:pt x="636" y="367"/>
                    <a:pt x="626" y="359"/>
                    <a:pt x="627" y="361"/>
                  </a:cubicBezTo>
                  <a:cubicBezTo>
                    <a:pt x="621" y="356"/>
                    <a:pt x="623" y="357"/>
                    <a:pt x="617" y="353"/>
                  </a:cubicBezTo>
                  <a:cubicBezTo>
                    <a:pt x="616" y="353"/>
                    <a:pt x="618" y="354"/>
                    <a:pt x="619" y="354"/>
                  </a:cubicBezTo>
                  <a:cubicBezTo>
                    <a:pt x="619" y="354"/>
                    <a:pt x="620" y="355"/>
                    <a:pt x="621" y="355"/>
                  </a:cubicBezTo>
                  <a:cubicBezTo>
                    <a:pt x="621" y="356"/>
                    <a:pt x="623" y="357"/>
                    <a:pt x="624" y="358"/>
                  </a:cubicBezTo>
                  <a:cubicBezTo>
                    <a:pt x="626" y="359"/>
                    <a:pt x="628" y="361"/>
                    <a:pt x="628" y="361"/>
                  </a:cubicBezTo>
                  <a:close/>
                  <a:moveTo>
                    <a:pt x="356" y="277"/>
                  </a:moveTo>
                  <a:cubicBezTo>
                    <a:pt x="364" y="276"/>
                    <a:pt x="374" y="276"/>
                    <a:pt x="369" y="277"/>
                  </a:cubicBezTo>
                  <a:cubicBezTo>
                    <a:pt x="370" y="277"/>
                    <a:pt x="372" y="276"/>
                    <a:pt x="373" y="276"/>
                  </a:cubicBezTo>
                  <a:cubicBezTo>
                    <a:pt x="370" y="277"/>
                    <a:pt x="366" y="277"/>
                    <a:pt x="363" y="277"/>
                  </a:cubicBezTo>
                  <a:cubicBezTo>
                    <a:pt x="359" y="277"/>
                    <a:pt x="357" y="277"/>
                    <a:pt x="356" y="277"/>
                  </a:cubicBezTo>
                  <a:close/>
                  <a:moveTo>
                    <a:pt x="419" y="277"/>
                  </a:moveTo>
                  <a:cubicBezTo>
                    <a:pt x="422" y="277"/>
                    <a:pt x="424" y="277"/>
                    <a:pt x="425" y="278"/>
                  </a:cubicBezTo>
                  <a:cubicBezTo>
                    <a:pt x="428" y="278"/>
                    <a:pt x="432" y="279"/>
                    <a:pt x="433" y="279"/>
                  </a:cubicBezTo>
                  <a:cubicBezTo>
                    <a:pt x="426" y="278"/>
                    <a:pt x="423" y="278"/>
                    <a:pt x="416" y="277"/>
                  </a:cubicBezTo>
                  <a:cubicBezTo>
                    <a:pt x="410" y="277"/>
                    <a:pt x="423" y="278"/>
                    <a:pt x="419" y="277"/>
                  </a:cubicBezTo>
                  <a:close/>
                  <a:moveTo>
                    <a:pt x="847" y="553"/>
                  </a:moveTo>
                  <a:cubicBezTo>
                    <a:pt x="849" y="555"/>
                    <a:pt x="848" y="554"/>
                    <a:pt x="847" y="553"/>
                  </a:cubicBezTo>
                  <a:cubicBezTo>
                    <a:pt x="847" y="553"/>
                    <a:pt x="847" y="554"/>
                    <a:pt x="848" y="554"/>
                  </a:cubicBezTo>
                  <a:cubicBezTo>
                    <a:pt x="849" y="555"/>
                    <a:pt x="850" y="556"/>
                    <a:pt x="850" y="556"/>
                  </a:cubicBezTo>
                  <a:cubicBezTo>
                    <a:pt x="848" y="554"/>
                    <a:pt x="842" y="550"/>
                    <a:pt x="838" y="547"/>
                  </a:cubicBezTo>
                  <a:cubicBezTo>
                    <a:pt x="836" y="545"/>
                    <a:pt x="845" y="552"/>
                    <a:pt x="847" y="553"/>
                  </a:cubicBezTo>
                  <a:close/>
                </a:path>
              </a:pathLst>
            </a:custGeom>
            <a:solidFill>
              <a:srgbClr val="FFC000"/>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0" name="Google Shape;120;g8a5287a6af_0_2193"/>
            <p:cNvSpPr/>
            <p:nvPr/>
          </p:nvSpPr>
          <p:spPr>
            <a:xfrm>
              <a:off x="7039464" y="4007476"/>
              <a:ext cx="407288" cy="148194"/>
            </a:xfrm>
            <a:custGeom>
              <a:rect b="b" l="l" r="r" t="t"/>
              <a:pathLst>
                <a:path extrusionOk="0" h="173" w="476">
                  <a:moveTo>
                    <a:pt x="151" y="29"/>
                  </a:moveTo>
                  <a:cubicBezTo>
                    <a:pt x="151" y="29"/>
                    <a:pt x="152" y="28"/>
                    <a:pt x="153" y="27"/>
                  </a:cubicBezTo>
                  <a:cubicBezTo>
                    <a:pt x="150" y="29"/>
                    <a:pt x="148" y="31"/>
                    <a:pt x="147" y="32"/>
                  </a:cubicBezTo>
                  <a:cubicBezTo>
                    <a:pt x="149" y="30"/>
                    <a:pt x="149" y="31"/>
                    <a:pt x="151" y="29"/>
                  </a:cubicBezTo>
                  <a:close/>
                  <a:moveTo>
                    <a:pt x="13" y="161"/>
                  </a:moveTo>
                  <a:cubicBezTo>
                    <a:pt x="13" y="161"/>
                    <a:pt x="13" y="161"/>
                    <a:pt x="13" y="161"/>
                  </a:cubicBezTo>
                  <a:cubicBezTo>
                    <a:pt x="13" y="161"/>
                    <a:pt x="13" y="162"/>
                    <a:pt x="13" y="162"/>
                  </a:cubicBezTo>
                  <a:cubicBezTo>
                    <a:pt x="13" y="162"/>
                    <a:pt x="13" y="162"/>
                    <a:pt x="13" y="162"/>
                  </a:cubicBezTo>
                  <a:cubicBezTo>
                    <a:pt x="13" y="162"/>
                    <a:pt x="13" y="162"/>
                    <a:pt x="13" y="162"/>
                  </a:cubicBezTo>
                  <a:cubicBezTo>
                    <a:pt x="13" y="162"/>
                    <a:pt x="13" y="162"/>
                    <a:pt x="13" y="162"/>
                  </a:cubicBezTo>
                  <a:cubicBezTo>
                    <a:pt x="13" y="162"/>
                    <a:pt x="13" y="162"/>
                    <a:pt x="13" y="162"/>
                  </a:cubicBezTo>
                  <a:cubicBezTo>
                    <a:pt x="13" y="162"/>
                    <a:pt x="13" y="162"/>
                    <a:pt x="13" y="162"/>
                  </a:cubicBezTo>
                  <a:cubicBezTo>
                    <a:pt x="13" y="161"/>
                    <a:pt x="13" y="161"/>
                    <a:pt x="13" y="161"/>
                  </a:cubicBezTo>
                  <a:cubicBezTo>
                    <a:pt x="13" y="161"/>
                    <a:pt x="12" y="162"/>
                    <a:pt x="13" y="162"/>
                  </a:cubicBezTo>
                  <a:cubicBezTo>
                    <a:pt x="13" y="162"/>
                    <a:pt x="13" y="162"/>
                    <a:pt x="14" y="162"/>
                  </a:cubicBezTo>
                  <a:cubicBezTo>
                    <a:pt x="14" y="162"/>
                    <a:pt x="14" y="162"/>
                    <a:pt x="14" y="162"/>
                  </a:cubicBezTo>
                  <a:cubicBezTo>
                    <a:pt x="15" y="162"/>
                    <a:pt x="15" y="162"/>
                    <a:pt x="15" y="161"/>
                  </a:cubicBezTo>
                  <a:cubicBezTo>
                    <a:pt x="15" y="162"/>
                    <a:pt x="14" y="161"/>
                    <a:pt x="14" y="161"/>
                  </a:cubicBezTo>
                  <a:cubicBezTo>
                    <a:pt x="14" y="161"/>
                    <a:pt x="13" y="161"/>
                    <a:pt x="13" y="161"/>
                  </a:cubicBezTo>
                  <a:cubicBezTo>
                    <a:pt x="13" y="161"/>
                    <a:pt x="13" y="161"/>
                    <a:pt x="13" y="161"/>
                  </a:cubicBezTo>
                  <a:cubicBezTo>
                    <a:pt x="13" y="161"/>
                    <a:pt x="13" y="161"/>
                    <a:pt x="13" y="161"/>
                  </a:cubicBezTo>
                  <a:close/>
                  <a:moveTo>
                    <a:pt x="394" y="170"/>
                  </a:moveTo>
                  <a:cubicBezTo>
                    <a:pt x="399" y="170"/>
                    <a:pt x="409" y="170"/>
                    <a:pt x="413" y="170"/>
                  </a:cubicBezTo>
                  <a:cubicBezTo>
                    <a:pt x="411" y="170"/>
                    <a:pt x="413" y="169"/>
                    <a:pt x="411" y="169"/>
                  </a:cubicBezTo>
                  <a:cubicBezTo>
                    <a:pt x="415" y="169"/>
                    <a:pt x="416" y="169"/>
                    <a:pt x="417" y="169"/>
                  </a:cubicBezTo>
                  <a:cubicBezTo>
                    <a:pt x="413" y="169"/>
                    <a:pt x="415" y="169"/>
                    <a:pt x="411" y="169"/>
                  </a:cubicBezTo>
                  <a:cubicBezTo>
                    <a:pt x="413" y="169"/>
                    <a:pt x="412" y="169"/>
                    <a:pt x="416" y="169"/>
                  </a:cubicBezTo>
                  <a:cubicBezTo>
                    <a:pt x="416" y="169"/>
                    <a:pt x="414" y="169"/>
                    <a:pt x="416" y="169"/>
                  </a:cubicBezTo>
                  <a:cubicBezTo>
                    <a:pt x="416" y="169"/>
                    <a:pt x="420" y="169"/>
                    <a:pt x="421" y="169"/>
                  </a:cubicBezTo>
                  <a:cubicBezTo>
                    <a:pt x="422" y="169"/>
                    <a:pt x="416" y="169"/>
                    <a:pt x="416" y="169"/>
                  </a:cubicBezTo>
                  <a:cubicBezTo>
                    <a:pt x="415" y="168"/>
                    <a:pt x="411" y="169"/>
                    <a:pt x="412" y="169"/>
                  </a:cubicBezTo>
                  <a:cubicBezTo>
                    <a:pt x="411" y="168"/>
                    <a:pt x="415" y="169"/>
                    <a:pt x="415" y="168"/>
                  </a:cubicBezTo>
                  <a:cubicBezTo>
                    <a:pt x="411" y="168"/>
                    <a:pt x="413" y="168"/>
                    <a:pt x="410" y="168"/>
                  </a:cubicBezTo>
                  <a:cubicBezTo>
                    <a:pt x="409" y="168"/>
                    <a:pt x="411" y="168"/>
                    <a:pt x="411" y="169"/>
                  </a:cubicBezTo>
                  <a:cubicBezTo>
                    <a:pt x="408" y="169"/>
                    <a:pt x="405" y="168"/>
                    <a:pt x="404" y="169"/>
                  </a:cubicBezTo>
                  <a:cubicBezTo>
                    <a:pt x="405" y="169"/>
                    <a:pt x="407" y="169"/>
                    <a:pt x="405" y="169"/>
                  </a:cubicBezTo>
                  <a:cubicBezTo>
                    <a:pt x="403" y="169"/>
                    <a:pt x="401" y="169"/>
                    <a:pt x="399" y="169"/>
                  </a:cubicBezTo>
                  <a:cubicBezTo>
                    <a:pt x="402" y="169"/>
                    <a:pt x="408" y="169"/>
                    <a:pt x="411" y="169"/>
                  </a:cubicBezTo>
                  <a:cubicBezTo>
                    <a:pt x="411" y="169"/>
                    <a:pt x="412" y="169"/>
                    <a:pt x="413" y="169"/>
                  </a:cubicBezTo>
                  <a:cubicBezTo>
                    <a:pt x="410" y="169"/>
                    <a:pt x="406" y="169"/>
                    <a:pt x="404" y="169"/>
                  </a:cubicBezTo>
                  <a:cubicBezTo>
                    <a:pt x="411" y="169"/>
                    <a:pt x="404" y="170"/>
                    <a:pt x="410" y="169"/>
                  </a:cubicBezTo>
                  <a:cubicBezTo>
                    <a:pt x="409" y="170"/>
                    <a:pt x="413" y="170"/>
                    <a:pt x="410" y="170"/>
                  </a:cubicBezTo>
                  <a:cubicBezTo>
                    <a:pt x="406" y="170"/>
                    <a:pt x="398" y="170"/>
                    <a:pt x="394" y="170"/>
                  </a:cubicBezTo>
                  <a:close/>
                  <a:moveTo>
                    <a:pt x="230" y="2"/>
                  </a:moveTo>
                  <a:cubicBezTo>
                    <a:pt x="230" y="2"/>
                    <a:pt x="230" y="2"/>
                    <a:pt x="230" y="2"/>
                  </a:cubicBezTo>
                  <a:cubicBezTo>
                    <a:pt x="230" y="2"/>
                    <a:pt x="230" y="2"/>
                    <a:pt x="230" y="2"/>
                  </a:cubicBezTo>
                  <a:close/>
                  <a:moveTo>
                    <a:pt x="104" y="161"/>
                  </a:moveTo>
                  <a:cubicBezTo>
                    <a:pt x="105" y="161"/>
                    <a:pt x="106" y="161"/>
                    <a:pt x="106" y="161"/>
                  </a:cubicBezTo>
                  <a:cubicBezTo>
                    <a:pt x="106" y="161"/>
                    <a:pt x="105" y="161"/>
                    <a:pt x="104" y="161"/>
                  </a:cubicBezTo>
                  <a:close/>
                  <a:moveTo>
                    <a:pt x="310" y="32"/>
                  </a:moveTo>
                  <a:cubicBezTo>
                    <a:pt x="310" y="32"/>
                    <a:pt x="310" y="32"/>
                    <a:pt x="310" y="32"/>
                  </a:cubicBezTo>
                  <a:cubicBezTo>
                    <a:pt x="310" y="32"/>
                    <a:pt x="310" y="32"/>
                    <a:pt x="310" y="32"/>
                  </a:cubicBezTo>
                  <a:close/>
                  <a:moveTo>
                    <a:pt x="310" y="32"/>
                  </a:moveTo>
                  <a:cubicBezTo>
                    <a:pt x="312" y="33"/>
                    <a:pt x="314" y="35"/>
                    <a:pt x="314" y="35"/>
                  </a:cubicBezTo>
                  <a:cubicBezTo>
                    <a:pt x="314" y="35"/>
                    <a:pt x="314" y="35"/>
                    <a:pt x="313" y="35"/>
                  </a:cubicBezTo>
                  <a:cubicBezTo>
                    <a:pt x="312" y="34"/>
                    <a:pt x="311" y="33"/>
                    <a:pt x="310" y="32"/>
                  </a:cubicBezTo>
                  <a:cubicBezTo>
                    <a:pt x="310" y="32"/>
                    <a:pt x="310" y="32"/>
                    <a:pt x="310" y="32"/>
                  </a:cubicBezTo>
                  <a:cubicBezTo>
                    <a:pt x="310" y="32"/>
                    <a:pt x="310" y="32"/>
                    <a:pt x="310" y="32"/>
                  </a:cubicBezTo>
                  <a:cubicBezTo>
                    <a:pt x="312" y="33"/>
                    <a:pt x="314" y="35"/>
                    <a:pt x="315" y="37"/>
                  </a:cubicBezTo>
                  <a:cubicBezTo>
                    <a:pt x="317" y="38"/>
                    <a:pt x="319" y="39"/>
                    <a:pt x="319" y="39"/>
                  </a:cubicBezTo>
                  <a:cubicBezTo>
                    <a:pt x="316" y="37"/>
                    <a:pt x="316" y="37"/>
                    <a:pt x="315" y="36"/>
                  </a:cubicBezTo>
                  <a:cubicBezTo>
                    <a:pt x="315" y="36"/>
                    <a:pt x="315" y="35"/>
                    <a:pt x="314" y="35"/>
                  </a:cubicBezTo>
                  <a:cubicBezTo>
                    <a:pt x="313" y="34"/>
                    <a:pt x="312" y="33"/>
                    <a:pt x="310" y="32"/>
                  </a:cubicBezTo>
                  <a:close/>
                  <a:moveTo>
                    <a:pt x="283" y="25"/>
                  </a:moveTo>
                  <a:cubicBezTo>
                    <a:pt x="281" y="24"/>
                    <a:pt x="280" y="23"/>
                    <a:pt x="278" y="22"/>
                  </a:cubicBezTo>
                  <a:cubicBezTo>
                    <a:pt x="277" y="22"/>
                    <a:pt x="275" y="21"/>
                    <a:pt x="274" y="21"/>
                  </a:cubicBezTo>
                  <a:cubicBezTo>
                    <a:pt x="273" y="20"/>
                    <a:pt x="273" y="20"/>
                    <a:pt x="272" y="20"/>
                  </a:cubicBezTo>
                  <a:cubicBezTo>
                    <a:pt x="272" y="20"/>
                    <a:pt x="274" y="20"/>
                    <a:pt x="276" y="21"/>
                  </a:cubicBezTo>
                  <a:cubicBezTo>
                    <a:pt x="276" y="21"/>
                    <a:pt x="276" y="21"/>
                    <a:pt x="275" y="21"/>
                  </a:cubicBezTo>
                  <a:cubicBezTo>
                    <a:pt x="275" y="20"/>
                    <a:pt x="274" y="20"/>
                    <a:pt x="273" y="20"/>
                  </a:cubicBezTo>
                  <a:cubicBezTo>
                    <a:pt x="273" y="20"/>
                    <a:pt x="270" y="19"/>
                    <a:pt x="268" y="18"/>
                  </a:cubicBezTo>
                  <a:cubicBezTo>
                    <a:pt x="268" y="19"/>
                    <a:pt x="270" y="19"/>
                    <a:pt x="271" y="19"/>
                  </a:cubicBezTo>
                  <a:cubicBezTo>
                    <a:pt x="270" y="19"/>
                    <a:pt x="268" y="19"/>
                    <a:pt x="266" y="18"/>
                  </a:cubicBezTo>
                  <a:cubicBezTo>
                    <a:pt x="263" y="17"/>
                    <a:pt x="261" y="16"/>
                    <a:pt x="258" y="16"/>
                  </a:cubicBezTo>
                  <a:cubicBezTo>
                    <a:pt x="260" y="16"/>
                    <a:pt x="263" y="17"/>
                    <a:pt x="266" y="18"/>
                  </a:cubicBezTo>
                  <a:cubicBezTo>
                    <a:pt x="265" y="18"/>
                    <a:pt x="264" y="18"/>
                    <a:pt x="262" y="17"/>
                  </a:cubicBezTo>
                  <a:cubicBezTo>
                    <a:pt x="261" y="17"/>
                    <a:pt x="260" y="17"/>
                    <a:pt x="259" y="16"/>
                  </a:cubicBezTo>
                  <a:cubicBezTo>
                    <a:pt x="258" y="16"/>
                    <a:pt x="258" y="16"/>
                    <a:pt x="257" y="16"/>
                  </a:cubicBezTo>
                  <a:cubicBezTo>
                    <a:pt x="256" y="16"/>
                    <a:pt x="256" y="16"/>
                    <a:pt x="255" y="15"/>
                  </a:cubicBezTo>
                  <a:cubicBezTo>
                    <a:pt x="255" y="15"/>
                    <a:pt x="256" y="15"/>
                    <a:pt x="257" y="16"/>
                  </a:cubicBezTo>
                  <a:cubicBezTo>
                    <a:pt x="255" y="15"/>
                    <a:pt x="251" y="14"/>
                    <a:pt x="248" y="14"/>
                  </a:cubicBezTo>
                  <a:cubicBezTo>
                    <a:pt x="245" y="13"/>
                    <a:pt x="242" y="13"/>
                    <a:pt x="241" y="13"/>
                  </a:cubicBezTo>
                  <a:cubicBezTo>
                    <a:pt x="243" y="13"/>
                    <a:pt x="244" y="13"/>
                    <a:pt x="245" y="13"/>
                  </a:cubicBezTo>
                  <a:cubicBezTo>
                    <a:pt x="246" y="13"/>
                    <a:pt x="242" y="12"/>
                    <a:pt x="238" y="12"/>
                  </a:cubicBezTo>
                  <a:cubicBezTo>
                    <a:pt x="237" y="12"/>
                    <a:pt x="241" y="12"/>
                    <a:pt x="242" y="12"/>
                  </a:cubicBezTo>
                  <a:cubicBezTo>
                    <a:pt x="241" y="12"/>
                    <a:pt x="240" y="12"/>
                    <a:pt x="240" y="13"/>
                  </a:cubicBezTo>
                  <a:cubicBezTo>
                    <a:pt x="238" y="13"/>
                    <a:pt x="236" y="13"/>
                    <a:pt x="234" y="12"/>
                  </a:cubicBezTo>
                  <a:cubicBezTo>
                    <a:pt x="232" y="12"/>
                    <a:pt x="230" y="12"/>
                    <a:pt x="228" y="12"/>
                  </a:cubicBezTo>
                  <a:cubicBezTo>
                    <a:pt x="230" y="12"/>
                    <a:pt x="229" y="13"/>
                    <a:pt x="230" y="13"/>
                  </a:cubicBezTo>
                  <a:cubicBezTo>
                    <a:pt x="229" y="13"/>
                    <a:pt x="228" y="13"/>
                    <a:pt x="227" y="13"/>
                  </a:cubicBezTo>
                  <a:cubicBezTo>
                    <a:pt x="226" y="13"/>
                    <a:pt x="225" y="13"/>
                    <a:pt x="223" y="13"/>
                  </a:cubicBezTo>
                  <a:cubicBezTo>
                    <a:pt x="225" y="13"/>
                    <a:pt x="227" y="13"/>
                    <a:pt x="222" y="13"/>
                  </a:cubicBezTo>
                  <a:cubicBezTo>
                    <a:pt x="219" y="13"/>
                    <a:pt x="225" y="13"/>
                    <a:pt x="227" y="12"/>
                  </a:cubicBezTo>
                  <a:cubicBezTo>
                    <a:pt x="227" y="12"/>
                    <a:pt x="223" y="13"/>
                    <a:pt x="224" y="12"/>
                  </a:cubicBezTo>
                  <a:cubicBezTo>
                    <a:pt x="226" y="12"/>
                    <a:pt x="229" y="12"/>
                    <a:pt x="231" y="12"/>
                  </a:cubicBezTo>
                  <a:cubicBezTo>
                    <a:pt x="229" y="11"/>
                    <a:pt x="225" y="12"/>
                    <a:pt x="220" y="12"/>
                  </a:cubicBezTo>
                  <a:cubicBezTo>
                    <a:pt x="220" y="12"/>
                    <a:pt x="221" y="12"/>
                    <a:pt x="221" y="12"/>
                  </a:cubicBezTo>
                  <a:cubicBezTo>
                    <a:pt x="224" y="12"/>
                    <a:pt x="220" y="12"/>
                    <a:pt x="224" y="12"/>
                  </a:cubicBezTo>
                  <a:cubicBezTo>
                    <a:pt x="224" y="11"/>
                    <a:pt x="223" y="11"/>
                    <a:pt x="219" y="11"/>
                  </a:cubicBezTo>
                  <a:cubicBezTo>
                    <a:pt x="219" y="11"/>
                    <a:pt x="221" y="11"/>
                    <a:pt x="222" y="11"/>
                  </a:cubicBezTo>
                  <a:cubicBezTo>
                    <a:pt x="222" y="11"/>
                    <a:pt x="219" y="11"/>
                    <a:pt x="217" y="11"/>
                  </a:cubicBezTo>
                  <a:cubicBezTo>
                    <a:pt x="217" y="11"/>
                    <a:pt x="216" y="11"/>
                    <a:pt x="216" y="11"/>
                  </a:cubicBezTo>
                  <a:cubicBezTo>
                    <a:pt x="217" y="11"/>
                    <a:pt x="217" y="11"/>
                    <a:pt x="217" y="11"/>
                  </a:cubicBezTo>
                  <a:cubicBezTo>
                    <a:pt x="218" y="11"/>
                    <a:pt x="218" y="11"/>
                    <a:pt x="219" y="11"/>
                  </a:cubicBezTo>
                  <a:cubicBezTo>
                    <a:pt x="220" y="11"/>
                    <a:pt x="220" y="11"/>
                    <a:pt x="221" y="11"/>
                  </a:cubicBezTo>
                  <a:cubicBezTo>
                    <a:pt x="223" y="11"/>
                    <a:pt x="224" y="10"/>
                    <a:pt x="224" y="10"/>
                  </a:cubicBezTo>
                  <a:cubicBezTo>
                    <a:pt x="220" y="10"/>
                    <a:pt x="223" y="11"/>
                    <a:pt x="218" y="11"/>
                  </a:cubicBezTo>
                  <a:cubicBezTo>
                    <a:pt x="218" y="11"/>
                    <a:pt x="219" y="11"/>
                    <a:pt x="220" y="11"/>
                  </a:cubicBezTo>
                  <a:cubicBezTo>
                    <a:pt x="220" y="10"/>
                    <a:pt x="219" y="10"/>
                    <a:pt x="218" y="10"/>
                  </a:cubicBezTo>
                  <a:cubicBezTo>
                    <a:pt x="216" y="10"/>
                    <a:pt x="215" y="10"/>
                    <a:pt x="216" y="10"/>
                  </a:cubicBezTo>
                  <a:cubicBezTo>
                    <a:pt x="212" y="11"/>
                    <a:pt x="212" y="11"/>
                    <a:pt x="212" y="11"/>
                  </a:cubicBezTo>
                  <a:cubicBezTo>
                    <a:pt x="217" y="10"/>
                    <a:pt x="220" y="11"/>
                    <a:pt x="212" y="12"/>
                  </a:cubicBezTo>
                  <a:cubicBezTo>
                    <a:pt x="212" y="12"/>
                    <a:pt x="212" y="12"/>
                    <a:pt x="212" y="12"/>
                  </a:cubicBezTo>
                  <a:cubicBezTo>
                    <a:pt x="213" y="12"/>
                    <a:pt x="215" y="12"/>
                    <a:pt x="217" y="11"/>
                  </a:cubicBezTo>
                  <a:cubicBezTo>
                    <a:pt x="217" y="11"/>
                    <a:pt x="217" y="11"/>
                    <a:pt x="217" y="11"/>
                  </a:cubicBezTo>
                  <a:cubicBezTo>
                    <a:pt x="217" y="12"/>
                    <a:pt x="217" y="12"/>
                    <a:pt x="218" y="12"/>
                  </a:cubicBezTo>
                  <a:cubicBezTo>
                    <a:pt x="219" y="12"/>
                    <a:pt x="220" y="12"/>
                    <a:pt x="221" y="12"/>
                  </a:cubicBezTo>
                  <a:cubicBezTo>
                    <a:pt x="221" y="12"/>
                    <a:pt x="220" y="12"/>
                    <a:pt x="219" y="12"/>
                  </a:cubicBezTo>
                  <a:cubicBezTo>
                    <a:pt x="218" y="12"/>
                    <a:pt x="217" y="12"/>
                    <a:pt x="216" y="12"/>
                  </a:cubicBezTo>
                  <a:cubicBezTo>
                    <a:pt x="214" y="13"/>
                    <a:pt x="217" y="12"/>
                    <a:pt x="215" y="13"/>
                  </a:cubicBezTo>
                  <a:cubicBezTo>
                    <a:pt x="216" y="13"/>
                    <a:pt x="217" y="12"/>
                    <a:pt x="218" y="12"/>
                  </a:cubicBezTo>
                  <a:cubicBezTo>
                    <a:pt x="220" y="12"/>
                    <a:pt x="221" y="12"/>
                    <a:pt x="221" y="13"/>
                  </a:cubicBezTo>
                  <a:cubicBezTo>
                    <a:pt x="217" y="13"/>
                    <a:pt x="214" y="13"/>
                    <a:pt x="212" y="14"/>
                  </a:cubicBezTo>
                  <a:cubicBezTo>
                    <a:pt x="210" y="14"/>
                    <a:pt x="213" y="13"/>
                    <a:pt x="214" y="13"/>
                  </a:cubicBezTo>
                  <a:cubicBezTo>
                    <a:pt x="211" y="13"/>
                    <a:pt x="209" y="13"/>
                    <a:pt x="207" y="14"/>
                  </a:cubicBezTo>
                  <a:cubicBezTo>
                    <a:pt x="204" y="14"/>
                    <a:pt x="202" y="15"/>
                    <a:pt x="199" y="15"/>
                  </a:cubicBezTo>
                  <a:cubicBezTo>
                    <a:pt x="199" y="15"/>
                    <a:pt x="199" y="15"/>
                    <a:pt x="199" y="15"/>
                  </a:cubicBezTo>
                  <a:cubicBezTo>
                    <a:pt x="199" y="15"/>
                    <a:pt x="199" y="15"/>
                    <a:pt x="198" y="16"/>
                  </a:cubicBezTo>
                  <a:cubicBezTo>
                    <a:pt x="196" y="16"/>
                    <a:pt x="197" y="16"/>
                    <a:pt x="197" y="16"/>
                  </a:cubicBezTo>
                  <a:cubicBezTo>
                    <a:pt x="198" y="16"/>
                    <a:pt x="198" y="16"/>
                    <a:pt x="197" y="17"/>
                  </a:cubicBezTo>
                  <a:cubicBezTo>
                    <a:pt x="197" y="17"/>
                    <a:pt x="196" y="17"/>
                    <a:pt x="194" y="18"/>
                  </a:cubicBezTo>
                  <a:cubicBezTo>
                    <a:pt x="195" y="17"/>
                    <a:pt x="190" y="19"/>
                    <a:pt x="188" y="19"/>
                  </a:cubicBezTo>
                  <a:cubicBezTo>
                    <a:pt x="190" y="18"/>
                    <a:pt x="191" y="18"/>
                    <a:pt x="192" y="17"/>
                  </a:cubicBezTo>
                  <a:cubicBezTo>
                    <a:pt x="193" y="17"/>
                    <a:pt x="194" y="17"/>
                    <a:pt x="196" y="16"/>
                  </a:cubicBezTo>
                  <a:cubicBezTo>
                    <a:pt x="196" y="16"/>
                    <a:pt x="193" y="17"/>
                    <a:pt x="194" y="16"/>
                  </a:cubicBezTo>
                  <a:cubicBezTo>
                    <a:pt x="192" y="17"/>
                    <a:pt x="190" y="18"/>
                    <a:pt x="187" y="19"/>
                  </a:cubicBezTo>
                  <a:cubicBezTo>
                    <a:pt x="188" y="19"/>
                    <a:pt x="189" y="18"/>
                    <a:pt x="189" y="18"/>
                  </a:cubicBezTo>
                  <a:cubicBezTo>
                    <a:pt x="188" y="19"/>
                    <a:pt x="187" y="19"/>
                    <a:pt x="186" y="19"/>
                  </a:cubicBezTo>
                  <a:cubicBezTo>
                    <a:pt x="185" y="20"/>
                    <a:pt x="185" y="20"/>
                    <a:pt x="184" y="20"/>
                  </a:cubicBezTo>
                  <a:cubicBezTo>
                    <a:pt x="183" y="20"/>
                    <a:pt x="182" y="21"/>
                    <a:pt x="179" y="22"/>
                  </a:cubicBezTo>
                  <a:cubicBezTo>
                    <a:pt x="178" y="22"/>
                    <a:pt x="182" y="20"/>
                    <a:pt x="183" y="20"/>
                  </a:cubicBezTo>
                  <a:cubicBezTo>
                    <a:pt x="183" y="19"/>
                    <a:pt x="178" y="22"/>
                    <a:pt x="178" y="21"/>
                  </a:cubicBezTo>
                  <a:cubicBezTo>
                    <a:pt x="177" y="22"/>
                    <a:pt x="178" y="22"/>
                    <a:pt x="177" y="22"/>
                  </a:cubicBezTo>
                  <a:cubicBezTo>
                    <a:pt x="176" y="23"/>
                    <a:pt x="177" y="22"/>
                    <a:pt x="178" y="22"/>
                  </a:cubicBezTo>
                  <a:cubicBezTo>
                    <a:pt x="179" y="22"/>
                    <a:pt x="178" y="22"/>
                    <a:pt x="177" y="23"/>
                  </a:cubicBezTo>
                  <a:cubicBezTo>
                    <a:pt x="176" y="23"/>
                    <a:pt x="175" y="24"/>
                    <a:pt x="177" y="23"/>
                  </a:cubicBezTo>
                  <a:cubicBezTo>
                    <a:pt x="175" y="24"/>
                    <a:pt x="173" y="24"/>
                    <a:pt x="173" y="25"/>
                  </a:cubicBezTo>
                  <a:cubicBezTo>
                    <a:pt x="171" y="26"/>
                    <a:pt x="169" y="27"/>
                    <a:pt x="168" y="28"/>
                  </a:cubicBezTo>
                  <a:cubicBezTo>
                    <a:pt x="170" y="26"/>
                    <a:pt x="164" y="30"/>
                    <a:pt x="169" y="28"/>
                  </a:cubicBezTo>
                  <a:cubicBezTo>
                    <a:pt x="168" y="28"/>
                    <a:pt x="164" y="30"/>
                    <a:pt x="163" y="31"/>
                  </a:cubicBezTo>
                  <a:cubicBezTo>
                    <a:pt x="160" y="33"/>
                    <a:pt x="165" y="30"/>
                    <a:pt x="164" y="30"/>
                  </a:cubicBezTo>
                  <a:cubicBezTo>
                    <a:pt x="161" y="31"/>
                    <a:pt x="163" y="30"/>
                    <a:pt x="161" y="32"/>
                  </a:cubicBezTo>
                  <a:cubicBezTo>
                    <a:pt x="161" y="31"/>
                    <a:pt x="159" y="32"/>
                    <a:pt x="157" y="34"/>
                  </a:cubicBezTo>
                  <a:cubicBezTo>
                    <a:pt x="158" y="33"/>
                    <a:pt x="156" y="34"/>
                    <a:pt x="154" y="36"/>
                  </a:cubicBezTo>
                  <a:cubicBezTo>
                    <a:pt x="153" y="37"/>
                    <a:pt x="152" y="37"/>
                    <a:pt x="151" y="38"/>
                  </a:cubicBezTo>
                  <a:cubicBezTo>
                    <a:pt x="150" y="39"/>
                    <a:pt x="150" y="39"/>
                    <a:pt x="149" y="40"/>
                  </a:cubicBezTo>
                  <a:cubicBezTo>
                    <a:pt x="149" y="40"/>
                    <a:pt x="149" y="40"/>
                    <a:pt x="148" y="41"/>
                  </a:cubicBezTo>
                  <a:cubicBezTo>
                    <a:pt x="148" y="41"/>
                    <a:pt x="148" y="41"/>
                    <a:pt x="149" y="40"/>
                  </a:cubicBezTo>
                  <a:cubicBezTo>
                    <a:pt x="150" y="39"/>
                    <a:pt x="151" y="38"/>
                    <a:pt x="152" y="38"/>
                  </a:cubicBezTo>
                  <a:cubicBezTo>
                    <a:pt x="152" y="38"/>
                    <a:pt x="151" y="39"/>
                    <a:pt x="149" y="40"/>
                  </a:cubicBezTo>
                  <a:cubicBezTo>
                    <a:pt x="148" y="41"/>
                    <a:pt x="146" y="42"/>
                    <a:pt x="145" y="44"/>
                  </a:cubicBezTo>
                  <a:cubicBezTo>
                    <a:pt x="146" y="42"/>
                    <a:pt x="147" y="41"/>
                    <a:pt x="148" y="40"/>
                  </a:cubicBezTo>
                  <a:cubicBezTo>
                    <a:pt x="148" y="41"/>
                    <a:pt x="147" y="42"/>
                    <a:pt x="146" y="42"/>
                  </a:cubicBezTo>
                  <a:cubicBezTo>
                    <a:pt x="146" y="43"/>
                    <a:pt x="144" y="44"/>
                    <a:pt x="143" y="46"/>
                  </a:cubicBezTo>
                  <a:cubicBezTo>
                    <a:pt x="143" y="46"/>
                    <a:pt x="142" y="46"/>
                    <a:pt x="142" y="47"/>
                  </a:cubicBezTo>
                  <a:cubicBezTo>
                    <a:pt x="141" y="47"/>
                    <a:pt x="141" y="48"/>
                    <a:pt x="141" y="48"/>
                  </a:cubicBezTo>
                  <a:cubicBezTo>
                    <a:pt x="140" y="49"/>
                    <a:pt x="139" y="50"/>
                    <a:pt x="138" y="51"/>
                  </a:cubicBezTo>
                  <a:cubicBezTo>
                    <a:pt x="140" y="48"/>
                    <a:pt x="137" y="51"/>
                    <a:pt x="135" y="52"/>
                  </a:cubicBezTo>
                  <a:cubicBezTo>
                    <a:pt x="137" y="50"/>
                    <a:pt x="137" y="50"/>
                    <a:pt x="139" y="49"/>
                  </a:cubicBezTo>
                  <a:cubicBezTo>
                    <a:pt x="137" y="50"/>
                    <a:pt x="135" y="53"/>
                    <a:pt x="134" y="54"/>
                  </a:cubicBezTo>
                  <a:cubicBezTo>
                    <a:pt x="134" y="54"/>
                    <a:pt x="135" y="52"/>
                    <a:pt x="136" y="53"/>
                  </a:cubicBezTo>
                  <a:cubicBezTo>
                    <a:pt x="136" y="52"/>
                    <a:pt x="136" y="52"/>
                    <a:pt x="136" y="52"/>
                  </a:cubicBezTo>
                  <a:cubicBezTo>
                    <a:pt x="136" y="52"/>
                    <a:pt x="135" y="53"/>
                    <a:pt x="135" y="54"/>
                  </a:cubicBezTo>
                  <a:cubicBezTo>
                    <a:pt x="133" y="55"/>
                    <a:pt x="133" y="56"/>
                    <a:pt x="134" y="54"/>
                  </a:cubicBezTo>
                  <a:cubicBezTo>
                    <a:pt x="134" y="55"/>
                    <a:pt x="132" y="57"/>
                    <a:pt x="133" y="56"/>
                  </a:cubicBezTo>
                  <a:cubicBezTo>
                    <a:pt x="131" y="58"/>
                    <a:pt x="131" y="58"/>
                    <a:pt x="129" y="60"/>
                  </a:cubicBezTo>
                  <a:cubicBezTo>
                    <a:pt x="129" y="61"/>
                    <a:pt x="132" y="57"/>
                    <a:pt x="131" y="58"/>
                  </a:cubicBezTo>
                  <a:cubicBezTo>
                    <a:pt x="130" y="59"/>
                    <a:pt x="128" y="62"/>
                    <a:pt x="126" y="65"/>
                  </a:cubicBezTo>
                  <a:cubicBezTo>
                    <a:pt x="127" y="64"/>
                    <a:pt x="127" y="63"/>
                    <a:pt x="128" y="63"/>
                  </a:cubicBezTo>
                  <a:cubicBezTo>
                    <a:pt x="128" y="62"/>
                    <a:pt x="129" y="62"/>
                    <a:pt x="129" y="62"/>
                  </a:cubicBezTo>
                  <a:cubicBezTo>
                    <a:pt x="127" y="63"/>
                    <a:pt x="126" y="65"/>
                    <a:pt x="124" y="68"/>
                  </a:cubicBezTo>
                  <a:cubicBezTo>
                    <a:pt x="124" y="68"/>
                    <a:pt x="124" y="68"/>
                    <a:pt x="123" y="69"/>
                  </a:cubicBezTo>
                  <a:cubicBezTo>
                    <a:pt x="123" y="69"/>
                    <a:pt x="122" y="70"/>
                    <a:pt x="121" y="72"/>
                  </a:cubicBezTo>
                  <a:cubicBezTo>
                    <a:pt x="121" y="71"/>
                    <a:pt x="121" y="71"/>
                    <a:pt x="121" y="71"/>
                  </a:cubicBezTo>
                  <a:cubicBezTo>
                    <a:pt x="121" y="71"/>
                    <a:pt x="122" y="71"/>
                    <a:pt x="122" y="70"/>
                  </a:cubicBezTo>
                  <a:cubicBezTo>
                    <a:pt x="120" y="73"/>
                    <a:pt x="122" y="67"/>
                    <a:pt x="119" y="74"/>
                  </a:cubicBezTo>
                  <a:cubicBezTo>
                    <a:pt x="119" y="73"/>
                    <a:pt x="120" y="73"/>
                    <a:pt x="119" y="74"/>
                  </a:cubicBezTo>
                  <a:cubicBezTo>
                    <a:pt x="119" y="74"/>
                    <a:pt x="117" y="78"/>
                    <a:pt x="116" y="79"/>
                  </a:cubicBezTo>
                  <a:cubicBezTo>
                    <a:pt x="117" y="78"/>
                    <a:pt x="117" y="78"/>
                    <a:pt x="116" y="78"/>
                  </a:cubicBezTo>
                  <a:cubicBezTo>
                    <a:pt x="116" y="79"/>
                    <a:pt x="116" y="79"/>
                    <a:pt x="115" y="80"/>
                  </a:cubicBezTo>
                  <a:cubicBezTo>
                    <a:pt x="116" y="79"/>
                    <a:pt x="115" y="81"/>
                    <a:pt x="115" y="82"/>
                  </a:cubicBezTo>
                  <a:cubicBezTo>
                    <a:pt x="115" y="81"/>
                    <a:pt x="112" y="86"/>
                    <a:pt x="112" y="87"/>
                  </a:cubicBezTo>
                  <a:cubicBezTo>
                    <a:pt x="112" y="87"/>
                    <a:pt x="112" y="87"/>
                    <a:pt x="112" y="87"/>
                  </a:cubicBezTo>
                  <a:cubicBezTo>
                    <a:pt x="112" y="89"/>
                    <a:pt x="111" y="91"/>
                    <a:pt x="110" y="92"/>
                  </a:cubicBezTo>
                  <a:cubicBezTo>
                    <a:pt x="110" y="94"/>
                    <a:pt x="109" y="95"/>
                    <a:pt x="109" y="94"/>
                  </a:cubicBezTo>
                  <a:cubicBezTo>
                    <a:pt x="108" y="96"/>
                    <a:pt x="107" y="100"/>
                    <a:pt x="109" y="97"/>
                  </a:cubicBezTo>
                  <a:cubicBezTo>
                    <a:pt x="109" y="95"/>
                    <a:pt x="111" y="93"/>
                    <a:pt x="112" y="90"/>
                  </a:cubicBezTo>
                  <a:cubicBezTo>
                    <a:pt x="112" y="90"/>
                    <a:pt x="112" y="90"/>
                    <a:pt x="112" y="90"/>
                  </a:cubicBezTo>
                  <a:cubicBezTo>
                    <a:pt x="112" y="90"/>
                    <a:pt x="112" y="90"/>
                    <a:pt x="112" y="90"/>
                  </a:cubicBezTo>
                  <a:cubicBezTo>
                    <a:pt x="111" y="92"/>
                    <a:pt x="110" y="94"/>
                    <a:pt x="110" y="94"/>
                  </a:cubicBezTo>
                  <a:cubicBezTo>
                    <a:pt x="110" y="94"/>
                    <a:pt x="110" y="95"/>
                    <a:pt x="109" y="96"/>
                  </a:cubicBezTo>
                  <a:cubicBezTo>
                    <a:pt x="109" y="96"/>
                    <a:pt x="109" y="97"/>
                    <a:pt x="109" y="98"/>
                  </a:cubicBezTo>
                  <a:cubicBezTo>
                    <a:pt x="108" y="98"/>
                    <a:pt x="108" y="99"/>
                    <a:pt x="108" y="99"/>
                  </a:cubicBezTo>
                  <a:cubicBezTo>
                    <a:pt x="108" y="100"/>
                    <a:pt x="108" y="101"/>
                    <a:pt x="108" y="101"/>
                  </a:cubicBezTo>
                  <a:cubicBezTo>
                    <a:pt x="108" y="100"/>
                    <a:pt x="108" y="100"/>
                    <a:pt x="108" y="99"/>
                  </a:cubicBezTo>
                  <a:cubicBezTo>
                    <a:pt x="109" y="99"/>
                    <a:pt x="109" y="98"/>
                    <a:pt x="109" y="97"/>
                  </a:cubicBezTo>
                  <a:cubicBezTo>
                    <a:pt x="109" y="99"/>
                    <a:pt x="109" y="100"/>
                    <a:pt x="110" y="97"/>
                  </a:cubicBezTo>
                  <a:cubicBezTo>
                    <a:pt x="110" y="97"/>
                    <a:pt x="108" y="101"/>
                    <a:pt x="110" y="98"/>
                  </a:cubicBezTo>
                  <a:cubicBezTo>
                    <a:pt x="109" y="99"/>
                    <a:pt x="109" y="99"/>
                    <a:pt x="109" y="100"/>
                  </a:cubicBezTo>
                  <a:cubicBezTo>
                    <a:pt x="109" y="101"/>
                    <a:pt x="109" y="102"/>
                    <a:pt x="108" y="104"/>
                  </a:cubicBezTo>
                  <a:cubicBezTo>
                    <a:pt x="108" y="104"/>
                    <a:pt x="109" y="102"/>
                    <a:pt x="109" y="102"/>
                  </a:cubicBezTo>
                  <a:cubicBezTo>
                    <a:pt x="108" y="105"/>
                    <a:pt x="108" y="104"/>
                    <a:pt x="108" y="103"/>
                  </a:cubicBezTo>
                  <a:cubicBezTo>
                    <a:pt x="108" y="103"/>
                    <a:pt x="108" y="102"/>
                    <a:pt x="108" y="103"/>
                  </a:cubicBezTo>
                  <a:cubicBezTo>
                    <a:pt x="107" y="106"/>
                    <a:pt x="108" y="105"/>
                    <a:pt x="107" y="107"/>
                  </a:cubicBezTo>
                  <a:cubicBezTo>
                    <a:pt x="107" y="109"/>
                    <a:pt x="107" y="108"/>
                    <a:pt x="107" y="107"/>
                  </a:cubicBezTo>
                  <a:cubicBezTo>
                    <a:pt x="107" y="107"/>
                    <a:pt x="107" y="107"/>
                    <a:pt x="106" y="109"/>
                  </a:cubicBezTo>
                  <a:cubicBezTo>
                    <a:pt x="106" y="110"/>
                    <a:pt x="106" y="110"/>
                    <a:pt x="106" y="111"/>
                  </a:cubicBezTo>
                  <a:cubicBezTo>
                    <a:pt x="106" y="111"/>
                    <a:pt x="106" y="112"/>
                    <a:pt x="106" y="112"/>
                  </a:cubicBezTo>
                  <a:cubicBezTo>
                    <a:pt x="105" y="112"/>
                    <a:pt x="105" y="113"/>
                    <a:pt x="105" y="113"/>
                  </a:cubicBezTo>
                  <a:cubicBezTo>
                    <a:pt x="105" y="113"/>
                    <a:pt x="105" y="114"/>
                    <a:pt x="105" y="114"/>
                  </a:cubicBezTo>
                  <a:cubicBezTo>
                    <a:pt x="103" y="113"/>
                    <a:pt x="102" y="112"/>
                    <a:pt x="99" y="111"/>
                  </a:cubicBezTo>
                  <a:cubicBezTo>
                    <a:pt x="97" y="111"/>
                    <a:pt x="94" y="110"/>
                    <a:pt x="93" y="109"/>
                  </a:cubicBezTo>
                  <a:cubicBezTo>
                    <a:pt x="93" y="109"/>
                    <a:pt x="93" y="109"/>
                    <a:pt x="93" y="109"/>
                  </a:cubicBezTo>
                  <a:cubicBezTo>
                    <a:pt x="94" y="110"/>
                    <a:pt x="95" y="110"/>
                    <a:pt x="96" y="110"/>
                  </a:cubicBezTo>
                  <a:cubicBezTo>
                    <a:pt x="98" y="111"/>
                    <a:pt x="100" y="112"/>
                    <a:pt x="102" y="113"/>
                  </a:cubicBezTo>
                  <a:cubicBezTo>
                    <a:pt x="100" y="112"/>
                    <a:pt x="98" y="111"/>
                    <a:pt x="95" y="110"/>
                  </a:cubicBezTo>
                  <a:cubicBezTo>
                    <a:pt x="95" y="110"/>
                    <a:pt x="94" y="110"/>
                    <a:pt x="94" y="110"/>
                  </a:cubicBezTo>
                  <a:cubicBezTo>
                    <a:pt x="93" y="110"/>
                    <a:pt x="93" y="109"/>
                    <a:pt x="93" y="109"/>
                  </a:cubicBezTo>
                  <a:cubicBezTo>
                    <a:pt x="92" y="109"/>
                    <a:pt x="92" y="109"/>
                    <a:pt x="91" y="109"/>
                  </a:cubicBezTo>
                  <a:cubicBezTo>
                    <a:pt x="89" y="108"/>
                    <a:pt x="87" y="108"/>
                    <a:pt x="84" y="107"/>
                  </a:cubicBezTo>
                  <a:cubicBezTo>
                    <a:pt x="84" y="107"/>
                    <a:pt x="85" y="107"/>
                    <a:pt x="85" y="107"/>
                  </a:cubicBezTo>
                  <a:cubicBezTo>
                    <a:pt x="82" y="107"/>
                    <a:pt x="83" y="107"/>
                    <a:pt x="82" y="107"/>
                  </a:cubicBezTo>
                  <a:cubicBezTo>
                    <a:pt x="81" y="107"/>
                    <a:pt x="81" y="107"/>
                    <a:pt x="80" y="107"/>
                  </a:cubicBezTo>
                  <a:cubicBezTo>
                    <a:pt x="81" y="107"/>
                    <a:pt x="83" y="107"/>
                    <a:pt x="83" y="107"/>
                  </a:cubicBezTo>
                  <a:cubicBezTo>
                    <a:pt x="81" y="106"/>
                    <a:pt x="79" y="106"/>
                    <a:pt x="77" y="106"/>
                  </a:cubicBezTo>
                  <a:cubicBezTo>
                    <a:pt x="75" y="106"/>
                    <a:pt x="73" y="106"/>
                    <a:pt x="71" y="106"/>
                  </a:cubicBezTo>
                  <a:cubicBezTo>
                    <a:pt x="71" y="107"/>
                    <a:pt x="75" y="106"/>
                    <a:pt x="76" y="106"/>
                  </a:cubicBezTo>
                  <a:cubicBezTo>
                    <a:pt x="74" y="107"/>
                    <a:pt x="74" y="106"/>
                    <a:pt x="68" y="108"/>
                  </a:cubicBezTo>
                  <a:cubicBezTo>
                    <a:pt x="66" y="108"/>
                    <a:pt x="68" y="107"/>
                    <a:pt x="69" y="107"/>
                  </a:cubicBezTo>
                  <a:cubicBezTo>
                    <a:pt x="69" y="107"/>
                    <a:pt x="65" y="108"/>
                    <a:pt x="66" y="107"/>
                  </a:cubicBezTo>
                  <a:cubicBezTo>
                    <a:pt x="66" y="107"/>
                    <a:pt x="66" y="107"/>
                    <a:pt x="66" y="107"/>
                  </a:cubicBezTo>
                  <a:cubicBezTo>
                    <a:pt x="66" y="107"/>
                    <a:pt x="66" y="107"/>
                    <a:pt x="66" y="107"/>
                  </a:cubicBezTo>
                  <a:cubicBezTo>
                    <a:pt x="65" y="108"/>
                    <a:pt x="64" y="108"/>
                    <a:pt x="62" y="108"/>
                  </a:cubicBezTo>
                  <a:cubicBezTo>
                    <a:pt x="60" y="109"/>
                    <a:pt x="59" y="109"/>
                    <a:pt x="58" y="109"/>
                  </a:cubicBezTo>
                  <a:cubicBezTo>
                    <a:pt x="56" y="109"/>
                    <a:pt x="48" y="112"/>
                    <a:pt x="48" y="113"/>
                  </a:cubicBezTo>
                  <a:cubicBezTo>
                    <a:pt x="48" y="113"/>
                    <a:pt x="49" y="113"/>
                    <a:pt x="50" y="112"/>
                  </a:cubicBezTo>
                  <a:cubicBezTo>
                    <a:pt x="52" y="112"/>
                    <a:pt x="53" y="111"/>
                    <a:pt x="54" y="111"/>
                  </a:cubicBezTo>
                  <a:cubicBezTo>
                    <a:pt x="53" y="111"/>
                    <a:pt x="52" y="112"/>
                    <a:pt x="51" y="112"/>
                  </a:cubicBezTo>
                  <a:cubicBezTo>
                    <a:pt x="51" y="113"/>
                    <a:pt x="50" y="113"/>
                    <a:pt x="48" y="114"/>
                  </a:cubicBezTo>
                  <a:cubicBezTo>
                    <a:pt x="51" y="112"/>
                    <a:pt x="45" y="115"/>
                    <a:pt x="44" y="116"/>
                  </a:cubicBezTo>
                  <a:cubicBezTo>
                    <a:pt x="43" y="116"/>
                    <a:pt x="44" y="116"/>
                    <a:pt x="41" y="118"/>
                  </a:cubicBezTo>
                  <a:cubicBezTo>
                    <a:pt x="41" y="117"/>
                    <a:pt x="42" y="116"/>
                    <a:pt x="42" y="116"/>
                  </a:cubicBezTo>
                  <a:cubicBezTo>
                    <a:pt x="42" y="116"/>
                    <a:pt x="41" y="117"/>
                    <a:pt x="40" y="117"/>
                  </a:cubicBezTo>
                  <a:cubicBezTo>
                    <a:pt x="39" y="118"/>
                    <a:pt x="38" y="118"/>
                    <a:pt x="38" y="119"/>
                  </a:cubicBezTo>
                  <a:cubicBezTo>
                    <a:pt x="37" y="120"/>
                    <a:pt x="41" y="117"/>
                    <a:pt x="40" y="118"/>
                  </a:cubicBezTo>
                  <a:cubicBezTo>
                    <a:pt x="39" y="118"/>
                    <a:pt x="39" y="119"/>
                    <a:pt x="38" y="119"/>
                  </a:cubicBezTo>
                  <a:cubicBezTo>
                    <a:pt x="37" y="119"/>
                    <a:pt x="37" y="119"/>
                    <a:pt x="36" y="120"/>
                  </a:cubicBezTo>
                  <a:cubicBezTo>
                    <a:pt x="36" y="120"/>
                    <a:pt x="35" y="121"/>
                    <a:pt x="34" y="122"/>
                  </a:cubicBezTo>
                  <a:cubicBezTo>
                    <a:pt x="34" y="122"/>
                    <a:pt x="33" y="123"/>
                    <a:pt x="34" y="123"/>
                  </a:cubicBezTo>
                  <a:cubicBezTo>
                    <a:pt x="36" y="120"/>
                    <a:pt x="36" y="121"/>
                    <a:pt x="38" y="119"/>
                  </a:cubicBezTo>
                  <a:cubicBezTo>
                    <a:pt x="38" y="119"/>
                    <a:pt x="37" y="120"/>
                    <a:pt x="36" y="121"/>
                  </a:cubicBezTo>
                  <a:cubicBezTo>
                    <a:pt x="35" y="122"/>
                    <a:pt x="34" y="122"/>
                    <a:pt x="33" y="124"/>
                  </a:cubicBezTo>
                  <a:cubicBezTo>
                    <a:pt x="33" y="123"/>
                    <a:pt x="34" y="123"/>
                    <a:pt x="35" y="122"/>
                  </a:cubicBezTo>
                  <a:cubicBezTo>
                    <a:pt x="33" y="124"/>
                    <a:pt x="32" y="125"/>
                    <a:pt x="33" y="124"/>
                  </a:cubicBezTo>
                  <a:cubicBezTo>
                    <a:pt x="33" y="124"/>
                    <a:pt x="32" y="125"/>
                    <a:pt x="32" y="125"/>
                  </a:cubicBezTo>
                  <a:cubicBezTo>
                    <a:pt x="31" y="126"/>
                    <a:pt x="31" y="126"/>
                    <a:pt x="31" y="126"/>
                  </a:cubicBezTo>
                  <a:cubicBezTo>
                    <a:pt x="30" y="127"/>
                    <a:pt x="29" y="128"/>
                    <a:pt x="29" y="128"/>
                  </a:cubicBezTo>
                  <a:cubicBezTo>
                    <a:pt x="28" y="129"/>
                    <a:pt x="27" y="130"/>
                    <a:pt x="26" y="131"/>
                  </a:cubicBezTo>
                  <a:cubicBezTo>
                    <a:pt x="25" y="133"/>
                    <a:pt x="24" y="133"/>
                    <a:pt x="23" y="135"/>
                  </a:cubicBezTo>
                  <a:cubicBezTo>
                    <a:pt x="23" y="135"/>
                    <a:pt x="24" y="135"/>
                    <a:pt x="24" y="134"/>
                  </a:cubicBezTo>
                  <a:cubicBezTo>
                    <a:pt x="24" y="135"/>
                    <a:pt x="23" y="136"/>
                    <a:pt x="22" y="137"/>
                  </a:cubicBezTo>
                  <a:cubicBezTo>
                    <a:pt x="22" y="138"/>
                    <a:pt x="22" y="138"/>
                    <a:pt x="21" y="139"/>
                  </a:cubicBezTo>
                  <a:cubicBezTo>
                    <a:pt x="21" y="140"/>
                    <a:pt x="20" y="141"/>
                    <a:pt x="20" y="142"/>
                  </a:cubicBezTo>
                  <a:cubicBezTo>
                    <a:pt x="19" y="142"/>
                    <a:pt x="19" y="143"/>
                    <a:pt x="18" y="144"/>
                  </a:cubicBezTo>
                  <a:cubicBezTo>
                    <a:pt x="18" y="145"/>
                    <a:pt x="17" y="146"/>
                    <a:pt x="17" y="147"/>
                  </a:cubicBezTo>
                  <a:cubicBezTo>
                    <a:pt x="16" y="149"/>
                    <a:pt x="16" y="151"/>
                    <a:pt x="15" y="153"/>
                  </a:cubicBezTo>
                  <a:cubicBezTo>
                    <a:pt x="15" y="154"/>
                    <a:pt x="15" y="154"/>
                    <a:pt x="14" y="157"/>
                  </a:cubicBezTo>
                  <a:cubicBezTo>
                    <a:pt x="14" y="158"/>
                    <a:pt x="14" y="156"/>
                    <a:pt x="14" y="157"/>
                  </a:cubicBezTo>
                  <a:cubicBezTo>
                    <a:pt x="14" y="158"/>
                    <a:pt x="14" y="158"/>
                    <a:pt x="14" y="158"/>
                  </a:cubicBezTo>
                  <a:cubicBezTo>
                    <a:pt x="14" y="158"/>
                    <a:pt x="14" y="159"/>
                    <a:pt x="14" y="159"/>
                  </a:cubicBezTo>
                  <a:cubicBezTo>
                    <a:pt x="13" y="159"/>
                    <a:pt x="14" y="159"/>
                    <a:pt x="14" y="158"/>
                  </a:cubicBezTo>
                  <a:cubicBezTo>
                    <a:pt x="14" y="158"/>
                    <a:pt x="14" y="158"/>
                    <a:pt x="14" y="158"/>
                  </a:cubicBezTo>
                  <a:cubicBezTo>
                    <a:pt x="14" y="157"/>
                    <a:pt x="14" y="157"/>
                    <a:pt x="14" y="157"/>
                  </a:cubicBezTo>
                  <a:cubicBezTo>
                    <a:pt x="14" y="156"/>
                    <a:pt x="14" y="155"/>
                    <a:pt x="14" y="155"/>
                  </a:cubicBezTo>
                  <a:cubicBezTo>
                    <a:pt x="14" y="155"/>
                    <a:pt x="14" y="155"/>
                    <a:pt x="14" y="156"/>
                  </a:cubicBezTo>
                  <a:cubicBezTo>
                    <a:pt x="14" y="157"/>
                    <a:pt x="14" y="157"/>
                    <a:pt x="14" y="158"/>
                  </a:cubicBezTo>
                  <a:cubicBezTo>
                    <a:pt x="13" y="159"/>
                    <a:pt x="13" y="159"/>
                    <a:pt x="13" y="160"/>
                  </a:cubicBezTo>
                  <a:cubicBezTo>
                    <a:pt x="14" y="160"/>
                    <a:pt x="14" y="160"/>
                    <a:pt x="14" y="159"/>
                  </a:cubicBezTo>
                  <a:cubicBezTo>
                    <a:pt x="14" y="159"/>
                    <a:pt x="14" y="159"/>
                    <a:pt x="14" y="160"/>
                  </a:cubicBezTo>
                  <a:cubicBezTo>
                    <a:pt x="14" y="160"/>
                    <a:pt x="14" y="160"/>
                    <a:pt x="14" y="161"/>
                  </a:cubicBezTo>
                  <a:cubicBezTo>
                    <a:pt x="14" y="161"/>
                    <a:pt x="14" y="161"/>
                    <a:pt x="14" y="161"/>
                  </a:cubicBezTo>
                  <a:cubicBezTo>
                    <a:pt x="14" y="161"/>
                    <a:pt x="14" y="161"/>
                    <a:pt x="14" y="161"/>
                  </a:cubicBezTo>
                  <a:cubicBezTo>
                    <a:pt x="13" y="161"/>
                    <a:pt x="14" y="161"/>
                    <a:pt x="15" y="161"/>
                  </a:cubicBezTo>
                  <a:cubicBezTo>
                    <a:pt x="14" y="161"/>
                    <a:pt x="15" y="161"/>
                    <a:pt x="16" y="161"/>
                  </a:cubicBezTo>
                  <a:cubicBezTo>
                    <a:pt x="16" y="161"/>
                    <a:pt x="18" y="161"/>
                    <a:pt x="23" y="161"/>
                  </a:cubicBezTo>
                  <a:cubicBezTo>
                    <a:pt x="22" y="161"/>
                    <a:pt x="21" y="161"/>
                    <a:pt x="19" y="161"/>
                  </a:cubicBezTo>
                  <a:cubicBezTo>
                    <a:pt x="19" y="161"/>
                    <a:pt x="21" y="161"/>
                    <a:pt x="21" y="161"/>
                  </a:cubicBezTo>
                  <a:cubicBezTo>
                    <a:pt x="22" y="161"/>
                    <a:pt x="23" y="161"/>
                    <a:pt x="26" y="161"/>
                  </a:cubicBezTo>
                  <a:cubicBezTo>
                    <a:pt x="25" y="161"/>
                    <a:pt x="24" y="161"/>
                    <a:pt x="23" y="161"/>
                  </a:cubicBezTo>
                  <a:cubicBezTo>
                    <a:pt x="23" y="161"/>
                    <a:pt x="26" y="161"/>
                    <a:pt x="28" y="161"/>
                  </a:cubicBezTo>
                  <a:cubicBezTo>
                    <a:pt x="28" y="161"/>
                    <a:pt x="28" y="161"/>
                    <a:pt x="28" y="161"/>
                  </a:cubicBezTo>
                  <a:cubicBezTo>
                    <a:pt x="27" y="161"/>
                    <a:pt x="25" y="161"/>
                    <a:pt x="24" y="161"/>
                  </a:cubicBezTo>
                  <a:cubicBezTo>
                    <a:pt x="24" y="161"/>
                    <a:pt x="25" y="162"/>
                    <a:pt x="24" y="162"/>
                  </a:cubicBezTo>
                  <a:cubicBezTo>
                    <a:pt x="27" y="162"/>
                    <a:pt x="27" y="161"/>
                    <a:pt x="32" y="162"/>
                  </a:cubicBezTo>
                  <a:cubicBezTo>
                    <a:pt x="34" y="161"/>
                    <a:pt x="33" y="161"/>
                    <a:pt x="36" y="162"/>
                  </a:cubicBezTo>
                  <a:cubicBezTo>
                    <a:pt x="36" y="161"/>
                    <a:pt x="36" y="161"/>
                    <a:pt x="35" y="161"/>
                  </a:cubicBezTo>
                  <a:cubicBezTo>
                    <a:pt x="35" y="161"/>
                    <a:pt x="44" y="161"/>
                    <a:pt x="40" y="160"/>
                  </a:cubicBezTo>
                  <a:cubicBezTo>
                    <a:pt x="52" y="160"/>
                    <a:pt x="57" y="161"/>
                    <a:pt x="70" y="160"/>
                  </a:cubicBezTo>
                  <a:cubicBezTo>
                    <a:pt x="70" y="160"/>
                    <a:pt x="69" y="161"/>
                    <a:pt x="68" y="161"/>
                  </a:cubicBezTo>
                  <a:cubicBezTo>
                    <a:pt x="66" y="161"/>
                    <a:pt x="63" y="161"/>
                    <a:pt x="61" y="161"/>
                  </a:cubicBezTo>
                  <a:cubicBezTo>
                    <a:pt x="62" y="161"/>
                    <a:pt x="62" y="161"/>
                    <a:pt x="62" y="161"/>
                  </a:cubicBezTo>
                  <a:cubicBezTo>
                    <a:pt x="63" y="161"/>
                    <a:pt x="65" y="161"/>
                    <a:pt x="67" y="161"/>
                  </a:cubicBezTo>
                  <a:cubicBezTo>
                    <a:pt x="64" y="161"/>
                    <a:pt x="67" y="161"/>
                    <a:pt x="65" y="162"/>
                  </a:cubicBezTo>
                  <a:cubicBezTo>
                    <a:pt x="67" y="162"/>
                    <a:pt x="68" y="162"/>
                    <a:pt x="70" y="162"/>
                  </a:cubicBezTo>
                  <a:cubicBezTo>
                    <a:pt x="66" y="161"/>
                    <a:pt x="72" y="161"/>
                    <a:pt x="68" y="161"/>
                  </a:cubicBezTo>
                  <a:cubicBezTo>
                    <a:pt x="68" y="161"/>
                    <a:pt x="68" y="161"/>
                    <a:pt x="68" y="161"/>
                  </a:cubicBezTo>
                  <a:cubicBezTo>
                    <a:pt x="70" y="161"/>
                    <a:pt x="76" y="161"/>
                    <a:pt x="75" y="161"/>
                  </a:cubicBezTo>
                  <a:cubicBezTo>
                    <a:pt x="83" y="161"/>
                    <a:pt x="89" y="161"/>
                    <a:pt x="94" y="160"/>
                  </a:cubicBezTo>
                  <a:cubicBezTo>
                    <a:pt x="92" y="161"/>
                    <a:pt x="100" y="161"/>
                    <a:pt x="104" y="161"/>
                  </a:cubicBezTo>
                  <a:cubicBezTo>
                    <a:pt x="101" y="161"/>
                    <a:pt x="107" y="161"/>
                    <a:pt x="107" y="160"/>
                  </a:cubicBezTo>
                  <a:cubicBezTo>
                    <a:pt x="107" y="161"/>
                    <a:pt x="115" y="161"/>
                    <a:pt x="114" y="160"/>
                  </a:cubicBezTo>
                  <a:cubicBezTo>
                    <a:pt x="117" y="160"/>
                    <a:pt x="119" y="160"/>
                    <a:pt x="122" y="160"/>
                  </a:cubicBezTo>
                  <a:cubicBezTo>
                    <a:pt x="121" y="161"/>
                    <a:pt x="126" y="161"/>
                    <a:pt x="131" y="161"/>
                  </a:cubicBezTo>
                  <a:cubicBezTo>
                    <a:pt x="130" y="161"/>
                    <a:pt x="127" y="161"/>
                    <a:pt x="127" y="160"/>
                  </a:cubicBezTo>
                  <a:cubicBezTo>
                    <a:pt x="140" y="160"/>
                    <a:pt x="143" y="160"/>
                    <a:pt x="155" y="160"/>
                  </a:cubicBezTo>
                  <a:cubicBezTo>
                    <a:pt x="158" y="160"/>
                    <a:pt x="152" y="160"/>
                    <a:pt x="157" y="160"/>
                  </a:cubicBezTo>
                  <a:cubicBezTo>
                    <a:pt x="157" y="160"/>
                    <a:pt x="153" y="160"/>
                    <a:pt x="151" y="160"/>
                  </a:cubicBezTo>
                  <a:cubicBezTo>
                    <a:pt x="150" y="159"/>
                    <a:pt x="156" y="159"/>
                    <a:pt x="153" y="159"/>
                  </a:cubicBezTo>
                  <a:cubicBezTo>
                    <a:pt x="155" y="159"/>
                    <a:pt x="161" y="160"/>
                    <a:pt x="161" y="159"/>
                  </a:cubicBezTo>
                  <a:cubicBezTo>
                    <a:pt x="164" y="159"/>
                    <a:pt x="162" y="160"/>
                    <a:pt x="164" y="160"/>
                  </a:cubicBezTo>
                  <a:cubicBezTo>
                    <a:pt x="164" y="160"/>
                    <a:pt x="161" y="160"/>
                    <a:pt x="161" y="160"/>
                  </a:cubicBezTo>
                  <a:cubicBezTo>
                    <a:pt x="164" y="160"/>
                    <a:pt x="166" y="160"/>
                    <a:pt x="171" y="160"/>
                  </a:cubicBezTo>
                  <a:cubicBezTo>
                    <a:pt x="170" y="159"/>
                    <a:pt x="188" y="159"/>
                    <a:pt x="195" y="159"/>
                  </a:cubicBezTo>
                  <a:cubicBezTo>
                    <a:pt x="197" y="159"/>
                    <a:pt x="196" y="159"/>
                    <a:pt x="199" y="159"/>
                  </a:cubicBezTo>
                  <a:cubicBezTo>
                    <a:pt x="194" y="159"/>
                    <a:pt x="187" y="159"/>
                    <a:pt x="179" y="159"/>
                  </a:cubicBezTo>
                  <a:cubicBezTo>
                    <a:pt x="179" y="159"/>
                    <a:pt x="187" y="159"/>
                    <a:pt x="180" y="159"/>
                  </a:cubicBezTo>
                  <a:cubicBezTo>
                    <a:pt x="211" y="158"/>
                    <a:pt x="262" y="158"/>
                    <a:pt x="275" y="159"/>
                  </a:cubicBezTo>
                  <a:cubicBezTo>
                    <a:pt x="275" y="158"/>
                    <a:pt x="281" y="158"/>
                    <a:pt x="285" y="158"/>
                  </a:cubicBezTo>
                  <a:cubicBezTo>
                    <a:pt x="283" y="159"/>
                    <a:pt x="275" y="158"/>
                    <a:pt x="276" y="159"/>
                  </a:cubicBezTo>
                  <a:cubicBezTo>
                    <a:pt x="272" y="159"/>
                    <a:pt x="270" y="159"/>
                    <a:pt x="269" y="159"/>
                  </a:cubicBezTo>
                  <a:cubicBezTo>
                    <a:pt x="271" y="159"/>
                    <a:pt x="279" y="159"/>
                    <a:pt x="278" y="159"/>
                  </a:cubicBezTo>
                  <a:cubicBezTo>
                    <a:pt x="288" y="159"/>
                    <a:pt x="298" y="159"/>
                    <a:pt x="311" y="159"/>
                  </a:cubicBezTo>
                  <a:cubicBezTo>
                    <a:pt x="307" y="159"/>
                    <a:pt x="313" y="159"/>
                    <a:pt x="314" y="159"/>
                  </a:cubicBezTo>
                  <a:cubicBezTo>
                    <a:pt x="313" y="159"/>
                    <a:pt x="310" y="159"/>
                    <a:pt x="308" y="159"/>
                  </a:cubicBezTo>
                  <a:cubicBezTo>
                    <a:pt x="317" y="159"/>
                    <a:pt x="331" y="158"/>
                    <a:pt x="340" y="159"/>
                  </a:cubicBezTo>
                  <a:cubicBezTo>
                    <a:pt x="341" y="159"/>
                    <a:pt x="345" y="159"/>
                    <a:pt x="344" y="158"/>
                  </a:cubicBezTo>
                  <a:cubicBezTo>
                    <a:pt x="347" y="158"/>
                    <a:pt x="349" y="158"/>
                    <a:pt x="351" y="158"/>
                  </a:cubicBezTo>
                  <a:cubicBezTo>
                    <a:pt x="350" y="159"/>
                    <a:pt x="346" y="158"/>
                    <a:pt x="346" y="159"/>
                  </a:cubicBezTo>
                  <a:cubicBezTo>
                    <a:pt x="347" y="159"/>
                    <a:pt x="358" y="159"/>
                    <a:pt x="360" y="159"/>
                  </a:cubicBezTo>
                  <a:cubicBezTo>
                    <a:pt x="355" y="159"/>
                    <a:pt x="354" y="159"/>
                    <a:pt x="351" y="160"/>
                  </a:cubicBezTo>
                  <a:cubicBezTo>
                    <a:pt x="347" y="159"/>
                    <a:pt x="341" y="160"/>
                    <a:pt x="338" y="160"/>
                  </a:cubicBezTo>
                  <a:cubicBezTo>
                    <a:pt x="337" y="160"/>
                    <a:pt x="333" y="160"/>
                    <a:pt x="336" y="160"/>
                  </a:cubicBezTo>
                  <a:cubicBezTo>
                    <a:pt x="337" y="160"/>
                    <a:pt x="336" y="160"/>
                    <a:pt x="336" y="160"/>
                  </a:cubicBezTo>
                  <a:cubicBezTo>
                    <a:pt x="340" y="160"/>
                    <a:pt x="343" y="160"/>
                    <a:pt x="348" y="160"/>
                  </a:cubicBezTo>
                  <a:cubicBezTo>
                    <a:pt x="345" y="160"/>
                    <a:pt x="352" y="159"/>
                    <a:pt x="352" y="160"/>
                  </a:cubicBezTo>
                  <a:cubicBezTo>
                    <a:pt x="360" y="160"/>
                    <a:pt x="360" y="160"/>
                    <a:pt x="366" y="160"/>
                  </a:cubicBezTo>
                  <a:cubicBezTo>
                    <a:pt x="368" y="160"/>
                    <a:pt x="366" y="160"/>
                    <a:pt x="365" y="160"/>
                  </a:cubicBezTo>
                  <a:cubicBezTo>
                    <a:pt x="367" y="160"/>
                    <a:pt x="368" y="160"/>
                    <a:pt x="369" y="160"/>
                  </a:cubicBezTo>
                  <a:cubicBezTo>
                    <a:pt x="373" y="160"/>
                    <a:pt x="379" y="160"/>
                    <a:pt x="384" y="160"/>
                  </a:cubicBezTo>
                  <a:cubicBezTo>
                    <a:pt x="385" y="160"/>
                    <a:pt x="378" y="160"/>
                    <a:pt x="379" y="160"/>
                  </a:cubicBezTo>
                  <a:cubicBezTo>
                    <a:pt x="383" y="160"/>
                    <a:pt x="391" y="160"/>
                    <a:pt x="392" y="160"/>
                  </a:cubicBezTo>
                  <a:cubicBezTo>
                    <a:pt x="391" y="160"/>
                    <a:pt x="391" y="160"/>
                    <a:pt x="388" y="160"/>
                  </a:cubicBezTo>
                  <a:cubicBezTo>
                    <a:pt x="387" y="160"/>
                    <a:pt x="387" y="160"/>
                    <a:pt x="386" y="160"/>
                  </a:cubicBezTo>
                  <a:cubicBezTo>
                    <a:pt x="384" y="160"/>
                    <a:pt x="387" y="160"/>
                    <a:pt x="385" y="160"/>
                  </a:cubicBezTo>
                  <a:cubicBezTo>
                    <a:pt x="386" y="160"/>
                    <a:pt x="389" y="160"/>
                    <a:pt x="391" y="160"/>
                  </a:cubicBezTo>
                  <a:cubicBezTo>
                    <a:pt x="388" y="160"/>
                    <a:pt x="385" y="160"/>
                    <a:pt x="382" y="160"/>
                  </a:cubicBezTo>
                  <a:cubicBezTo>
                    <a:pt x="381" y="161"/>
                    <a:pt x="385" y="160"/>
                    <a:pt x="382" y="161"/>
                  </a:cubicBezTo>
                  <a:cubicBezTo>
                    <a:pt x="387" y="160"/>
                    <a:pt x="393" y="160"/>
                    <a:pt x="396" y="160"/>
                  </a:cubicBezTo>
                  <a:cubicBezTo>
                    <a:pt x="397" y="160"/>
                    <a:pt x="395" y="160"/>
                    <a:pt x="393" y="160"/>
                  </a:cubicBezTo>
                  <a:cubicBezTo>
                    <a:pt x="395" y="160"/>
                    <a:pt x="398" y="160"/>
                    <a:pt x="400" y="160"/>
                  </a:cubicBezTo>
                  <a:cubicBezTo>
                    <a:pt x="394" y="160"/>
                    <a:pt x="402" y="161"/>
                    <a:pt x="396" y="161"/>
                  </a:cubicBezTo>
                  <a:cubicBezTo>
                    <a:pt x="396" y="161"/>
                    <a:pt x="402" y="161"/>
                    <a:pt x="403" y="161"/>
                  </a:cubicBezTo>
                  <a:cubicBezTo>
                    <a:pt x="403" y="161"/>
                    <a:pt x="401" y="161"/>
                    <a:pt x="399" y="161"/>
                  </a:cubicBezTo>
                  <a:cubicBezTo>
                    <a:pt x="399" y="161"/>
                    <a:pt x="402" y="161"/>
                    <a:pt x="404" y="161"/>
                  </a:cubicBezTo>
                  <a:cubicBezTo>
                    <a:pt x="404" y="161"/>
                    <a:pt x="403" y="161"/>
                    <a:pt x="402" y="161"/>
                  </a:cubicBezTo>
                  <a:cubicBezTo>
                    <a:pt x="403" y="160"/>
                    <a:pt x="406" y="160"/>
                    <a:pt x="408" y="160"/>
                  </a:cubicBezTo>
                  <a:cubicBezTo>
                    <a:pt x="408" y="160"/>
                    <a:pt x="403" y="160"/>
                    <a:pt x="405" y="160"/>
                  </a:cubicBezTo>
                  <a:cubicBezTo>
                    <a:pt x="409" y="160"/>
                    <a:pt x="411" y="160"/>
                    <a:pt x="414" y="160"/>
                  </a:cubicBezTo>
                  <a:cubicBezTo>
                    <a:pt x="414" y="161"/>
                    <a:pt x="414" y="161"/>
                    <a:pt x="414" y="161"/>
                  </a:cubicBezTo>
                  <a:cubicBezTo>
                    <a:pt x="411" y="160"/>
                    <a:pt x="414" y="161"/>
                    <a:pt x="408" y="161"/>
                  </a:cubicBezTo>
                  <a:cubicBezTo>
                    <a:pt x="408" y="161"/>
                    <a:pt x="409" y="161"/>
                    <a:pt x="409" y="161"/>
                  </a:cubicBezTo>
                  <a:cubicBezTo>
                    <a:pt x="413" y="161"/>
                    <a:pt x="420" y="161"/>
                    <a:pt x="421" y="161"/>
                  </a:cubicBezTo>
                  <a:cubicBezTo>
                    <a:pt x="421" y="161"/>
                    <a:pt x="418" y="161"/>
                    <a:pt x="419" y="160"/>
                  </a:cubicBezTo>
                  <a:cubicBezTo>
                    <a:pt x="417" y="160"/>
                    <a:pt x="418" y="161"/>
                    <a:pt x="416" y="160"/>
                  </a:cubicBezTo>
                  <a:cubicBezTo>
                    <a:pt x="422" y="160"/>
                    <a:pt x="422" y="161"/>
                    <a:pt x="428" y="161"/>
                  </a:cubicBezTo>
                  <a:cubicBezTo>
                    <a:pt x="431" y="161"/>
                    <a:pt x="428" y="161"/>
                    <a:pt x="426" y="161"/>
                  </a:cubicBezTo>
                  <a:cubicBezTo>
                    <a:pt x="427" y="161"/>
                    <a:pt x="428" y="161"/>
                    <a:pt x="429" y="160"/>
                  </a:cubicBezTo>
                  <a:cubicBezTo>
                    <a:pt x="433" y="161"/>
                    <a:pt x="444" y="161"/>
                    <a:pt x="452" y="162"/>
                  </a:cubicBezTo>
                  <a:cubicBezTo>
                    <a:pt x="452" y="162"/>
                    <a:pt x="450" y="162"/>
                    <a:pt x="450" y="162"/>
                  </a:cubicBezTo>
                  <a:cubicBezTo>
                    <a:pt x="441" y="162"/>
                    <a:pt x="438" y="161"/>
                    <a:pt x="430" y="161"/>
                  </a:cubicBezTo>
                  <a:cubicBezTo>
                    <a:pt x="432" y="161"/>
                    <a:pt x="434" y="161"/>
                    <a:pt x="437" y="161"/>
                  </a:cubicBezTo>
                  <a:cubicBezTo>
                    <a:pt x="437" y="162"/>
                    <a:pt x="437" y="162"/>
                    <a:pt x="437" y="162"/>
                  </a:cubicBezTo>
                  <a:cubicBezTo>
                    <a:pt x="437" y="162"/>
                    <a:pt x="438" y="162"/>
                    <a:pt x="439" y="162"/>
                  </a:cubicBezTo>
                  <a:cubicBezTo>
                    <a:pt x="441" y="162"/>
                    <a:pt x="435" y="162"/>
                    <a:pt x="439" y="162"/>
                  </a:cubicBezTo>
                  <a:cubicBezTo>
                    <a:pt x="443" y="162"/>
                    <a:pt x="443" y="162"/>
                    <a:pt x="443" y="162"/>
                  </a:cubicBezTo>
                  <a:cubicBezTo>
                    <a:pt x="440" y="162"/>
                    <a:pt x="442" y="162"/>
                    <a:pt x="446" y="162"/>
                  </a:cubicBezTo>
                  <a:cubicBezTo>
                    <a:pt x="443" y="163"/>
                    <a:pt x="435" y="163"/>
                    <a:pt x="439" y="162"/>
                  </a:cubicBezTo>
                  <a:cubicBezTo>
                    <a:pt x="438" y="162"/>
                    <a:pt x="437" y="162"/>
                    <a:pt x="435" y="162"/>
                  </a:cubicBezTo>
                  <a:cubicBezTo>
                    <a:pt x="437" y="163"/>
                    <a:pt x="436" y="163"/>
                    <a:pt x="433" y="162"/>
                  </a:cubicBezTo>
                  <a:cubicBezTo>
                    <a:pt x="437" y="163"/>
                    <a:pt x="440" y="163"/>
                    <a:pt x="447" y="163"/>
                  </a:cubicBezTo>
                  <a:cubicBezTo>
                    <a:pt x="447" y="163"/>
                    <a:pt x="442" y="163"/>
                    <a:pt x="444" y="163"/>
                  </a:cubicBezTo>
                  <a:cubicBezTo>
                    <a:pt x="440" y="163"/>
                    <a:pt x="436" y="163"/>
                    <a:pt x="431" y="163"/>
                  </a:cubicBezTo>
                  <a:cubicBezTo>
                    <a:pt x="428" y="163"/>
                    <a:pt x="434" y="163"/>
                    <a:pt x="431" y="163"/>
                  </a:cubicBezTo>
                  <a:cubicBezTo>
                    <a:pt x="432" y="163"/>
                    <a:pt x="434" y="163"/>
                    <a:pt x="435" y="163"/>
                  </a:cubicBezTo>
                  <a:cubicBezTo>
                    <a:pt x="435" y="163"/>
                    <a:pt x="435" y="163"/>
                    <a:pt x="435" y="163"/>
                  </a:cubicBezTo>
                  <a:cubicBezTo>
                    <a:pt x="433" y="163"/>
                    <a:pt x="431" y="163"/>
                    <a:pt x="428" y="163"/>
                  </a:cubicBezTo>
                  <a:cubicBezTo>
                    <a:pt x="430" y="163"/>
                    <a:pt x="440" y="164"/>
                    <a:pt x="437" y="163"/>
                  </a:cubicBezTo>
                  <a:cubicBezTo>
                    <a:pt x="441" y="163"/>
                    <a:pt x="440" y="163"/>
                    <a:pt x="441" y="163"/>
                  </a:cubicBezTo>
                  <a:cubicBezTo>
                    <a:pt x="442" y="163"/>
                    <a:pt x="442" y="163"/>
                    <a:pt x="442" y="163"/>
                  </a:cubicBezTo>
                  <a:cubicBezTo>
                    <a:pt x="445" y="163"/>
                    <a:pt x="441" y="163"/>
                    <a:pt x="439" y="163"/>
                  </a:cubicBezTo>
                  <a:cubicBezTo>
                    <a:pt x="439" y="164"/>
                    <a:pt x="441" y="164"/>
                    <a:pt x="442" y="164"/>
                  </a:cubicBezTo>
                  <a:cubicBezTo>
                    <a:pt x="444" y="164"/>
                    <a:pt x="442" y="164"/>
                    <a:pt x="441" y="164"/>
                  </a:cubicBezTo>
                  <a:cubicBezTo>
                    <a:pt x="442" y="163"/>
                    <a:pt x="446" y="164"/>
                    <a:pt x="444" y="164"/>
                  </a:cubicBezTo>
                  <a:cubicBezTo>
                    <a:pt x="447" y="164"/>
                    <a:pt x="446" y="164"/>
                    <a:pt x="449" y="164"/>
                  </a:cubicBezTo>
                  <a:cubicBezTo>
                    <a:pt x="450" y="164"/>
                    <a:pt x="455" y="164"/>
                    <a:pt x="458" y="164"/>
                  </a:cubicBezTo>
                  <a:cubicBezTo>
                    <a:pt x="457" y="163"/>
                    <a:pt x="451" y="164"/>
                    <a:pt x="450" y="164"/>
                  </a:cubicBezTo>
                  <a:cubicBezTo>
                    <a:pt x="451" y="163"/>
                    <a:pt x="458" y="163"/>
                    <a:pt x="459" y="164"/>
                  </a:cubicBezTo>
                  <a:cubicBezTo>
                    <a:pt x="460" y="163"/>
                    <a:pt x="456" y="163"/>
                    <a:pt x="456" y="163"/>
                  </a:cubicBezTo>
                  <a:cubicBezTo>
                    <a:pt x="455" y="163"/>
                    <a:pt x="456" y="163"/>
                    <a:pt x="450" y="163"/>
                  </a:cubicBezTo>
                  <a:cubicBezTo>
                    <a:pt x="450" y="163"/>
                    <a:pt x="453" y="163"/>
                    <a:pt x="454" y="163"/>
                  </a:cubicBezTo>
                  <a:cubicBezTo>
                    <a:pt x="453" y="163"/>
                    <a:pt x="450" y="163"/>
                    <a:pt x="450" y="162"/>
                  </a:cubicBezTo>
                  <a:cubicBezTo>
                    <a:pt x="451" y="162"/>
                    <a:pt x="451" y="163"/>
                    <a:pt x="451" y="163"/>
                  </a:cubicBezTo>
                  <a:cubicBezTo>
                    <a:pt x="453" y="163"/>
                    <a:pt x="453" y="163"/>
                    <a:pt x="455" y="163"/>
                  </a:cubicBezTo>
                  <a:cubicBezTo>
                    <a:pt x="453" y="163"/>
                    <a:pt x="460" y="163"/>
                    <a:pt x="462" y="163"/>
                  </a:cubicBezTo>
                  <a:cubicBezTo>
                    <a:pt x="462" y="163"/>
                    <a:pt x="461" y="163"/>
                    <a:pt x="460" y="163"/>
                  </a:cubicBezTo>
                  <a:cubicBezTo>
                    <a:pt x="460" y="164"/>
                    <a:pt x="465" y="164"/>
                    <a:pt x="466" y="164"/>
                  </a:cubicBezTo>
                  <a:cubicBezTo>
                    <a:pt x="461" y="164"/>
                    <a:pt x="452" y="164"/>
                    <a:pt x="448" y="164"/>
                  </a:cubicBezTo>
                  <a:cubicBezTo>
                    <a:pt x="449" y="164"/>
                    <a:pt x="449" y="164"/>
                    <a:pt x="449" y="164"/>
                  </a:cubicBezTo>
                  <a:cubicBezTo>
                    <a:pt x="451" y="164"/>
                    <a:pt x="454" y="164"/>
                    <a:pt x="455" y="164"/>
                  </a:cubicBezTo>
                  <a:cubicBezTo>
                    <a:pt x="456" y="164"/>
                    <a:pt x="455" y="164"/>
                    <a:pt x="458" y="165"/>
                  </a:cubicBezTo>
                  <a:cubicBezTo>
                    <a:pt x="460" y="165"/>
                    <a:pt x="464" y="164"/>
                    <a:pt x="463" y="165"/>
                  </a:cubicBezTo>
                  <a:cubicBezTo>
                    <a:pt x="465" y="165"/>
                    <a:pt x="469" y="165"/>
                    <a:pt x="469" y="165"/>
                  </a:cubicBezTo>
                  <a:cubicBezTo>
                    <a:pt x="471" y="165"/>
                    <a:pt x="471" y="165"/>
                    <a:pt x="471" y="164"/>
                  </a:cubicBezTo>
                  <a:cubicBezTo>
                    <a:pt x="472" y="165"/>
                    <a:pt x="475" y="165"/>
                    <a:pt x="474" y="165"/>
                  </a:cubicBezTo>
                  <a:cubicBezTo>
                    <a:pt x="473" y="165"/>
                    <a:pt x="472" y="165"/>
                    <a:pt x="471" y="165"/>
                  </a:cubicBezTo>
                  <a:cubicBezTo>
                    <a:pt x="472" y="165"/>
                    <a:pt x="474" y="165"/>
                    <a:pt x="476" y="165"/>
                  </a:cubicBezTo>
                  <a:cubicBezTo>
                    <a:pt x="476" y="165"/>
                    <a:pt x="476" y="165"/>
                    <a:pt x="476" y="165"/>
                  </a:cubicBezTo>
                  <a:cubicBezTo>
                    <a:pt x="476" y="165"/>
                    <a:pt x="475" y="165"/>
                    <a:pt x="473" y="165"/>
                  </a:cubicBezTo>
                  <a:cubicBezTo>
                    <a:pt x="469" y="165"/>
                    <a:pt x="469" y="165"/>
                    <a:pt x="464" y="165"/>
                  </a:cubicBezTo>
                  <a:cubicBezTo>
                    <a:pt x="464" y="165"/>
                    <a:pt x="464" y="165"/>
                    <a:pt x="464" y="165"/>
                  </a:cubicBezTo>
                  <a:cubicBezTo>
                    <a:pt x="466" y="165"/>
                    <a:pt x="466" y="165"/>
                    <a:pt x="469" y="165"/>
                  </a:cubicBezTo>
                  <a:cubicBezTo>
                    <a:pt x="469" y="165"/>
                    <a:pt x="466" y="165"/>
                    <a:pt x="466" y="165"/>
                  </a:cubicBezTo>
                  <a:cubicBezTo>
                    <a:pt x="469" y="165"/>
                    <a:pt x="468" y="166"/>
                    <a:pt x="465" y="166"/>
                  </a:cubicBezTo>
                  <a:cubicBezTo>
                    <a:pt x="466" y="166"/>
                    <a:pt x="473" y="165"/>
                    <a:pt x="472" y="166"/>
                  </a:cubicBezTo>
                  <a:cubicBezTo>
                    <a:pt x="464" y="166"/>
                    <a:pt x="460" y="167"/>
                    <a:pt x="453" y="166"/>
                  </a:cubicBezTo>
                  <a:cubicBezTo>
                    <a:pt x="452" y="166"/>
                    <a:pt x="452" y="166"/>
                    <a:pt x="450" y="166"/>
                  </a:cubicBezTo>
                  <a:cubicBezTo>
                    <a:pt x="454" y="166"/>
                    <a:pt x="462" y="166"/>
                    <a:pt x="462" y="167"/>
                  </a:cubicBezTo>
                  <a:cubicBezTo>
                    <a:pt x="461" y="167"/>
                    <a:pt x="462" y="167"/>
                    <a:pt x="461" y="167"/>
                  </a:cubicBezTo>
                  <a:cubicBezTo>
                    <a:pt x="460" y="167"/>
                    <a:pt x="459" y="167"/>
                    <a:pt x="458" y="167"/>
                  </a:cubicBezTo>
                  <a:cubicBezTo>
                    <a:pt x="454" y="167"/>
                    <a:pt x="452" y="167"/>
                    <a:pt x="447" y="167"/>
                  </a:cubicBezTo>
                  <a:cubicBezTo>
                    <a:pt x="450" y="167"/>
                    <a:pt x="453" y="168"/>
                    <a:pt x="457" y="167"/>
                  </a:cubicBezTo>
                  <a:cubicBezTo>
                    <a:pt x="456" y="167"/>
                    <a:pt x="457" y="168"/>
                    <a:pt x="454" y="168"/>
                  </a:cubicBezTo>
                  <a:cubicBezTo>
                    <a:pt x="455" y="168"/>
                    <a:pt x="459" y="168"/>
                    <a:pt x="458" y="167"/>
                  </a:cubicBezTo>
                  <a:cubicBezTo>
                    <a:pt x="461" y="168"/>
                    <a:pt x="464" y="167"/>
                    <a:pt x="467" y="167"/>
                  </a:cubicBezTo>
                  <a:cubicBezTo>
                    <a:pt x="462" y="168"/>
                    <a:pt x="470" y="168"/>
                    <a:pt x="471" y="168"/>
                  </a:cubicBezTo>
                  <a:cubicBezTo>
                    <a:pt x="467" y="168"/>
                    <a:pt x="467" y="167"/>
                    <a:pt x="461" y="168"/>
                  </a:cubicBezTo>
                  <a:cubicBezTo>
                    <a:pt x="454" y="168"/>
                    <a:pt x="438" y="168"/>
                    <a:pt x="432" y="168"/>
                  </a:cubicBezTo>
                  <a:cubicBezTo>
                    <a:pt x="430" y="168"/>
                    <a:pt x="431" y="168"/>
                    <a:pt x="431" y="168"/>
                  </a:cubicBezTo>
                  <a:cubicBezTo>
                    <a:pt x="429" y="168"/>
                    <a:pt x="427" y="168"/>
                    <a:pt x="425" y="168"/>
                  </a:cubicBezTo>
                  <a:cubicBezTo>
                    <a:pt x="425" y="168"/>
                    <a:pt x="427" y="168"/>
                    <a:pt x="424" y="168"/>
                  </a:cubicBezTo>
                  <a:cubicBezTo>
                    <a:pt x="424" y="168"/>
                    <a:pt x="424" y="167"/>
                    <a:pt x="428" y="168"/>
                  </a:cubicBezTo>
                  <a:cubicBezTo>
                    <a:pt x="426" y="167"/>
                    <a:pt x="424" y="167"/>
                    <a:pt x="420" y="167"/>
                  </a:cubicBezTo>
                  <a:cubicBezTo>
                    <a:pt x="419" y="168"/>
                    <a:pt x="423" y="168"/>
                    <a:pt x="422" y="168"/>
                  </a:cubicBezTo>
                  <a:cubicBezTo>
                    <a:pt x="420" y="168"/>
                    <a:pt x="419" y="168"/>
                    <a:pt x="417" y="168"/>
                  </a:cubicBezTo>
                  <a:cubicBezTo>
                    <a:pt x="415" y="168"/>
                    <a:pt x="416" y="168"/>
                    <a:pt x="415" y="168"/>
                  </a:cubicBezTo>
                  <a:cubicBezTo>
                    <a:pt x="418" y="168"/>
                    <a:pt x="420" y="168"/>
                    <a:pt x="423" y="168"/>
                  </a:cubicBezTo>
                  <a:cubicBezTo>
                    <a:pt x="423" y="168"/>
                    <a:pt x="419" y="168"/>
                    <a:pt x="418" y="168"/>
                  </a:cubicBezTo>
                  <a:cubicBezTo>
                    <a:pt x="421" y="169"/>
                    <a:pt x="427" y="168"/>
                    <a:pt x="429" y="169"/>
                  </a:cubicBezTo>
                  <a:cubicBezTo>
                    <a:pt x="432" y="169"/>
                    <a:pt x="430" y="168"/>
                    <a:pt x="434" y="168"/>
                  </a:cubicBezTo>
                  <a:cubicBezTo>
                    <a:pt x="430" y="169"/>
                    <a:pt x="436" y="168"/>
                    <a:pt x="438" y="169"/>
                  </a:cubicBezTo>
                  <a:cubicBezTo>
                    <a:pt x="434" y="169"/>
                    <a:pt x="429" y="169"/>
                    <a:pt x="427" y="169"/>
                  </a:cubicBezTo>
                  <a:cubicBezTo>
                    <a:pt x="423" y="169"/>
                    <a:pt x="422" y="169"/>
                    <a:pt x="420" y="169"/>
                  </a:cubicBezTo>
                  <a:cubicBezTo>
                    <a:pt x="418" y="169"/>
                    <a:pt x="419" y="170"/>
                    <a:pt x="418" y="170"/>
                  </a:cubicBezTo>
                  <a:cubicBezTo>
                    <a:pt x="418" y="170"/>
                    <a:pt x="422" y="170"/>
                    <a:pt x="424" y="170"/>
                  </a:cubicBezTo>
                  <a:cubicBezTo>
                    <a:pt x="422" y="170"/>
                    <a:pt x="415" y="170"/>
                    <a:pt x="412" y="170"/>
                  </a:cubicBezTo>
                  <a:cubicBezTo>
                    <a:pt x="413" y="170"/>
                    <a:pt x="415" y="171"/>
                    <a:pt x="420" y="171"/>
                  </a:cubicBezTo>
                  <a:cubicBezTo>
                    <a:pt x="413" y="171"/>
                    <a:pt x="404" y="170"/>
                    <a:pt x="395" y="170"/>
                  </a:cubicBezTo>
                  <a:cubicBezTo>
                    <a:pt x="393" y="170"/>
                    <a:pt x="397" y="171"/>
                    <a:pt x="393" y="171"/>
                  </a:cubicBezTo>
                  <a:cubicBezTo>
                    <a:pt x="395" y="171"/>
                    <a:pt x="397" y="171"/>
                    <a:pt x="401" y="171"/>
                  </a:cubicBezTo>
                  <a:cubicBezTo>
                    <a:pt x="404" y="171"/>
                    <a:pt x="391" y="171"/>
                    <a:pt x="390" y="171"/>
                  </a:cubicBezTo>
                  <a:cubicBezTo>
                    <a:pt x="390" y="171"/>
                    <a:pt x="391" y="171"/>
                    <a:pt x="391" y="171"/>
                  </a:cubicBezTo>
                  <a:cubicBezTo>
                    <a:pt x="395" y="171"/>
                    <a:pt x="388" y="172"/>
                    <a:pt x="393" y="171"/>
                  </a:cubicBezTo>
                  <a:cubicBezTo>
                    <a:pt x="387" y="172"/>
                    <a:pt x="378" y="171"/>
                    <a:pt x="371" y="171"/>
                  </a:cubicBezTo>
                  <a:cubicBezTo>
                    <a:pt x="375" y="171"/>
                    <a:pt x="380" y="171"/>
                    <a:pt x="386" y="171"/>
                  </a:cubicBezTo>
                  <a:cubicBezTo>
                    <a:pt x="379" y="171"/>
                    <a:pt x="368" y="171"/>
                    <a:pt x="362" y="171"/>
                  </a:cubicBezTo>
                  <a:cubicBezTo>
                    <a:pt x="360" y="171"/>
                    <a:pt x="360" y="171"/>
                    <a:pt x="361" y="171"/>
                  </a:cubicBezTo>
                  <a:cubicBezTo>
                    <a:pt x="354" y="170"/>
                    <a:pt x="352" y="171"/>
                    <a:pt x="348" y="171"/>
                  </a:cubicBezTo>
                  <a:cubicBezTo>
                    <a:pt x="347" y="171"/>
                    <a:pt x="349" y="171"/>
                    <a:pt x="346" y="171"/>
                  </a:cubicBezTo>
                  <a:cubicBezTo>
                    <a:pt x="344" y="171"/>
                    <a:pt x="347" y="171"/>
                    <a:pt x="345" y="171"/>
                  </a:cubicBezTo>
                  <a:cubicBezTo>
                    <a:pt x="338" y="171"/>
                    <a:pt x="336" y="170"/>
                    <a:pt x="329" y="171"/>
                  </a:cubicBezTo>
                  <a:cubicBezTo>
                    <a:pt x="327" y="171"/>
                    <a:pt x="325" y="171"/>
                    <a:pt x="319" y="171"/>
                  </a:cubicBezTo>
                  <a:cubicBezTo>
                    <a:pt x="323" y="171"/>
                    <a:pt x="318" y="171"/>
                    <a:pt x="315" y="171"/>
                  </a:cubicBezTo>
                  <a:cubicBezTo>
                    <a:pt x="318" y="171"/>
                    <a:pt x="316" y="171"/>
                    <a:pt x="319" y="171"/>
                  </a:cubicBezTo>
                  <a:cubicBezTo>
                    <a:pt x="320" y="171"/>
                    <a:pt x="320" y="171"/>
                    <a:pt x="320" y="171"/>
                  </a:cubicBezTo>
                  <a:cubicBezTo>
                    <a:pt x="323" y="171"/>
                    <a:pt x="323" y="171"/>
                    <a:pt x="326" y="171"/>
                  </a:cubicBezTo>
                  <a:cubicBezTo>
                    <a:pt x="326" y="171"/>
                    <a:pt x="324" y="171"/>
                    <a:pt x="323" y="171"/>
                  </a:cubicBezTo>
                  <a:cubicBezTo>
                    <a:pt x="329" y="171"/>
                    <a:pt x="331" y="172"/>
                    <a:pt x="335" y="172"/>
                  </a:cubicBezTo>
                  <a:cubicBezTo>
                    <a:pt x="337" y="172"/>
                    <a:pt x="336" y="171"/>
                    <a:pt x="337" y="171"/>
                  </a:cubicBezTo>
                  <a:cubicBezTo>
                    <a:pt x="338" y="171"/>
                    <a:pt x="342" y="172"/>
                    <a:pt x="343" y="171"/>
                  </a:cubicBezTo>
                  <a:cubicBezTo>
                    <a:pt x="345" y="171"/>
                    <a:pt x="346" y="172"/>
                    <a:pt x="347" y="172"/>
                  </a:cubicBezTo>
                  <a:cubicBezTo>
                    <a:pt x="354" y="172"/>
                    <a:pt x="366" y="172"/>
                    <a:pt x="372" y="172"/>
                  </a:cubicBezTo>
                  <a:cubicBezTo>
                    <a:pt x="374" y="172"/>
                    <a:pt x="361" y="172"/>
                    <a:pt x="360" y="172"/>
                  </a:cubicBezTo>
                  <a:cubicBezTo>
                    <a:pt x="358" y="172"/>
                    <a:pt x="358" y="172"/>
                    <a:pt x="358" y="172"/>
                  </a:cubicBezTo>
                  <a:cubicBezTo>
                    <a:pt x="360" y="172"/>
                    <a:pt x="365" y="172"/>
                    <a:pt x="369" y="172"/>
                  </a:cubicBezTo>
                  <a:cubicBezTo>
                    <a:pt x="365" y="173"/>
                    <a:pt x="352" y="172"/>
                    <a:pt x="349" y="173"/>
                  </a:cubicBezTo>
                  <a:cubicBezTo>
                    <a:pt x="346" y="172"/>
                    <a:pt x="351" y="172"/>
                    <a:pt x="354" y="172"/>
                  </a:cubicBezTo>
                  <a:cubicBezTo>
                    <a:pt x="353" y="172"/>
                    <a:pt x="352" y="172"/>
                    <a:pt x="351" y="172"/>
                  </a:cubicBezTo>
                  <a:cubicBezTo>
                    <a:pt x="348" y="172"/>
                    <a:pt x="348" y="172"/>
                    <a:pt x="347" y="172"/>
                  </a:cubicBezTo>
                  <a:cubicBezTo>
                    <a:pt x="345" y="172"/>
                    <a:pt x="347" y="172"/>
                    <a:pt x="347" y="172"/>
                  </a:cubicBezTo>
                  <a:cubicBezTo>
                    <a:pt x="345" y="172"/>
                    <a:pt x="345" y="172"/>
                    <a:pt x="345" y="172"/>
                  </a:cubicBezTo>
                  <a:cubicBezTo>
                    <a:pt x="338" y="172"/>
                    <a:pt x="338" y="172"/>
                    <a:pt x="329" y="172"/>
                  </a:cubicBezTo>
                  <a:cubicBezTo>
                    <a:pt x="330" y="172"/>
                    <a:pt x="330" y="172"/>
                    <a:pt x="330" y="172"/>
                  </a:cubicBezTo>
                  <a:cubicBezTo>
                    <a:pt x="327" y="172"/>
                    <a:pt x="324" y="172"/>
                    <a:pt x="321" y="172"/>
                  </a:cubicBezTo>
                  <a:cubicBezTo>
                    <a:pt x="322" y="172"/>
                    <a:pt x="323" y="172"/>
                    <a:pt x="320" y="172"/>
                  </a:cubicBezTo>
                  <a:cubicBezTo>
                    <a:pt x="323" y="172"/>
                    <a:pt x="327" y="172"/>
                    <a:pt x="331" y="172"/>
                  </a:cubicBezTo>
                  <a:cubicBezTo>
                    <a:pt x="330" y="173"/>
                    <a:pt x="320" y="172"/>
                    <a:pt x="316" y="172"/>
                  </a:cubicBezTo>
                  <a:cubicBezTo>
                    <a:pt x="316" y="172"/>
                    <a:pt x="315" y="172"/>
                    <a:pt x="315" y="172"/>
                  </a:cubicBezTo>
                  <a:cubicBezTo>
                    <a:pt x="308" y="172"/>
                    <a:pt x="305" y="172"/>
                    <a:pt x="300" y="172"/>
                  </a:cubicBezTo>
                  <a:cubicBezTo>
                    <a:pt x="302" y="172"/>
                    <a:pt x="304" y="172"/>
                    <a:pt x="308" y="172"/>
                  </a:cubicBezTo>
                  <a:cubicBezTo>
                    <a:pt x="308" y="172"/>
                    <a:pt x="306" y="172"/>
                    <a:pt x="305" y="172"/>
                  </a:cubicBezTo>
                  <a:cubicBezTo>
                    <a:pt x="307" y="173"/>
                    <a:pt x="312" y="172"/>
                    <a:pt x="310" y="173"/>
                  </a:cubicBezTo>
                  <a:cubicBezTo>
                    <a:pt x="313" y="172"/>
                    <a:pt x="317" y="173"/>
                    <a:pt x="323" y="172"/>
                  </a:cubicBezTo>
                  <a:cubicBezTo>
                    <a:pt x="322" y="173"/>
                    <a:pt x="319" y="173"/>
                    <a:pt x="316" y="173"/>
                  </a:cubicBezTo>
                  <a:cubicBezTo>
                    <a:pt x="316" y="173"/>
                    <a:pt x="318" y="173"/>
                    <a:pt x="318" y="173"/>
                  </a:cubicBezTo>
                  <a:cubicBezTo>
                    <a:pt x="315" y="173"/>
                    <a:pt x="310" y="173"/>
                    <a:pt x="303" y="173"/>
                  </a:cubicBezTo>
                  <a:cubicBezTo>
                    <a:pt x="307" y="173"/>
                    <a:pt x="297" y="173"/>
                    <a:pt x="292" y="173"/>
                  </a:cubicBezTo>
                  <a:cubicBezTo>
                    <a:pt x="292" y="173"/>
                    <a:pt x="291" y="173"/>
                    <a:pt x="291" y="173"/>
                  </a:cubicBezTo>
                  <a:cubicBezTo>
                    <a:pt x="293" y="173"/>
                    <a:pt x="293" y="173"/>
                    <a:pt x="293" y="173"/>
                  </a:cubicBezTo>
                  <a:cubicBezTo>
                    <a:pt x="295" y="173"/>
                    <a:pt x="297" y="173"/>
                    <a:pt x="298" y="173"/>
                  </a:cubicBezTo>
                  <a:cubicBezTo>
                    <a:pt x="296" y="173"/>
                    <a:pt x="294" y="173"/>
                    <a:pt x="291" y="172"/>
                  </a:cubicBezTo>
                  <a:cubicBezTo>
                    <a:pt x="287" y="172"/>
                    <a:pt x="289" y="173"/>
                    <a:pt x="286" y="173"/>
                  </a:cubicBezTo>
                  <a:cubicBezTo>
                    <a:pt x="288" y="172"/>
                    <a:pt x="283" y="172"/>
                    <a:pt x="278" y="172"/>
                  </a:cubicBezTo>
                  <a:cubicBezTo>
                    <a:pt x="277" y="172"/>
                    <a:pt x="279" y="172"/>
                    <a:pt x="281" y="172"/>
                  </a:cubicBezTo>
                  <a:cubicBezTo>
                    <a:pt x="278" y="173"/>
                    <a:pt x="272" y="172"/>
                    <a:pt x="279" y="172"/>
                  </a:cubicBezTo>
                  <a:cubicBezTo>
                    <a:pt x="279" y="172"/>
                    <a:pt x="277" y="172"/>
                    <a:pt x="277" y="172"/>
                  </a:cubicBezTo>
                  <a:cubicBezTo>
                    <a:pt x="271" y="172"/>
                    <a:pt x="269" y="172"/>
                    <a:pt x="263" y="172"/>
                  </a:cubicBezTo>
                  <a:cubicBezTo>
                    <a:pt x="261" y="172"/>
                    <a:pt x="264" y="172"/>
                    <a:pt x="262" y="171"/>
                  </a:cubicBezTo>
                  <a:cubicBezTo>
                    <a:pt x="262" y="172"/>
                    <a:pt x="261" y="172"/>
                    <a:pt x="256" y="172"/>
                  </a:cubicBezTo>
                  <a:cubicBezTo>
                    <a:pt x="257" y="172"/>
                    <a:pt x="263" y="172"/>
                    <a:pt x="262" y="172"/>
                  </a:cubicBezTo>
                  <a:cubicBezTo>
                    <a:pt x="255" y="173"/>
                    <a:pt x="250" y="172"/>
                    <a:pt x="243" y="173"/>
                  </a:cubicBezTo>
                  <a:cubicBezTo>
                    <a:pt x="244" y="172"/>
                    <a:pt x="240" y="172"/>
                    <a:pt x="241" y="172"/>
                  </a:cubicBezTo>
                  <a:cubicBezTo>
                    <a:pt x="240" y="172"/>
                    <a:pt x="240" y="172"/>
                    <a:pt x="239" y="172"/>
                  </a:cubicBezTo>
                  <a:cubicBezTo>
                    <a:pt x="238" y="172"/>
                    <a:pt x="242" y="172"/>
                    <a:pt x="241" y="173"/>
                  </a:cubicBezTo>
                  <a:cubicBezTo>
                    <a:pt x="239" y="172"/>
                    <a:pt x="233" y="172"/>
                    <a:pt x="234" y="173"/>
                  </a:cubicBezTo>
                  <a:cubicBezTo>
                    <a:pt x="231" y="173"/>
                    <a:pt x="231" y="172"/>
                    <a:pt x="229" y="172"/>
                  </a:cubicBezTo>
                  <a:cubicBezTo>
                    <a:pt x="228" y="172"/>
                    <a:pt x="234" y="172"/>
                    <a:pt x="233" y="172"/>
                  </a:cubicBezTo>
                  <a:cubicBezTo>
                    <a:pt x="228" y="172"/>
                    <a:pt x="226" y="172"/>
                    <a:pt x="223" y="172"/>
                  </a:cubicBezTo>
                  <a:cubicBezTo>
                    <a:pt x="221" y="172"/>
                    <a:pt x="223" y="172"/>
                    <a:pt x="222" y="172"/>
                  </a:cubicBezTo>
                  <a:cubicBezTo>
                    <a:pt x="226" y="172"/>
                    <a:pt x="225" y="172"/>
                    <a:pt x="225" y="171"/>
                  </a:cubicBezTo>
                  <a:cubicBezTo>
                    <a:pt x="227" y="172"/>
                    <a:pt x="225" y="171"/>
                    <a:pt x="229" y="171"/>
                  </a:cubicBezTo>
                  <a:cubicBezTo>
                    <a:pt x="229" y="171"/>
                    <a:pt x="228" y="171"/>
                    <a:pt x="228" y="171"/>
                  </a:cubicBezTo>
                  <a:cubicBezTo>
                    <a:pt x="220" y="171"/>
                    <a:pt x="215" y="171"/>
                    <a:pt x="212" y="172"/>
                  </a:cubicBezTo>
                  <a:cubicBezTo>
                    <a:pt x="207" y="171"/>
                    <a:pt x="212" y="172"/>
                    <a:pt x="207" y="172"/>
                  </a:cubicBezTo>
                  <a:cubicBezTo>
                    <a:pt x="207" y="171"/>
                    <a:pt x="207" y="171"/>
                    <a:pt x="207" y="171"/>
                  </a:cubicBezTo>
                  <a:cubicBezTo>
                    <a:pt x="202" y="172"/>
                    <a:pt x="201" y="172"/>
                    <a:pt x="193" y="172"/>
                  </a:cubicBezTo>
                  <a:cubicBezTo>
                    <a:pt x="193" y="171"/>
                    <a:pt x="191" y="171"/>
                    <a:pt x="188" y="171"/>
                  </a:cubicBezTo>
                  <a:cubicBezTo>
                    <a:pt x="186" y="172"/>
                    <a:pt x="188" y="172"/>
                    <a:pt x="184" y="171"/>
                  </a:cubicBezTo>
                  <a:cubicBezTo>
                    <a:pt x="182" y="171"/>
                    <a:pt x="184" y="172"/>
                    <a:pt x="185" y="172"/>
                  </a:cubicBezTo>
                  <a:cubicBezTo>
                    <a:pt x="183" y="172"/>
                    <a:pt x="181" y="171"/>
                    <a:pt x="179" y="172"/>
                  </a:cubicBezTo>
                  <a:cubicBezTo>
                    <a:pt x="179" y="172"/>
                    <a:pt x="180" y="172"/>
                    <a:pt x="181" y="171"/>
                  </a:cubicBezTo>
                  <a:cubicBezTo>
                    <a:pt x="176" y="172"/>
                    <a:pt x="170" y="171"/>
                    <a:pt x="167" y="172"/>
                  </a:cubicBezTo>
                  <a:cubicBezTo>
                    <a:pt x="165" y="171"/>
                    <a:pt x="156" y="171"/>
                    <a:pt x="154" y="172"/>
                  </a:cubicBezTo>
                  <a:cubicBezTo>
                    <a:pt x="152" y="172"/>
                    <a:pt x="151" y="172"/>
                    <a:pt x="150" y="172"/>
                  </a:cubicBezTo>
                  <a:cubicBezTo>
                    <a:pt x="148" y="172"/>
                    <a:pt x="141" y="172"/>
                    <a:pt x="138" y="172"/>
                  </a:cubicBezTo>
                  <a:cubicBezTo>
                    <a:pt x="138" y="172"/>
                    <a:pt x="141" y="172"/>
                    <a:pt x="142" y="172"/>
                  </a:cubicBezTo>
                  <a:cubicBezTo>
                    <a:pt x="143" y="172"/>
                    <a:pt x="137" y="172"/>
                    <a:pt x="138" y="172"/>
                  </a:cubicBezTo>
                  <a:cubicBezTo>
                    <a:pt x="135" y="172"/>
                    <a:pt x="136" y="172"/>
                    <a:pt x="137" y="172"/>
                  </a:cubicBezTo>
                  <a:cubicBezTo>
                    <a:pt x="136" y="172"/>
                    <a:pt x="135" y="172"/>
                    <a:pt x="135" y="172"/>
                  </a:cubicBezTo>
                  <a:cubicBezTo>
                    <a:pt x="131" y="172"/>
                    <a:pt x="136" y="172"/>
                    <a:pt x="134" y="172"/>
                  </a:cubicBezTo>
                  <a:cubicBezTo>
                    <a:pt x="131" y="172"/>
                    <a:pt x="128" y="172"/>
                    <a:pt x="126" y="172"/>
                  </a:cubicBezTo>
                  <a:cubicBezTo>
                    <a:pt x="124" y="172"/>
                    <a:pt x="124" y="172"/>
                    <a:pt x="125" y="172"/>
                  </a:cubicBezTo>
                  <a:cubicBezTo>
                    <a:pt x="123" y="172"/>
                    <a:pt x="122" y="172"/>
                    <a:pt x="122" y="172"/>
                  </a:cubicBezTo>
                  <a:cubicBezTo>
                    <a:pt x="120" y="172"/>
                    <a:pt x="119" y="172"/>
                    <a:pt x="119" y="172"/>
                  </a:cubicBezTo>
                  <a:cubicBezTo>
                    <a:pt x="116" y="172"/>
                    <a:pt x="118" y="172"/>
                    <a:pt x="119" y="172"/>
                  </a:cubicBezTo>
                  <a:cubicBezTo>
                    <a:pt x="117" y="172"/>
                    <a:pt x="116" y="172"/>
                    <a:pt x="116" y="172"/>
                  </a:cubicBezTo>
                  <a:cubicBezTo>
                    <a:pt x="114" y="172"/>
                    <a:pt x="116" y="172"/>
                    <a:pt x="116" y="172"/>
                  </a:cubicBezTo>
                  <a:cubicBezTo>
                    <a:pt x="114" y="172"/>
                    <a:pt x="111" y="172"/>
                    <a:pt x="111" y="172"/>
                  </a:cubicBezTo>
                  <a:cubicBezTo>
                    <a:pt x="111" y="172"/>
                    <a:pt x="111" y="172"/>
                    <a:pt x="111" y="172"/>
                  </a:cubicBezTo>
                  <a:cubicBezTo>
                    <a:pt x="111" y="172"/>
                    <a:pt x="111" y="172"/>
                    <a:pt x="111" y="172"/>
                  </a:cubicBezTo>
                  <a:cubicBezTo>
                    <a:pt x="109" y="172"/>
                    <a:pt x="105" y="172"/>
                    <a:pt x="105" y="172"/>
                  </a:cubicBezTo>
                  <a:cubicBezTo>
                    <a:pt x="102" y="172"/>
                    <a:pt x="103" y="172"/>
                    <a:pt x="101" y="172"/>
                  </a:cubicBezTo>
                  <a:cubicBezTo>
                    <a:pt x="99" y="172"/>
                    <a:pt x="97" y="172"/>
                    <a:pt x="99" y="173"/>
                  </a:cubicBezTo>
                  <a:cubicBezTo>
                    <a:pt x="96" y="173"/>
                    <a:pt x="96" y="173"/>
                    <a:pt x="94" y="173"/>
                  </a:cubicBezTo>
                  <a:cubicBezTo>
                    <a:pt x="92" y="173"/>
                    <a:pt x="88" y="173"/>
                    <a:pt x="88" y="173"/>
                  </a:cubicBezTo>
                  <a:cubicBezTo>
                    <a:pt x="87" y="173"/>
                    <a:pt x="87" y="173"/>
                    <a:pt x="87" y="173"/>
                  </a:cubicBezTo>
                  <a:cubicBezTo>
                    <a:pt x="84" y="173"/>
                    <a:pt x="85" y="173"/>
                    <a:pt x="82" y="173"/>
                  </a:cubicBezTo>
                  <a:cubicBezTo>
                    <a:pt x="82" y="173"/>
                    <a:pt x="82" y="173"/>
                    <a:pt x="82" y="173"/>
                  </a:cubicBezTo>
                  <a:cubicBezTo>
                    <a:pt x="83" y="173"/>
                    <a:pt x="82" y="172"/>
                    <a:pt x="76" y="172"/>
                  </a:cubicBezTo>
                  <a:cubicBezTo>
                    <a:pt x="73" y="172"/>
                    <a:pt x="76" y="172"/>
                    <a:pt x="73" y="172"/>
                  </a:cubicBezTo>
                  <a:cubicBezTo>
                    <a:pt x="73" y="172"/>
                    <a:pt x="69" y="171"/>
                    <a:pt x="69" y="172"/>
                  </a:cubicBezTo>
                  <a:cubicBezTo>
                    <a:pt x="65" y="172"/>
                    <a:pt x="69" y="171"/>
                    <a:pt x="71" y="171"/>
                  </a:cubicBezTo>
                  <a:cubicBezTo>
                    <a:pt x="69" y="171"/>
                    <a:pt x="67" y="171"/>
                    <a:pt x="66" y="172"/>
                  </a:cubicBezTo>
                  <a:cubicBezTo>
                    <a:pt x="64" y="172"/>
                    <a:pt x="63" y="171"/>
                    <a:pt x="64" y="171"/>
                  </a:cubicBezTo>
                  <a:cubicBezTo>
                    <a:pt x="58" y="172"/>
                    <a:pt x="53" y="172"/>
                    <a:pt x="49" y="172"/>
                  </a:cubicBezTo>
                  <a:cubicBezTo>
                    <a:pt x="50" y="172"/>
                    <a:pt x="48" y="172"/>
                    <a:pt x="48" y="172"/>
                  </a:cubicBezTo>
                  <a:cubicBezTo>
                    <a:pt x="46" y="172"/>
                    <a:pt x="49" y="172"/>
                    <a:pt x="45" y="172"/>
                  </a:cubicBezTo>
                  <a:cubicBezTo>
                    <a:pt x="48" y="171"/>
                    <a:pt x="40" y="172"/>
                    <a:pt x="40" y="172"/>
                  </a:cubicBezTo>
                  <a:cubicBezTo>
                    <a:pt x="39" y="172"/>
                    <a:pt x="37" y="172"/>
                    <a:pt x="37" y="172"/>
                  </a:cubicBezTo>
                  <a:cubicBezTo>
                    <a:pt x="36" y="172"/>
                    <a:pt x="35" y="172"/>
                    <a:pt x="31" y="172"/>
                  </a:cubicBezTo>
                  <a:cubicBezTo>
                    <a:pt x="31" y="172"/>
                    <a:pt x="32" y="172"/>
                    <a:pt x="33" y="172"/>
                  </a:cubicBezTo>
                  <a:cubicBezTo>
                    <a:pt x="32" y="172"/>
                    <a:pt x="21" y="172"/>
                    <a:pt x="18" y="172"/>
                  </a:cubicBezTo>
                  <a:cubicBezTo>
                    <a:pt x="22" y="172"/>
                    <a:pt x="24" y="172"/>
                    <a:pt x="30" y="172"/>
                  </a:cubicBezTo>
                  <a:cubicBezTo>
                    <a:pt x="32" y="172"/>
                    <a:pt x="20" y="172"/>
                    <a:pt x="23" y="173"/>
                  </a:cubicBezTo>
                  <a:cubicBezTo>
                    <a:pt x="22" y="173"/>
                    <a:pt x="21" y="173"/>
                    <a:pt x="19" y="173"/>
                  </a:cubicBezTo>
                  <a:cubicBezTo>
                    <a:pt x="18" y="173"/>
                    <a:pt x="17" y="173"/>
                    <a:pt x="16" y="173"/>
                  </a:cubicBezTo>
                  <a:cubicBezTo>
                    <a:pt x="14" y="173"/>
                    <a:pt x="12" y="173"/>
                    <a:pt x="10" y="173"/>
                  </a:cubicBezTo>
                  <a:cubicBezTo>
                    <a:pt x="8" y="173"/>
                    <a:pt x="7" y="173"/>
                    <a:pt x="5" y="173"/>
                  </a:cubicBezTo>
                  <a:cubicBezTo>
                    <a:pt x="4" y="173"/>
                    <a:pt x="2" y="173"/>
                    <a:pt x="1" y="173"/>
                  </a:cubicBezTo>
                  <a:cubicBezTo>
                    <a:pt x="0" y="173"/>
                    <a:pt x="0" y="172"/>
                    <a:pt x="0" y="171"/>
                  </a:cubicBezTo>
                  <a:cubicBezTo>
                    <a:pt x="0" y="170"/>
                    <a:pt x="0" y="169"/>
                    <a:pt x="1" y="168"/>
                  </a:cubicBezTo>
                  <a:cubicBezTo>
                    <a:pt x="0" y="167"/>
                    <a:pt x="0" y="169"/>
                    <a:pt x="0" y="171"/>
                  </a:cubicBezTo>
                  <a:cubicBezTo>
                    <a:pt x="0" y="172"/>
                    <a:pt x="0" y="172"/>
                    <a:pt x="0" y="173"/>
                  </a:cubicBezTo>
                  <a:cubicBezTo>
                    <a:pt x="0" y="171"/>
                    <a:pt x="0" y="169"/>
                    <a:pt x="0" y="168"/>
                  </a:cubicBezTo>
                  <a:cubicBezTo>
                    <a:pt x="0" y="165"/>
                    <a:pt x="1" y="162"/>
                    <a:pt x="1" y="159"/>
                  </a:cubicBezTo>
                  <a:cubicBezTo>
                    <a:pt x="1" y="158"/>
                    <a:pt x="2" y="157"/>
                    <a:pt x="2" y="156"/>
                  </a:cubicBezTo>
                  <a:cubicBezTo>
                    <a:pt x="2" y="155"/>
                    <a:pt x="2" y="154"/>
                    <a:pt x="2" y="154"/>
                  </a:cubicBezTo>
                  <a:cubicBezTo>
                    <a:pt x="2" y="152"/>
                    <a:pt x="3" y="152"/>
                    <a:pt x="3" y="151"/>
                  </a:cubicBezTo>
                  <a:cubicBezTo>
                    <a:pt x="3" y="150"/>
                    <a:pt x="4" y="150"/>
                    <a:pt x="5" y="146"/>
                  </a:cubicBezTo>
                  <a:cubicBezTo>
                    <a:pt x="5" y="146"/>
                    <a:pt x="5" y="146"/>
                    <a:pt x="5" y="145"/>
                  </a:cubicBezTo>
                  <a:cubicBezTo>
                    <a:pt x="6" y="144"/>
                    <a:pt x="7" y="142"/>
                    <a:pt x="7" y="141"/>
                  </a:cubicBezTo>
                  <a:cubicBezTo>
                    <a:pt x="7" y="140"/>
                    <a:pt x="8" y="139"/>
                    <a:pt x="8" y="139"/>
                  </a:cubicBezTo>
                  <a:cubicBezTo>
                    <a:pt x="9" y="136"/>
                    <a:pt x="8" y="139"/>
                    <a:pt x="8" y="139"/>
                  </a:cubicBezTo>
                  <a:cubicBezTo>
                    <a:pt x="11" y="135"/>
                    <a:pt x="10" y="135"/>
                    <a:pt x="11" y="133"/>
                  </a:cubicBezTo>
                  <a:cubicBezTo>
                    <a:pt x="12" y="131"/>
                    <a:pt x="9" y="137"/>
                    <a:pt x="9" y="136"/>
                  </a:cubicBezTo>
                  <a:cubicBezTo>
                    <a:pt x="10" y="135"/>
                    <a:pt x="11" y="134"/>
                    <a:pt x="11" y="133"/>
                  </a:cubicBezTo>
                  <a:cubicBezTo>
                    <a:pt x="12" y="132"/>
                    <a:pt x="12" y="131"/>
                    <a:pt x="13" y="131"/>
                  </a:cubicBezTo>
                  <a:cubicBezTo>
                    <a:pt x="14" y="130"/>
                    <a:pt x="14" y="129"/>
                    <a:pt x="15" y="129"/>
                  </a:cubicBezTo>
                  <a:cubicBezTo>
                    <a:pt x="15" y="127"/>
                    <a:pt x="16" y="127"/>
                    <a:pt x="16" y="127"/>
                  </a:cubicBezTo>
                  <a:cubicBezTo>
                    <a:pt x="16" y="127"/>
                    <a:pt x="16" y="127"/>
                    <a:pt x="15" y="127"/>
                  </a:cubicBezTo>
                  <a:cubicBezTo>
                    <a:pt x="15" y="128"/>
                    <a:pt x="14" y="129"/>
                    <a:pt x="14" y="129"/>
                  </a:cubicBezTo>
                  <a:cubicBezTo>
                    <a:pt x="14" y="128"/>
                    <a:pt x="15" y="128"/>
                    <a:pt x="15" y="127"/>
                  </a:cubicBezTo>
                  <a:cubicBezTo>
                    <a:pt x="15" y="127"/>
                    <a:pt x="16" y="126"/>
                    <a:pt x="16" y="126"/>
                  </a:cubicBezTo>
                  <a:cubicBezTo>
                    <a:pt x="17" y="125"/>
                    <a:pt x="16" y="127"/>
                    <a:pt x="19" y="123"/>
                  </a:cubicBezTo>
                  <a:cubicBezTo>
                    <a:pt x="19" y="123"/>
                    <a:pt x="18" y="124"/>
                    <a:pt x="17" y="126"/>
                  </a:cubicBezTo>
                  <a:cubicBezTo>
                    <a:pt x="17" y="125"/>
                    <a:pt x="18" y="124"/>
                    <a:pt x="20" y="122"/>
                  </a:cubicBezTo>
                  <a:cubicBezTo>
                    <a:pt x="20" y="123"/>
                    <a:pt x="17" y="125"/>
                    <a:pt x="18" y="125"/>
                  </a:cubicBezTo>
                  <a:cubicBezTo>
                    <a:pt x="18" y="125"/>
                    <a:pt x="18" y="125"/>
                    <a:pt x="19" y="124"/>
                  </a:cubicBezTo>
                  <a:cubicBezTo>
                    <a:pt x="20" y="123"/>
                    <a:pt x="20" y="122"/>
                    <a:pt x="21" y="121"/>
                  </a:cubicBezTo>
                  <a:cubicBezTo>
                    <a:pt x="23" y="120"/>
                    <a:pt x="24" y="119"/>
                    <a:pt x="21" y="121"/>
                  </a:cubicBezTo>
                  <a:cubicBezTo>
                    <a:pt x="22" y="120"/>
                    <a:pt x="23" y="119"/>
                    <a:pt x="24" y="118"/>
                  </a:cubicBezTo>
                  <a:cubicBezTo>
                    <a:pt x="25" y="117"/>
                    <a:pt x="27" y="116"/>
                    <a:pt x="28" y="115"/>
                  </a:cubicBezTo>
                  <a:cubicBezTo>
                    <a:pt x="29" y="113"/>
                    <a:pt x="29" y="114"/>
                    <a:pt x="28" y="115"/>
                  </a:cubicBezTo>
                  <a:cubicBezTo>
                    <a:pt x="27" y="115"/>
                    <a:pt x="26" y="116"/>
                    <a:pt x="26" y="116"/>
                  </a:cubicBezTo>
                  <a:cubicBezTo>
                    <a:pt x="25" y="117"/>
                    <a:pt x="25" y="117"/>
                    <a:pt x="25" y="117"/>
                  </a:cubicBezTo>
                  <a:cubicBezTo>
                    <a:pt x="24" y="118"/>
                    <a:pt x="24" y="118"/>
                    <a:pt x="24" y="118"/>
                  </a:cubicBezTo>
                  <a:cubicBezTo>
                    <a:pt x="25" y="117"/>
                    <a:pt x="26" y="116"/>
                    <a:pt x="27" y="115"/>
                  </a:cubicBezTo>
                  <a:cubicBezTo>
                    <a:pt x="28" y="114"/>
                    <a:pt x="29" y="113"/>
                    <a:pt x="30" y="113"/>
                  </a:cubicBezTo>
                  <a:cubicBezTo>
                    <a:pt x="30" y="112"/>
                    <a:pt x="31" y="111"/>
                    <a:pt x="32" y="111"/>
                  </a:cubicBezTo>
                  <a:cubicBezTo>
                    <a:pt x="32" y="111"/>
                    <a:pt x="32" y="111"/>
                    <a:pt x="31" y="112"/>
                  </a:cubicBezTo>
                  <a:cubicBezTo>
                    <a:pt x="32" y="111"/>
                    <a:pt x="33" y="111"/>
                    <a:pt x="34" y="110"/>
                  </a:cubicBezTo>
                  <a:cubicBezTo>
                    <a:pt x="35" y="110"/>
                    <a:pt x="35" y="109"/>
                    <a:pt x="35" y="109"/>
                  </a:cubicBezTo>
                  <a:cubicBezTo>
                    <a:pt x="36" y="109"/>
                    <a:pt x="36" y="109"/>
                    <a:pt x="37" y="108"/>
                  </a:cubicBezTo>
                  <a:cubicBezTo>
                    <a:pt x="37" y="108"/>
                    <a:pt x="38" y="107"/>
                    <a:pt x="39" y="107"/>
                  </a:cubicBezTo>
                  <a:cubicBezTo>
                    <a:pt x="40" y="106"/>
                    <a:pt x="40" y="106"/>
                    <a:pt x="41" y="106"/>
                  </a:cubicBezTo>
                  <a:cubicBezTo>
                    <a:pt x="42" y="106"/>
                    <a:pt x="42" y="105"/>
                    <a:pt x="43" y="105"/>
                  </a:cubicBezTo>
                  <a:cubicBezTo>
                    <a:pt x="43" y="105"/>
                    <a:pt x="42" y="105"/>
                    <a:pt x="42" y="105"/>
                  </a:cubicBezTo>
                  <a:cubicBezTo>
                    <a:pt x="41" y="106"/>
                    <a:pt x="40" y="106"/>
                    <a:pt x="41" y="106"/>
                  </a:cubicBezTo>
                  <a:cubicBezTo>
                    <a:pt x="45" y="104"/>
                    <a:pt x="43" y="105"/>
                    <a:pt x="46" y="104"/>
                  </a:cubicBezTo>
                  <a:cubicBezTo>
                    <a:pt x="48" y="103"/>
                    <a:pt x="47" y="104"/>
                    <a:pt x="45" y="104"/>
                  </a:cubicBezTo>
                  <a:cubicBezTo>
                    <a:pt x="45" y="105"/>
                    <a:pt x="46" y="104"/>
                    <a:pt x="47" y="104"/>
                  </a:cubicBezTo>
                  <a:cubicBezTo>
                    <a:pt x="48" y="103"/>
                    <a:pt x="49" y="103"/>
                    <a:pt x="50" y="103"/>
                  </a:cubicBezTo>
                  <a:cubicBezTo>
                    <a:pt x="52" y="102"/>
                    <a:pt x="53" y="101"/>
                    <a:pt x="51" y="102"/>
                  </a:cubicBezTo>
                  <a:cubicBezTo>
                    <a:pt x="50" y="102"/>
                    <a:pt x="50" y="102"/>
                    <a:pt x="50" y="103"/>
                  </a:cubicBezTo>
                  <a:cubicBezTo>
                    <a:pt x="49" y="103"/>
                    <a:pt x="48" y="103"/>
                    <a:pt x="48" y="103"/>
                  </a:cubicBezTo>
                  <a:cubicBezTo>
                    <a:pt x="52" y="101"/>
                    <a:pt x="47" y="103"/>
                    <a:pt x="50" y="102"/>
                  </a:cubicBezTo>
                  <a:cubicBezTo>
                    <a:pt x="52" y="102"/>
                    <a:pt x="53" y="100"/>
                    <a:pt x="56" y="100"/>
                  </a:cubicBezTo>
                  <a:cubicBezTo>
                    <a:pt x="58" y="100"/>
                    <a:pt x="57" y="99"/>
                    <a:pt x="54" y="100"/>
                  </a:cubicBezTo>
                  <a:cubicBezTo>
                    <a:pt x="56" y="99"/>
                    <a:pt x="58" y="99"/>
                    <a:pt x="59" y="98"/>
                  </a:cubicBezTo>
                  <a:cubicBezTo>
                    <a:pt x="61" y="98"/>
                    <a:pt x="58" y="99"/>
                    <a:pt x="57" y="99"/>
                  </a:cubicBezTo>
                  <a:cubicBezTo>
                    <a:pt x="57" y="99"/>
                    <a:pt x="58" y="99"/>
                    <a:pt x="60" y="99"/>
                  </a:cubicBezTo>
                  <a:cubicBezTo>
                    <a:pt x="61" y="98"/>
                    <a:pt x="62" y="98"/>
                    <a:pt x="63" y="98"/>
                  </a:cubicBezTo>
                  <a:cubicBezTo>
                    <a:pt x="65" y="98"/>
                    <a:pt x="64" y="98"/>
                    <a:pt x="62" y="98"/>
                  </a:cubicBezTo>
                  <a:cubicBezTo>
                    <a:pt x="62" y="98"/>
                    <a:pt x="61" y="99"/>
                    <a:pt x="60" y="99"/>
                  </a:cubicBezTo>
                  <a:cubicBezTo>
                    <a:pt x="59" y="99"/>
                    <a:pt x="58" y="99"/>
                    <a:pt x="58" y="99"/>
                  </a:cubicBezTo>
                  <a:cubicBezTo>
                    <a:pt x="58" y="100"/>
                    <a:pt x="58" y="100"/>
                    <a:pt x="59" y="99"/>
                  </a:cubicBezTo>
                  <a:cubicBezTo>
                    <a:pt x="59" y="99"/>
                    <a:pt x="60" y="99"/>
                    <a:pt x="60" y="99"/>
                  </a:cubicBezTo>
                  <a:cubicBezTo>
                    <a:pt x="61" y="99"/>
                    <a:pt x="61" y="99"/>
                    <a:pt x="62" y="99"/>
                  </a:cubicBezTo>
                  <a:cubicBezTo>
                    <a:pt x="64" y="98"/>
                    <a:pt x="67" y="98"/>
                    <a:pt x="66" y="98"/>
                  </a:cubicBezTo>
                  <a:cubicBezTo>
                    <a:pt x="67" y="98"/>
                    <a:pt x="68" y="97"/>
                    <a:pt x="68" y="98"/>
                  </a:cubicBezTo>
                  <a:cubicBezTo>
                    <a:pt x="69" y="98"/>
                    <a:pt x="69" y="98"/>
                    <a:pt x="69" y="98"/>
                  </a:cubicBezTo>
                  <a:cubicBezTo>
                    <a:pt x="72" y="98"/>
                    <a:pt x="72" y="98"/>
                    <a:pt x="74" y="98"/>
                  </a:cubicBezTo>
                  <a:cubicBezTo>
                    <a:pt x="74" y="97"/>
                    <a:pt x="75" y="97"/>
                    <a:pt x="76" y="97"/>
                  </a:cubicBezTo>
                  <a:cubicBezTo>
                    <a:pt x="77" y="97"/>
                    <a:pt x="80" y="97"/>
                    <a:pt x="83" y="98"/>
                  </a:cubicBezTo>
                  <a:cubicBezTo>
                    <a:pt x="86" y="98"/>
                    <a:pt x="89" y="99"/>
                    <a:pt x="91" y="99"/>
                  </a:cubicBezTo>
                  <a:cubicBezTo>
                    <a:pt x="92" y="99"/>
                    <a:pt x="92" y="99"/>
                    <a:pt x="93" y="100"/>
                  </a:cubicBezTo>
                  <a:cubicBezTo>
                    <a:pt x="94" y="100"/>
                    <a:pt x="95" y="100"/>
                    <a:pt x="95" y="100"/>
                  </a:cubicBezTo>
                  <a:cubicBezTo>
                    <a:pt x="96" y="100"/>
                    <a:pt x="96" y="100"/>
                    <a:pt x="97" y="101"/>
                  </a:cubicBezTo>
                  <a:cubicBezTo>
                    <a:pt x="97" y="101"/>
                    <a:pt x="97" y="101"/>
                    <a:pt x="97" y="101"/>
                  </a:cubicBezTo>
                  <a:cubicBezTo>
                    <a:pt x="98" y="101"/>
                    <a:pt x="98" y="101"/>
                    <a:pt x="98" y="101"/>
                  </a:cubicBezTo>
                  <a:cubicBezTo>
                    <a:pt x="98" y="101"/>
                    <a:pt x="99" y="101"/>
                    <a:pt x="99" y="102"/>
                  </a:cubicBezTo>
                  <a:cubicBezTo>
                    <a:pt x="99" y="102"/>
                    <a:pt x="99" y="102"/>
                    <a:pt x="99" y="102"/>
                  </a:cubicBezTo>
                  <a:cubicBezTo>
                    <a:pt x="99" y="102"/>
                    <a:pt x="99" y="102"/>
                    <a:pt x="99" y="101"/>
                  </a:cubicBezTo>
                  <a:cubicBezTo>
                    <a:pt x="99" y="101"/>
                    <a:pt x="99" y="101"/>
                    <a:pt x="99" y="101"/>
                  </a:cubicBezTo>
                  <a:cubicBezTo>
                    <a:pt x="99" y="101"/>
                    <a:pt x="99" y="101"/>
                    <a:pt x="99" y="101"/>
                  </a:cubicBezTo>
                  <a:cubicBezTo>
                    <a:pt x="99" y="100"/>
                    <a:pt x="99" y="100"/>
                    <a:pt x="99" y="100"/>
                  </a:cubicBezTo>
                  <a:cubicBezTo>
                    <a:pt x="100" y="99"/>
                    <a:pt x="100" y="97"/>
                    <a:pt x="100" y="97"/>
                  </a:cubicBezTo>
                  <a:cubicBezTo>
                    <a:pt x="101" y="97"/>
                    <a:pt x="100" y="98"/>
                    <a:pt x="100" y="99"/>
                  </a:cubicBezTo>
                  <a:cubicBezTo>
                    <a:pt x="100" y="99"/>
                    <a:pt x="100" y="99"/>
                    <a:pt x="100" y="99"/>
                  </a:cubicBezTo>
                  <a:cubicBezTo>
                    <a:pt x="100" y="99"/>
                    <a:pt x="100" y="98"/>
                    <a:pt x="101" y="98"/>
                  </a:cubicBezTo>
                  <a:cubicBezTo>
                    <a:pt x="101" y="97"/>
                    <a:pt x="101" y="95"/>
                    <a:pt x="102" y="94"/>
                  </a:cubicBezTo>
                  <a:cubicBezTo>
                    <a:pt x="103" y="90"/>
                    <a:pt x="104" y="86"/>
                    <a:pt x="107" y="82"/>
                  </a:cubicBezTo>
                  <a:cubicBezTo>
                    <a:pt x="107" y="80"/>
                    <a:pt x="106" y="81"/>
                    <a:pt x="108" y="77"/>
                  </a:cubicBezTo>
                  <a:cubicBezTo>
                    <a:pt x="108" y="78"/>
                    <a:pt x="109" y="78"/>
                    <a:pt x="109" y="76"/>
                  </a:cubicBezTo>
                  <a:cubicBezTo>
                    <a:pt x="110" y="75"/>
                    <a:pt x="112" y="72"/>
                    <a:pt x="113" y="70"/>
                  </a:cubicBezTo>
                  <a:cubicBezTo>
                    <a:pt x="115" y="67"/>
                    <a:pt x="113" y="71"/>
                    <a:pt x="113" y="70"/>
                  </a:cubicBezTo>
                  <a:cubicBezTo>
                    <a:pt x="114" y="68"/>
                    <a:pt x="115" y="67"/>
                    <a:pt x="115" y="66"/>
                  </a:cubicBezTo>
                  <a:cubicBezTo>
                    <a:pt x="115" y="66"/>
                    <a:pt x="115" y="65"/>
                    <a:pt x="115" y="66"/>
                  </a:cubicBezTo>
                  <a:cubicBezTo>
                    <a:pt x="116" y="64"/>
                    <a:pt x="118" y="61"/>
                    <a:pt x="120" y="59"/>
                  </a:cubicBezTo>
                  <a:cubicBezTo>
                    <a:pt x="121" y="57"/>
                    <a:pt x="123" y="55"/>
                    <a:pt x="123" y="56"/>
                  </a:cubicBezTo>
                  <a:cubicBezTo>
                    <a:pt x="125" y="53"/>
                    <a:pt x="126" y="52"/>
                    <a:pt x="129" y="49"/>
                  </a:cubicBezTo>
                  <a:cubicBezTo>
                    <a:pt x="128" y="49"/>
                    <a:pt x="128" y="49"/>
                    <a:pt x="128" y="49"/>
                  </a:cubicBezTo>
                  <a:cubicBezTo>
                    <a:pt x="127" y="50"/>
                    <a:pt x="127" y="51"/>
                    <a:pt x="126" y="52"/>
                  </a:cubicBezTo>
                  <a:cubicBezTo>
                    <a:pt x="127" y="50"/>
                    <a:pt x="125" y="53"/>
                    <a:pt x="125" y="53"/>
                  </a:cubicBezTo>
                  <a:cubicBezTo>
                    <a:pt x="126" y="51"/>
                    <a:pt x="127" y="49"/>
                    <a:pt x="128" y="48"/>
                  </a:cubicBezTo>
                  <a:cubicBezTo>
                    <a:pt x="129" y="47"/>
                    <a:pt x="130" y="47"/>
                    <a:pt x="130" y="46"/>
                  </a:cubicBezTo>
                  <a:cubicBezTo>
                    <a:pt x="133" y="43"/>
                    <a:pt x="136" y="40"/>
                    <a:pt x="138" y="38"/>
                  </a:cubicBezTo>
                  <a:cubicBezTo>
                    <a:pt x="137" y="39"/>
                    <a:pt x="138" y="39"/>
                    <a:pt x="139" y="38"/>
                  </a:cubicBezTo>
                  <a:cubicBezTo>
                    <a:pt x="141" y="36"/>
                    <a:pt x="137" y="39"/>
                    <a:pt x="140" y="37"/>
                  </a:cubicBezTo>
                  <a:cubicBezTo>
                    <a:pt x="141" y="36"/>
                    <a:pt x="142" y="35"/>
                    <a:pt x="143" y="34"/>
                  </a:cubicBezTo>
                  <a:cubicBezTo>
                    <a:pt x="143" y="34"/>
                    <a:pt x="144" y="33"/>
                    <a:pt x="144" y="33"/>
                  </a:cubicBezTo>
                  <a:cubicBezTo>
                    <a:pt x="144" y="33"/>
                    <a:pt x="145" y="32"/>
                    <a:pt x="146" y="32"/>
                  </a:cubicBezTo>
                  <a:cubicBezTo>
                    <a:pt x="147" y="31"/>
                    <a:pt x="147" y="31"/>
                    <a:pt x="149" y="29"/>
                  </a:cubicBezTo>
                  <a:cubicBezTo>
                    <a:pt x="150" y="29"/>
                    <a:pt x="151" y="28"/>
                    <a:pt x="152" y="27"/>
                  </a:cubicBezTo>
                  <a:cubicBezTo>
                    <a:pt x="152" y="27"/>
                    <a:pt x="154" y="26"/>
                    <a:pt x="153" y="26"/>
                  </a:cubicBezTo>
                  <a:cubicBezTo>
                    <a:pt x="157" y="24"/>
                    <a:pt x="160" y="21"/>
                    <a:pt x="160" y="22"/>
                  </a:cubicBezTo>
                  <a:cubicBezTo>
                    <a:pt x="163" y="20"/>
                    <a:pt x="165" y="19"/>
                    <a:pt x="166" y="18"/>
                  </a:cubicBezTo>
                  <a:cubicBezTo>
                    <a:pt x="168" y="17"/>
                    <a:pt x="170" y="16"/>
                    <a:pt x="172" y="15"/>
                  </a:cubicBezTo>
                  <a:cubicBezTo>
                    <a:pt x="173" y="15"/>
                    <a:pt x="174" y="15"/>
                    <a:pt x="175" y="15"/>
                  </a:cubicBezTo>
                  <a:cubicBezTo>
                    <a:pt x="176" y="14"/>
                    <a:pt x="177" y="13"/>
                    <a:pt x="181" y="12"/>
                  </a:cubicBezTo>
                  <a:cubicBezTo>
                    <a:pt x="179" y="13"/>
                    <a:pt x="180" y="12"/>
                    <a:pt x="181" y="13"/>
                  </a:cubicBezTo>
                  <a:cubicBezTo>
                    <a:pt x="184" y="12"/>
                    <a:pt x="178" y="14"/>
                    <a:pt x="180" y="13"/>
                  </a:cubicBezTo>
                  <a:cubicBezTo>
                    <a:pt x="177" y="14"/>
                    <a:pt x="180" y="13"/>
                    <a:pt x="180" y="13"/>
                  </a:cubicBezTo>
                  <a:cubicBezTo>
                    <a:pt x="177" y="14"/>
                    <a:pt x="178" y="14"/>
                    <a:pt x="178" y="14"/>
                  </a:cubicBezTo>
                  <a:cubicBezTo>
                    <a:pt x="176" y="15"/>
                    <a:pt x="174" y="15"/>
                    <a:pt x="173" y="16"/>
                  </a:cubicBezTo>
                  <a:cubicBezTo>
                    <a:pt x="173" y="16"/>
                    <a:pt x="174" y="15"/>
                    <a:pt x="176" y="15"/>
                  </a:cubicBezTo>
                  <a:cubicBezTo>
                    <a:pt x="176" y="15"/>
                    <a:pt x="173" y="16"/>
                    <a:pt x="173" y="17"/>
                  </a:cubicBezTo>
                  <a:cubicBezTo>
                    <a:pt x="173" y="16"/>
                    <a:pt x="174" y="16"/>
                    <a:pt x="175" y="16"/>
                  </a:cubicBezTo>
                  <a:cubicBezTo>
                    <a:pt x="177" y="15"/>
                    <a:pt x="173" y="16"/>
                    <a:pt x="175" y="15"/>
                  </a:cubicBezTo>
                  <a:cubicBezTo>
                    <a:pt x="181" y="13"/>
                    <a:pt x="180" y="13"/>
                    <a:pt x="183" y="12"/>
                  </a:cubicBezTo>
                  <a:cubicBezTo>
                    <a:pt x="182" y="13"/>
                    <a:pt x="184" y="12"/>
                    <a:pt x="183" y="13"/>
                  </a:cubicBezTo>
                  <a:cubicBezTo>
                    <a:pt x="181" y="13"/>
                    <a:pt x="180" y="13"/>
                    <a:pt x="178" y="14"/>
                  </a:cubicBezTo>
                  <a:cubicBezTo>
                    <a:pt x="177" y="15"/>
                    <a:pt x="177" y="15"/>
                    <a:pt x="177" y="15"/>
                  </a:cubicBezTo>
                  <a:cubicBezTo>
                    <a:pt x="178" y="14"/>
                    <a:pt x="180" y="14"/>
                    <a:pt x="181" y="13"/>
                  </a:cubicBezTo>
                  <a:cubicBezTo>
                    <a:pt x="182" y="13"/>
                    <a:pt x="184" y="12"/>
                    <a:pt x="186" y="12"/>
                  </a:cubicBezTo>
                  <a:cubicBezTo>
                    <a:pt x="188" y="11"/>
                    <a:pt x="187" y="11"/>
                    <a:pt x="187" y="11"/>
                  </a:cubicBezTo>
                  <a:cubicBezTo>
                    <a:pt x="189" y="10"/>
                    <a:pt x="190" y="10"/>
                    <a:pt x="189" y="10"/>
                  </a:cubicBezTo>
                  <a:cubicBezTo>
                    <a:pt x="189" y="10"/>
                    <a:pt x="194" y="8"/>
                    <a:pt x="194" y="8"/>
                  </a:cubicBezTo>
                  <a:cubicBezTo>
                    <a:pt x="196" y="8"/>
                    <a:pt x="195" y="8"/>
                    <a:pt x="198" y="7"/>
                  </a:cubicBezTo>
                  <a:cubicBezTo>
                    <a:pt x="198" y="8"/>
                    <a:pt x="196" y="8"/>
                    <a:pt x="198" y="8"/>
                  </a:cubicBezTo>
                  <a:cubicBezTo>
                    <a:pt x="201" y="7"/>
                    <a:pt x="203" y="7"/>
                    <a:pt x="203" y="6"/>
                  </a:cubicBezTo>
                  <a:cubicBezTo>
                    <a:pt x="203" y="6"/>
                    <a:pt x="204" y="6"/>
                    <a:pt x="205" y="6"/>
                  </a:cubicBezTo>
                  <a:cubicBezTo>
                    <a:pt x="206" y="6"/>
                    <a:pt x="208" y="6"/>
                    <a:pt x="211" y="5"/>
                  </a:cubicBezTo>
                  <a:cubicBezTo>
                    <a:pt x="210" y="6"/>
                    <a:pt x="206" y="6"/>
                    <a:pt x="204" y="7"/>
                  </a:cubicBezTo>
                  <a:cubicBezTo>
                    <a:pt x="209" y="6"/>
                    <a:pt x="209" y="6"/>
                    <a:pt x="212" y="6"/>
                  </a:cubicBezTo>
                  <a:cubicBezTo>
                    <a:pt x="215" y="5"/>
                    <a:pt x="212" y="5"/>
                    <a:pt x="212" y="5"/>
                  </a:cubicBezTo>
                  <a:cubicBezTo>
                    <a:pt x="215" y="5"/>
                    <a:pt x="216" y="5"/>
                    <a:pt x="216" y="4"/>
                  </a:cubicBezTo>
                  <a:cubicBezTo>
                    <a:pt x="217" y="4"/>
                    <a:pt x="217" y="4"/>
                    <a:pt x="219" y="4"/>
                  </a:cubicBezTo>
                  <a:cubicBezTo>
                    <a:pt x="218" y="4"/>
                    <a:pt x="213" y="4"/>
                    <a:pt x="210" y="5"/>
                  </a:cubicBezTo>
                  <a:cubicBezTo>
                    <a:pt x="212" y="4"/>
                    <a:pt x="216" y="4"/>
                    <a:pt x="218" y="3"/>
                  </a:cubicBezTo>
                  <a:cubicBezTo>
                    <a:pt x="217" y="3"/>
                    <a:pt x="223" y="3"/>
                    <a:pt x="225" y="4"/>
                  </a:cubicBezTo>
                  <a:cubicBezTo>
                    <a:pt x="223" y="4"/>
                    <a:pt x="223" y="4"/>
                    <a:pt x="221" y="4"/>
                  </a:cubicBezTo>
                  <a:cubicBezTo>
                    <a:pt x="225" y="4"/>
                    <a:pt x="221" y="4"/>
                    <a:pt x="223" y="4"/>
                  </a:cubicBezTo>
                  <a:cubicBezTo>
                    <a:pt x="225" y="4"/>
                    <a:pt x="225" y="4"/>
                    <a:pt x="227" y="4"/>
                  </a:cubicBezTo>
                  <a:cubicBezTo>
                    <a:pt x="225" y="3"/>
                    <a:pt x="224" y="3"/>
                    <a:pt x="230" y="3"/>
                  </a:cubicBezTo>
                  <a:cubicBezTo>
                    <a:pt x="230" y="3"/>
                    <a:pt x="233" y="4"/>
                    <a:pt x="229" y="4"/>
                  </a:cubicBezTo>
                  <a:cubicBezTo>
                    <a:pt x="232" y="4"/>
                    <a:pt x="233" y="4"/>
                    <a:pt x="236" y="4"/>
                  </a:cubicBezTo>
                  <a:cubicBezTo>
                    <a:pt x="235" y="4"/>
                    <a:pt x="234" y="4"/>
                    <a:pt x="236" y="4"/>
                  </a:cubicBezTo>
                  <a:cubicBezTo>
                    <a:pt x="235" y="4"/>
                    <a:pt x="234" y="4"/>
                    <a:pt x="232" y="4"/>
                  </a:cubicBezTo>
                  <a:cubicBezTo>
                    <a:pt x="234" y="4"/>
                    <a:pt x="234" y="5"/>
                    <a:pt x="232" y="5"/>
                  </a:cubicBezTo>
                  <a:cubicBezTo>
                    <a:pt x="234" y="5"/>
                    <a:pt x="235" y="5"/>
                    <a:pt x="236" y="5"/>
                  </a:cubicBezTo>
                  <a:cubicBezTo>
                    <a:pt x="237" y="5"/>
                    <a:pt x="238" y="5"/>
                    <a:pt x="238" y="5"/>
                  </a:cubicBezTo>
                  <a:cubicBezTo>
                    <a:pt x="239" y="5"/>
                    <a:pt x="241" y="5"/>
                    <a:pt x="242" y="5"/>
                  </a:cubicBezTo>
                  <a:cubicBezTo>
                    <a:pt x="243" y="5"/>
                    <a:pt x="240" y="4"/>
                    <a:pt x="243" y="5"/>
                  </a:cubicBezTo>
                  <a:cubicBezTo>
                    <a:pt x="245" y="5"/>
                    <a:pt x="244" y="5"/>
                    <a:pt x="246" y="5"/>
                  </a:cubicBezTo>
                  <a:cubicBezTo>
                    <a:pt x="245" y="5"/>
                    <a:pt x="242" y="4"/>
                    <a:pt x="244" y="4"/>
                  </a:cubicBezTo>
                  <a:cubicBezTo>
                    <a:pt x="242" y="4"/>
                    <a:pt x="240" y="4"/>
                    <a:pt x="238" y="4"/>
                  </a:cubicBezTo>
                  <a:cubicBezTo>
                    <a:pt x="237" y="3"/>
                    <a:pt x="235" y="3"/>
                    <a:pt x="234" y="3"/>
                  </a:cubicBezTo>
                  <a:cubicBezTo>
                    <a:pt x="234" y="3"/>
                    <a:pt x="233" y="3"/>
                    <a:pt x="234" y="3"/>
                  </a:cubicBezTo>
                  <a:cubicBezTo>
                    <a:pt x="234" y="2"/>
                    <a:pt x="230" y="2"/>
                    <a:pt x="230" y="2"/>
                  </a:cubicBezTo>
                  <a:cubicBezTo>
                    <a:pt x="229" y="2"/>
                    <a:pt x="222" y="3"/>
                    <a:pt x="221" y="2"/>
                  </a:cubicBezTo>
                  <a:cubicBezTo>
                    <a:pt x="226" y="2"/>
                    <a:pt x="224" y="2"/>
                    <a:pt x="228" y="2"/>
                  </a:cubicBezTo>
                  <a:cubicBezTo>
                    <a:pt x="228" y="2"/>
                    <a:pt x="227" y="2"/>
                    <a:pt x="227" y="2"/>
                  </a:cubicBezTo>
                  <a:cubicBezTo>
                    <a:pt x="224" y="2"/>
                    <a:pt x="224" y="2"/>
                    <a:pt x="223" y="2"/>
                  </a:cubicBezTo>
                  <a:cubicBezTo>
                    <a:pt x="222" y="2"/>
                    <a:pt x="222" y="2"/>
                    <a:pt x="221" y="2"/>
                  </a:cubicBezTo>
                  <a:cubicBezTo>
                    <a:pt x="226" y="1"/>
                    <a:pt x="220" y="1"/>
                    <a:pt x="226" y="1"/>
                  </a:cubicBezTo>
                  <a:cubicBezTo>
                    <a:pt x="226" y="1"/>
                    <a:pt x="222" y="1"/>
                    <a:pt x="220" y="1"/>
                  </a:cubicBezTo>
                  <a:cubicBezTo>
                    <a:pt x="220" y="1"/>
                    <a:pt x="223" y="1"/>
                    <a:pt x="224" y="1"/>
                  </a:cubicBezTo>
                  <a:cubicBezTo>
                    <a:pt x="225" y="1"/>
                    <a:pt x="225" y="1"/>
                    <a:pt x="226" y="1"/>
                  </a:cubicBezTo>
                  <a:cubicBezTo>
                    <a:pt x="229" y="1"/>
                    <a:pt x="227" y="0"/>
                    <a:pt x="231" y="1"/>
                  </a:cubicBezTo>
                  <a:cubicBezTo>
                    <a:pt x="231" y="1"/>
                    <a:pt x="227" y="1"/>
                    <a:pt x="231" y="1"/>
                  </a:cubicBezTo>
                  <a:cubicBezTo>
                    <a:pt x="231" y="1"/>
                    <a:pt x="228" y="1"/>
                    <a:pt x="227" y="1"/>
                  </a:cubicBezTo>
                  <a:cubicBezTo>
                    <a:pt x="227" y="1"/>
                    <a:pt x="228" y="1"/>
                    <a:pt x="229" y="1"/>
                  </a:cubicBezTo>
                  <a:cubicBezTo>
                    <a:pt x="230" y="1"/>
                    <a:pt x="232" y="1"/>
                    <a:pt x="233" y="1"/>
                  </a:cubicBezTo>
                  <a:cubicBezTo>
                    <a:pt x="235" y="1"/>
                    <a:pt x="230" y="1"/>
                    <a:pt x="231" y="1"/>
                  </a:cubicBezTo>
                  <a:cubicBezTo>
                    <a:pt x="234" y="1"/>
                    <a:pt x="235" y="1"/>
                    <a:pt x="235" y="1"/>
                  </a:cubicBezTo>
                  <a:cubicBezTo>
                    <a:pt x="235" y="1"/>
                    <a:pt x="236" y="1"/>
                    <a:pt x="237" y="1"/>
                  </a:cubicBezTo>
                  <a:cubicBezTo>
                    <a:pt x="238" y="1"/>
                    <a:pt x="239" y="1"/>
                    <a:pt x="239" y="1"/>
                  </a:cubicBezTo>
                  <a:cubicBezTo>
                    <a:pt x="240" y="1"/>
                    <a:pt x="241" y="2"/>
                    <a:pt x="242" y="2"/>
                  </a:cubicBezTo>
                  <a:cubicBezTo>
                    <a:pt x="244" y="2"/>
                    <a:pt x="245" y="2"/>
                    <a:pt x="247" y="2"/>
                  </a:cubicBezTo>
                  <a:cubicBezTo>
                    <a:pt x="248" y="2"/>
                    <a:pt x="249" y="2"/>
                    <a:pt x="249" y="2"/>
                  </a:cubicBezTo>
                  <a:cubicBezTo>
                    <a:pt x="250" y="3"/>
                    <a:pt x="251" y="3"/>
                    <a:pt x="251" y="3"/>
                  </a:cubicBezTo>
                  <a:cubicBezTo>
                    <a:pt x="253" y="3"/>
                    <a:pt x="257" y="4"/>
                    <a:pt x="259" y="4"/>
                  </a:cubicBezTo>
                  <a:cubicBezTo>
                    <a:pt x="257" y="4"/>
                    <a:pt x="251" y="3"/>
                    <a:pt x="250" y="3"/>
                  </a:cubicBezTo>
                  <a:cubicBezTo>
                    <a:pt x="251" y="3"/>
                    <a:pt x="256" y="4"/>
                    <a:pt x="259" y="5"/>
                  </a:cubicBezTo>
                  <a:cubicBezTo>
                    <a:pt x="258" y="5"/>
                    <a:pt x="257" y="5"/>
                    <a:pt x="255" y="5"/>
                  </a:cubicBezTo>
                  <a:cubicBezTo>
                    <a:pt x="257" y="5"/>
                    <a:pt x="257" y="5"/>
                    <a:pt x="257" y="5"/>
                  </a:cubicBezTo>
                  <a:cubicBezTo>
                    <a:pt x="259" y="5"/>
                    <a:pt x="258" y="5"/>
                    <a:pt x="257" y="5"/>
                  </a:cubicBezTo>
                  <a:cubicBezTo>
                    <a:pt x="255" y="5"/>
                    <a:pt x="251" y="4"/>
                    <a:pt x="252" y="4"/>
                  </a:cubicBezTo>
                  <a:cubicBezTo>
                    <a:pt x="248" y="3"/>
                    <a:pt x="248" y="3"/>
                    <a:pt x="246" y="3"/>
                  </a:cubicBezTo>
                  <a:cubicBezTo>
                    <a:pt x="247" y="3"/>
                    <a:pt x="250" y="4"/>
                    <a:pt x="250" y="3"/>
                  </a:cubicBezTo>
                  <a:cubicBezTo>
                    <a:pt x="251" y="4"/>
                    <a:pt x="251" y="4"/>
                    <a:pt x="250" y="4"/>
                  </a:cubicBezTo>
                  <a:cubicBezTo>
                    <a:pt x="249" y="4"/>
                    <a:pt x="248" y="4"/>
                    <a:pt x="248" y="4"/>
                  </a:cubicBezTo>
                  <a:cubicBezTo>
                    <a:pt x="245" y="4"/>
                    <a:pt x="245" y="3"/>
                    <a:pt x="242" y="3"/>
                  </a:cubicBezTo>
                  <a:cubicBezTo>
                    <a:pt x="244" y="4"/>
                    <a:pt x="246" y="4"/>
                    <a:pt x="248" y="4"/>
                  </a:cubicBezTo>
                  <a:cubicBezTo>
                    <a:pt x="250" y="4"/>
                    <a:pt x="253" y="5"/>
                    <a:pt x="256" y="5"/>
                  </a:cubicBezTo>
                  <a:cubicBezTo>
                    <a:pt x="255" y="5"/>
                    <a:pt x="254" y="5"/>
                    <a:pt x="252" y="5"/>
                  </a:cubicBezTo>
                  <a:cubicBezTo>
                    <a:pt x="253" y="5"/>
                    <a:pt x="253" y="5"/>
                    <a:pt x="253" y="5"/>
                  </a:cubicBezTo>
                  <a:cubicBezTo>
                    <a:pt x="257" y="6"/>
                    <a:pt x="257" y="6"/>
                    <a:pt x="258" y="6"/>
                  </a:cubicBezTo>
                  <a:cubicBezTo>
                    <a:pt x="256" y="6"/>
                    <a:pt x="255" y="6"/>
                    <a:pt x="256" y="6"/>
                  </a:cubicBezTo>
                  <a:cubicBezTo>
                    <a:pt x="259" y="7"/>
                    <a:pt x="259" y="7"/>
                    <a:pt x="262" y="7"/>
                  </a:cubicBezTo>
                  <a:cubicBezTo>
                    <a:pt x="262" y="7"/>
                    <a:pt x="262" y="7"/>
                    <a:pt x="261" y="7"/>
                  </a:cubicBezTo>
                  <a:cubicBezTo>
                    <a:pt x="260" y="6"/>
                    <a:pt x="259" y="6"/>
                    <a:pt x="258" y="6"/>
                  </a:cubicBezTo>
                  <a:cubicBezTo>
                    <a:pt x="260" y="6"/>
                    <a:pt x="260" y="6"/>
                    <a:pt x="263" y="7"/>
                  </a:cubicBezTo>
                  <a:cubicBezTo>
                    <a:pt x="263" y="7"/>
                    <a:pt x="262" y="7"/>
                    <a:pt x="261" y="6"/>
                  </a:cubicBezTo>
                  <a:cubicBezTo>
                    <a:pt x="259" y="6"/>
                    <a:pt x="257" y="5"/>
                    <a:pt x="257" y="5"/>
                  </a:cubicBezTo>
                  <a:cubicBezTo>
                    <a:pt x="259" y="5"/>
                    <a:pt x="261" y="6"/>
                    <a:pt x="261" y="6"/>
                  </a:cubicBezTo>
                  <a:cubicBezTo>
                    <a:pt x="264" y="7"/>
                    <a:pt x="261" y="6"/>
                    <a:pt x="265" y="7"/>
                  </a:cubicBezTo>
                  <a:cubicBezTo>
                    <a:pt x="264" y="6"/>
                    <a:pt x="259" y="5"/>
                    <a:pt x="260" y="5"/>
                  </a:cubicBezTo>
                  <a:cubicBezTo>
                    <a:pt x="262" y="6"/>
                    <a:pt x="265" y="6"/>
                    <a:pt x="267" y="7"/>
                  </a:cubicBezTo>
                  <a:cubicBezTo>
                    <a:pt x="268" y="7"/>
                    <a:pt x="269" y="8"/>
                    <a:pt x="269" y="8"/>
                  </a:cubicBezTo>
                  <a:cubicBezTo>
                    <a:pt x="270" y="8"/>
                    <a:pt x="270" y="8"/>
                    <a:pt x="271" y="8"/>
                  </a:cubicBezTo>
                  <a:cubicBezTo>
                    <a:pt x="271" y="9"/>
                    <a:pt x="272" y="9"/>
                    <a:pt x="272" y="9"/>
                  </a:cubicBezTo>
                  <a:cubicBezTo>
                    <a:pt x="274" y="10"/>
                    <a:pt x="274" y="9"/>
                    <a:pt x="274" y="10"/>
                  </a:cubicBezTo>
                  <a:cubicBezTo>
                    <a:pt x="275" y="10"/>
                    <a:pt x="279" y="12"/>
                    <a:pt x="278" y="12"/>
                  </a:cubicBezTo>
                  <a:cubicBezTo>
                    <a:pt x="281" y="13"/>
                    <a:pt x="281" y="13"/>
                    <a:pt x="285" y="14"/>
                  </a:cubicBezTo>
                  <a:cubicBezTo>
                    <a:pt x="284" y="14"/>
                    <a:pt x="281" y="13"/>
                    <a:pt x="279" y="12"/>
                  </a:cubicBezTo>
                  <a:cubicBezTo>
                    <a:pt x="279" y="11"/>
                    <a:pt x="285" y="14"/>
                    <a:pt x="284" y="14"/>
                  </a:cubicBezTo>
                  <a:cubicBezTo>
                    <a:pt x="285" y="14"/>
                    <a:pt x="287" y="15"/>
                    <a:pt x="287" y="16"/>
                  </a:cubicBezTo>
                  <a:cubicBezTo>
                    <a:pt x="289" y="16"/>
                    <a:pt x="289" y="16"/>
                    <a:pt x="291" y="17"/>
                  </a:cubicBezTo>
                  <a:cubicBezTo>
                    <a:pt x="292" y="18"/>
                    <a:pt x="288" y="16"/>
                    <a:pt x="291" y="17"/>
                  </a:cubicBezTo>
                  <a:cubicBezTo>
                    <a:pt x="295" y="19"/>
                    <a:pt x="291" y="17"/>
                    <a:pt x="293" y="18"/>
                  </a:cubicBezTo>
                  <a:cubicBezTo>
                    <a:pt x="294" y="19"/>
                    <a:pt x="294" y="19"/>
                    <a:pt x="294" y="19"/>
                  </a:cubicBezTo>
                  <a:cubicBezTo>
                    <a:pt x="295" y="19"/>
                    <a:pt x="296" y="20"/>
                    <a:pt x="297" y="20"/>
                  </a:cubicBezTo>
                  <a:cubicBezTo>
                    <a:pt x="297" y="20"/>
                    <a:pt x="298" y="21"/>
                    <a:pt x="298" y="21"/>
                  </a:cubicBezTo>
                  <a:cubicBezTo>
                    <a:pt x="299" y="22"/>
                    <a:pt x="300" y="23"/>
                    <a:pt x="302" y="24"/>
                  </a:cubicBezTo>
                  <a:cubicBezTo>
                    <a:pt x="303" y="24"/>
                    <a:pt x="302" y="23"/>
                    <a:pt x="301" y="23"/>
                  </a:cubicBezTo>
                  <a:cubicBezTo>
                    <a:pt x="301" y="23"/>
                    <a:pt x="306" y="26"/>
                    <a:pt x="305" y="26"/>
                  </a:cubicBezTo>
                  <a:cubicBezTo>
                    <a:pt x="307" y="27"/>
                    <a:pt x="304" y="25"/>
                    <a:pt x="306" y="27"/>
                  </a:cubicBezTo>
                  <a:cubicBezTo>
                    <a:pt x="307" y="27"/>
                    <a:pt x="309" y="28"/>
                    <a:pt x="310" y="29"/>
                  </a:cubicBezTo>
                  <a:cubicBezTo>
                    <a:pt x="311" y="30"/>
                    <a:pt x="313" y="31"/>
                    <a:pt x="314" y="32"/>
                  </a:cubicBezTo>
                  <a:cubicBezTo>
                    <a:pt x="314" y="32"/>
                    <a:pt x="313" y="32"/>
                    <a:pt x="312" y="31"/>
                  </a:cubicBezTo>
                  <a:cubicBezTo>
                    <a:pt x="312" y="30"/>
                    <a:pt x="310" y="29"/>
                    <a:pt x="310" y="29"/>
                  </a:cubicBezTo>
                  <a:cubicBezTo>
                    <a:pt x="312" y="31"/>
                    <a:pt x="317" y="35"/>
                    <a:pt x="318" y="36"/>
                  </a:cubicBezTo>
                  <a:cubicBezTo>
                    <a:pt x="318" y="36"/>
                    <a:pt x="314" y="33"/>
                    <a:pt x="315" y="33"/>
                  </a:cubicBezTo>
                  <a:cubicBezTo>
                    <a:pt x="318" y="36"/>
                    <a:pt x="320" y="37"/>
                    <a:pt x="322" y="39"/>
                  </a:cubicBezTo>
                  <a:cubicBezTo>
                    <a:pt x="323" y="40"/>
                    <a:pt x="324" y="41"/>
                    <a:pt x="325" y="42"/>
                  </a:cubicBezTo>
                  <a:cubicBezTo>
                    <a:pt x="326" y="43"/>
                    <a:pt x="327" y="45"/>
                    <a:pt x="328" y="46"/>
                  </a:cubicBezTo>
                  <a:cubicBezTo>
                    <a:pt x="329" y="47"/>
                    <a:pt x="328" y="47"/>
                    <a:pt x="329" y="48"/>
                  </a:cubicBezTo>
                  <a:cubicBezTo>
                    <a:pt x="331" y="49"/>
                    <a:pt x="330" y="48"/>
                    <a:pt x="331" y="49"/>
                  </a:cubicBezTo>
                  <a:cubicBezTo>
                    <a:pt x="333" y="51"/>
                    <a:pt x="333" y="52"/>
                    <a:pt x="335" y="54"/>
                  </a:cubicBezTo>
                  <a:cubicBezTo>
                    <a:pt x="331" y="49"/>
                    <a:pt x="336" y="56"/>
                    <a:pt x="333" y="52"/>
                  </a:cubicBezTo>
                  <a:cubicBezTo>
                    <a:pt x="332" y="52"/>
                    <a:pt x="333" y="52"/>
                    <a:pt x="333" y="53"/>
                  </a:cubicBezTo>
                  <a:cubicBezTo>
                    <a:pt x="334" y="54"/>
                    <a:pt x="334" y="55"/>
                    <a:pt x="334" y="55"/>
                  </a:cubicBezTo>
                  <a:cubicBezTo>
                    <a:pt x="335" y="56"/>
                    <a:pt x="334" y="54"/>
                    <a:pt x="335" y="55"/>
                  </a:cubicBezTo>
                  <a:cubicBezTo>
                    <a:pt x="336" y="57"/>
                    <a:pt x="337" y="59"/>
                    <a:pt x="339" y="61"/>
                  </a:cubicBezTo>
                  <a:cubicBezTo>
                    <a:pt x="340" y="63"/>
                    <a:pt x="341" y="65"/>
                    <a:pt x="342" y="65"/>
                  </a:cubicBezTo>
                  <a:cubicBezTo>
                    <a:pt x="341" y="65"/>
                    <a:pt x="341" y="64"/>
                    <a:pt x="340" y="63"/>
                  </a:cubicBezTo>
                  <a:cubicBezTo>
                    <a:pt x="339" y="62"/>
                    <a:pt x="338" y="60"/>
                    <a:pt x="337" y="59"/>
                  </a:cubicBezTo>
                  <a:cubicBezTo>
                    <a:pt x="338" y="60"/>
                    <a:pt x="339" y="62"/>
                    <a:pt x="341" y="65"/>
                  </a:cubicBezTo>
                  <a:cubicBezTo>
                    <a:pt x="341" y="65"/>
                    <a:pt x="342" y="66"/>
                    <a:pt x="342" y="66"/>
                  </a:cubicBezTo>
                  <a:cubicBezTo>
                    <a:pt x="343" y="67"/>
                    <a:pt x="343" y="68"/>
                    <a:pt x="344" y="70"/>
                  </a:cubicBezTo>
                  <a:cubicBezTo>
                    <a:pt x="344" y="69"/>
                    <a:pt x="343" y="68"/>
                    <a:pt x="343" y="68"/>
                  </a:cubicBezTo>
                  <a:cubicBezTo>
                    <a:pt x="344" y="68"/>
                    <a:pt x="344" y="68"/>
                    <a:pt x="346" y="71"/>
                  </a:cubicBezTo>
                  <a:cubicBezTo>
                    <a:pt x="346" y="71"/>
                    <a:pt x="344" y="68"/>
                    <a:pt x="344" y="67"/>
                  </a:cubicBezTo>
                  <a:cubicBezTo>
                    <a:pt x="345" y="68"/>
                    <a:pt x="345" y="70"/>
                    <a:pt x="347" y="74"/>
                  </a:cubicBezTo>
                  <a:cubicBezTo>
                    <a:pt x="347" y="73"/>
                    <a:pt x="347" y="73"/>
                    <a:pt x="347" y="74"/>
                  </a:cubicBezTo>
                  <a:cubicBezTo>
                    <a:pt x="347" y="73"/>
                    <a:pt x="345" y="70"/>
                    <a:pt x="345" y="70"/>
                  </a:cubicBezTo>
                  <a:cubicBezTo>
                    <a:pt x="345" y="72"/>
                    <a:pt x="347" y="73"/>
                    <a:pt x="347" y="75"/>
                  </a:cubicBezTo>
                  <a:cubicBezTo>
                    <a:pt x="349" y="78"/>
                    <a:pt x="346" y="72"/>
                    <a:pt x="346" y="72"/>
                  </a:cubicBezTo>
                  <a:cubicBezTo>
                    <a:pt x="345" y="72"/>
                    <a:pt x="346" y="73"/>
                    <a:pt x="347" y="75"/>
                  </a:cubicBezTo>
                  <a:cubicBezTo>
                    <a:pt x="348" y="76"/>
                    <a:pt x="348" y="77"/>
                    <a:pt x="349" y="78"/>
                  </a:cubicBezTo>
                  <a:cubicBezTo>
                    <a:pt x="349" y="79"/>
                    <a:pt x="350" y="80"/>
                    <a:pt x="350" y="81"/>
                  </a:cubicBezTo>
                  <a:cubicBezTo>
                    <a:pt x="350" y="80"/>
                    <a:pt x="350" y="80"/>
                    <a:pt x="350" y="79"/>
                  </a:cubicBezTo>
                  <a:cubicBezTo>
                    <a:pt x="350" y="79"/>
                    <a:pt x="350" y="79"/>
                    <a:pt x="350" y="80"/>
                  </a:cubicBezTo>
                  <a:cubicBezTo>
                    <a:pt x="350" y="80"/>
                    <a:pt x="350" y="80"/>
                    <a:pt x="350" y="80"/>
                  </a:cubicBezTo>
                  <a:cubicBezTo>
                    <a:pt x="350" y="81"/>
                    <a:pt x="350" y="81"/>
                    <a:pt x="350" y="81"/>
                  </a:cubicBezTo>
                  <a:cubicBezTo>
                    <a:pt x="350" y="81"/>
                    <a:pt x="350" y="81"/>
                    <a:pt x="350" y="81"/>
                  </a:cubicBezTo>
                  <a:cubicBezTo>
                    <a:pt x="350" y="81"/>
                    <a:pt x="350" y="81"/>
                    <a:pt x="351" y="82"/>
                  </a:cubicBezTo>
                  <a:cubicBezTo>
                    <a:pt x="350" y="82"/>
                    <a:pt x="350" y="81"/>
                    <a:pt x="350" y="81"/>
                  </a:cubicBezTo>
                  <a:cubicBezTo>
                    <a:pt x="350" y="80"/>
                    <a:pt x="349" y="79"/>
                    <a:pt x="349" y="78"/>
                  </a:cubicBezTo>
                  <a:cubicBezTo>
                    <a:pt x="349" y="78"/>
                    <a:pt x="349" y="79"/>
                    <a:pt x="350" y="80"/>
                  </a:cubicBezTo>
                  <a:cubicBezTo>
                    <a:pt x="350" y="80"/>
                    <a:pt x="350" y="81"/>
                    <a:pt x="350" y="81"/>
                  </a:cubicBezTo>
                  <a:cubicBezTo>
                    <a:pt x="350" y="81"/>
                    <a:pt x="350" y="81"/>
                    <a:pt x="350" y="81"/>
                  </a:cubicBezTo>
                  <a:cubicBezTo>
                    <a:pt x="350" y="82"/>
                    <a:pt x="350" y="82"/>
                    <a:pt x="350" y="82"/>
                  </a:cubicBezTo>
                  <a:cubicBezTo>
                    <a:pt x="350" y="82"/>
                    <a:pt x="351" y="82"/>
                    <a:pt x="351" y="83"/>
                  </a:cubicBezTo>
                  <a:cubicBezTo>
                    <a:pt x="351" y="83"/>
                    <a:pt x="352" y="82"/>
                    <a:pt x="353" y="82"/>
                  </a:cubicBezTo>
                  <a:cubicBezTo>
                    <a:pt x="352" y="82"/>
                    <a:pt x="352" y="83"/>
                    <a:pt x="352" y="83"/>
                  </a:cubicBezTo>
                  <a:cubicBezTo>
                    <a:pt x="352" y="83"/>
                    <a:pt x="353" y="83"/>
                    <a:pt x="353" y="83"/>
                  </a:cubicBezTo>
                  <a:cubicBezTo>
                    <a:pt x="353" y="83"/>
                    <a:pt x="353" y="83"/>
                    <a:pt x="353" y="83"/>
                  </a:cubicBezTo>
                  <a:cubicBezTo>
                    <a:pt x="354" y="83"/>
                    <a:pt x="354" y="82"/>
                    <a:pt x="354" y="82"/>
                  </a:cubicBezTo>
                  <a:cubicBezTo>
                    <a:pt x="356" y="82"/>
                    <a:pt x="356" y="83"/>
                    <a:pt x="357" y="82"/>
                  </a:cubicBezTo>
                  <a:cubicBezTo>
                    <a:pt x="359" y="82"/>
                    <a:pt x="358" y="82"/>
                    <a:pt x="358" y="83"/>
                  </a:cubicBezTo>
                  <a:cubicBezTo>
                    <a:pt x="358" y="83"/>
                    <a:pt x="359" y="83"/>
                    <a:pt x="362" y="83"/>
                  </a:cubicBezTo>
                  <a:cubicBezTo>
                    <a:pt x="361" y="83"/>
                    <a:pt x="360" y="82"/>
                    <a:pt x="359" y="82"/>
                  </a:cubicBezTo>
                  <a:cubicBezTo>
                    <a:pt x="360" y="82"/>
                    <a:pt x="362" y="82"/>
                    <a:pt x="363" y="82"/>
                  </a:cubicBezTo>
                  <a:cubicBezTo>
                    <a:pt x="365" y="83"/>
                    <a:pt x="366" y="82"/>
                    <a:pt x="369" y="83"/>
                  </a:cubicBezTo>
                  <a:cubicBezTo>
                    <a:pt x="368" y="83"/>
                    <a:pt x="370" y="83"/>
                    <a:pt x="374" y="84"/>
                  </a:cubicBezTo>
                  <a:cubicBezTo>
                    <a:pt x="377" y="85"/>
                    <a:pt x="381" y="85"/>
                    <a:pt x="384" y="86"/>
                  </a:cubicBezTo>
                  <a:cubicBezTo>
                    <a:pt x="382" y="86"/>
                    <a:pt x="388" y="88"/>
                    <a:pt x="389" y="88"/>
                  </a:cubicBezTo>
                  <a:cubicBezTo>
                    <a:pt x="382" y="86"/>
                    <a:pt x="376" y="84"/>
                    <a:pt x="370" y="84"/>
                  </a:cubicBezTo>
                  <a:cubicBezTo>
                    <a:pt x="371" y="84"/>
                    <a:pt x="372" y="84"/>
                    <a:pt x="372" y="84"/>
                  </a:cubicBezTo>
                  <a:cubicBezTo>
                    <a:pt x="367" y="83"/>
                    <a:pt x="367" y="83"/>
                    <a:pt x="367" y="83"/>
                  </a:cubicBezTo>
                  <a:cubicBezTo>
                    <a:pt x="366" y="83"/>
                    <a:pt x="364" y="83"/>
                    <a:pt x="363" y="83"/>
                  </a:cubicBezTo>
                  <a:cubicBezTo>
                    <a:pt x="366" y="83"/>
                    <a:pt x="366" y="83"/>
                    <a:pt x="370" y="84"/>
                  </a:cubicBezTo>
                  <a:cubicBezTo>
                    <a:pt x="370" y="84"/>
                    <a:pt x="368" y="84"/>
                    <a:pt x="366" y="83"/>
                  </a:cubicBezTo>
                  <a:cubicBezTo>
                    <a:pt x="366" y="84"/>
                    <a:pt x="367" y="84"/>
                    <a:pt x="369" y="84"/>
                  </a:cubicBezTo>
                  <a:cubicBezTo>
                    <a:pt x="370" y="84"/>
                    <a:pt x="372" y="84"/>
                    <a:pt x="373" y="84"/>
                  </a:cubicBezTo>
                  <a:cubicBezTo>
                    <a:pt x="375" y="85"/>
                    <a:pt x="372" y="84"/>
                    <a:pt x="376" y="85"/>
                  </a:cubicBezTo>
                  <a:cubicBezTo>
                    <a:pt x="376" y="85"/>
                    <a:pt x="375" y="85"/>
                    <a:pt x="375" y="85"/>
                  </a:cubicBezTo>
                  <a:cubicBezTo>
                    <a:pt x="379" y="86"/>
                    <a:pt x="377" y="85"/>
                    <a:pt x="380" y="86"/>
                  </a:cubicBezTo>
                  <a:cubicBezTo>
                    <a:pt x="377" y="85"/>
                    <a:pt x="381" y="86"/>
                    <a:pt x="382" y="86"/>
                  </a:cubicBezTo>
                  <a:cubicBezTo>
                    <a:pt x="383" y="87"/>
                    <a:pt x="382" y="86"/>
                    <a:pt x="385" y="88"/>
                  </a:cubicBezTo>
                  <a:cubicBezTo>
                    <a:pt x="387" y="88"/>
                    <a:pt x="385" y="87"/>
                    <a:pt x="384" y="87"/>
                  </a:cubicBezTo>
                  <a:cubicBezTo>
                    <a:pt x="385" y="87"/>
                    <a:pt x="386" y="88"/>
                    <a:pt x="387" y="88"/>
                  </a:cubicBezTo>
                  <a:cubicBezTo>
                    <a:pt x="388" y="88"/>
                    <a:pt x="389" y="89"/>
                    <a:pt x="387" y="88"/>
                  </a:cubicBezTo>
                  <a:cubicBezTo>
                    <a:pt x="390" y="89"/>
                    <a:pt x="392" y="90"/>
                    <a:pt x="393" y="91"/>
                  </a:cubicBezTo>
                  <a:cubicBezTo>
                    <a:pt x="395" y="92"/>
                    <a:pt x="397" y="92"/>
                    <a:pt x="398" y="93"/>
                  </a:cubicBezTo>
                  <a:cubicBezTo>
                    <a:pt x="400" y="94"/>
                    <a:pt x="401" y="95"/>
                    <a:pt x="402" y="96"/>
                  </a:cubicBezTo>
                  <a:cubicBezTo>
                    <a:pt x="403" y="96"/>
                    <a:pt x="405" y="97"/>
                    <a:pt x="406" y="98"/>
                  </a:cubicBezTo>
                  <a:cubicBezTo>
                    <a:pt x="406" y="98"/>
                    <a:pt x="405" y="97"/>
                    <a:pt x="405" y="97"/>
                  </a:cubicBezTo>
                  <a:cubicBezTo>
                    <a:pt x="405" y="97"/>
                    <a:pt x="407" y="99"/>
                    <a:pt x="408" y="100"/>
                  </a:cubicBezTo>
                  <a:cubicBezTo>
                    <a:pt x="409" y="100"/>
                    <a:pt x="410" y="101"/>
                    <a:pt x="411" y="102"/>
                  </a:cubicBezTo>
                  <a:cubicBezTo>
                    <a:pt x="411" y="102"/>
                    <a:pt x="412" y="103"/>
                    <a:pt x="412" y="103"/>
                  </a:cubicBezTo>
                  <a:cubicBezTo>
                    <a:pt x="412" y="103"/>
                    <a:pt x="411" y="102"/>
                    <a:pt x="410" y="102"/>
                  </a:cubicBezTo>
                  <a:cubicBezTo>
                    <a:pt x="409" y="101"/>
                    <a:pt x="408" y="100"/>
                    <a:pt x="407" y="99"/>
                  </a:cubicBezTo>
                  <a:cubicBezTo>
                    <a:pt x="406" y="99"/>
                    <a:pt x="412" y="103"/>
                    <a:pt x="410" y="102"/>
                  </a:cubicBezTo>
                  <a:cubicBezTo>
                    <a:pt x="409" y="101"/>
                    <a:pt x="405" y="98"/>
                    <a:pt x="405" y="98"/>
                  </a:cubicBezTo>
                  <a:cubicBezTo>
                    <a:pt x="404" y="97"/>
                    <a:pt x="403" y="97"/>
                    <a:pt x="402" y="96"/>
                  </a:cubicBezTo>
                  <a:cubicBezTo>
                    <a:pt x="402" y="96"/>
                    <a:pt x="401" y="96"/>
                    <a:pt x="400" y="95"/>
                  </a:cubicBezTo>
                  <a:cubicBezTo>
                    <a:pt x="400" y="95"/>
                    <a:pt x="400" y="95"/>
                    <a:pt x="399" y="95"/>
                  </a:cubicBezTo>
                  <a:cubicBezTo>
                    <a:pt x="399" y="94"/>
                    <a:pt x="398" y="94"/>
                    <a:pt x="398" y="94"/>
                  </a:cubicBezTo>
                  <a:cubicBezTo>
                    <a:pt x="399" y="94"/>
                    <a:pt x="401" y="96"/>
                    <a:pt x="402" y="97"/>
                  </a:cubicBezTo>
                  <a:cubicBezTo>
                    <a:pt x="402" y="97"/>
                    <a:pt x="401" y="96"/>
                    <a:pt x="400" y="95"/>
                  </a:cubicBezTo>
                  <a:cubicBezTo>
                    <a:pt x="398" y="95"/>
                    <a:pt x="397" y="94"/>
                    <a:pt x="396" y="94"/>
                  </a:cubicBezTo>
                  <a:cubicBezTo>
                    <a:pt x="398" y="95"/>
                    <a:pt x="398" y="95"/>
                    <a:pt x="394" y="93"/>
                  </a:cubicBezTo>
                  <a:cubicBezTo>
                    <a:pt x="394" y="93"/>
                    <a:pt x="398" y="95"/>
                    <a:pt x="399" y="96"/>
                  </a:cubicBezTo>
                  <a:cubicBezTo>
                    <a:pt x="401" y="97"/>
                    <a:pt x="398" y="95"/>
                    <a:pt x="399" y="95"/>
                  </a:cubicBezTo>
                  <a:cubicBezTo>
                    <a:pt x="400" y="95"/>
                    <a:pt x="400" y="96"/>
                    <a:pt x="400" y="96"/>
                  </a:cubicBezTo>
                  <a:cubicBezTo>
                    <a:pt x="400" y="96"/>
                    <a:pt x="400" y="96"/>
                    <a:pt x="400" y="96"/>
                  </a:cubicBezTo>
                  <a:cubicBezTo>
                    <a:pt x="401" y="96"/>
                    <a:pt x="401" y="97"/>
                    <a:pt x="403" y="98"/>
                  </a:cubicBezTo>
                  <a:cubicBezTo>
                    <a:pt x="403" y="98"/>
                    <a:pt x="404" y="99"/>
                    <a:pt x="405" y="99"/>
                  </a:cubicBezTo>
                  <a:cubicBezTo>
                    <a:pt x="406" y="100"/>
                    <a:pt x="407" y="101"/>
                    <a:pt x="408" y="101"/>
                  </a:cubicBezTo>
                  <a:cubicBezTo>
                    <a:pt x="405" y="99"/>
                    <a:pt x="407" y="101"/>
                    <a:pt x="409" y="102"/>
                  </a:cubicBezTo>
                  <a:cubicBezTo>
                    <a:pt x="410" y="103"/>
                    <a:pt x="411" y="103"/>
                    <a:pt x="411" y="104"/>
                  </a:cubicBezTo>
                  <a:cubicBezTo>
                    <a:pt x="412" y="104"/>
                    <a:pt x="412" y="105"/>
                    <a:pt x="411" y="104"/>
                  </a:cubicBezTo>
                  <a:cubicBezTo>
                    <a:pt x="414" y="106"/>
                    <a:pt x="414" y="106"/>
                    <a:pt x="414" y="106"/>
                  </a:cubicBezTo>
                  <a:cubicBezTo>
                    <a:pt x="415" y="108"/>
                    <a:pt x="413" y="105"/>
                    <a:pt x="415" y="108"/>
                  </a:cubicBezTo>
                  <a:cubicBezTo>
                    <a:pt x="416" y="109"/>
                    <a:pt x="416" y="108"/>
                    <a:pt x="415" y="107"/>
                  </a:cubicBezTo>
                  <a:cubicBezTo>
                    <a:pt x="415" y="106"/>
                    <a:pt x="418" y="110"/>
                    <a:pt x="418" y="110"/>
                  </a:cubicBezTo>
                  <a:cubicBezTo>
                    <a:pt x="418" y="110"/>
                    <a:pt x="419" y="111"/>
                    <a:pt x="417" y="110"/>
                  </a:cubicBezTo>
                  <a:cubicBezTo>
                    <a:pt x="421" y="113"/>
                    <a:pt x="419" y="111"/>
                    <a:pt x="420" y="112"/>
                  </a:cubicBezTo>
                  <a:cubicBezTo>
                    <a:pt x="421" y="114"/>
                    <a:pt x="422" y="114"/>
                    <a:pt x="424" y="118"/>
                  </a:cubicBezTo>
                  <a:cubicBezTo>
                    <a:pt x="424" y="118"/>
                    <a:pt x="424" y="117"/>
                    <a:pt x="424" y="117"/>
                  </a:cubicBezTo>
                  <a:cubicBezTo>
                    <a:pt x="423" y="116"/>
                    <a:pt x="423" y="116"/>
                    <a:pt x="422" y="115"/>
                  </a:cubicBezTo>
                  <a:cubicBezTo>
                    <a:pt x="421" y="114"/>
                    <a:pt x="421" y="113"/>
                    <a:pt x="421" y="113"/>
                  </a:cubicBezTo>
                  <a:cubicBezTo>
                    <a:pt x="421" y="114"/>
                    <a:pt x="422" y="115"/>
                    <a:pt x="423" y="116"/>
                  </a:cubicBezTo>
                  <a:cubicBezTo>
                    <a:pt x="424" y="118"/>
                    <a:pt x="425" y="119"/>
                    <a:pt x="425" y="119"/>
                  </a:cubicBezTo>
                  <a:cubicBezTo>
                    <a:pt x="428" y="123"/>
                    <a:pt x="427" y="122"/>
                    <a:pt x="429" y="126"/>
                  </a:cubicBezTo>
                  <a:cubicBezTo>
                    <a:pt x="431" y="127"/>
                    <a:pt x="428" y="123"/>
                    <a:pt x="428" y="122"/>
                  </a:cubicBezTo>
                  <a:cubicBezTo>
                    <a:pt x="429" y="124"/>
                    <a:pt x="429" y="126"/>
                    <a:pt x="430" y="126"/>
                  </a:cubicBezTo>
                  <a:cubicBezTo>
                    <a:pt x="430" y="126"/>
                    <a:pt x="430" y="127"/>
                    <a:pt x="431" y="128"/>
                  </a:cubicBezTo>
                  <a:cubicBezTo>
                    <a:pt x="431" y="130"/>
                    <a:pt x="432" y="131"/>
                    <a:pt x="433" y="134"/>
                  </a:cubicBezTo>
                  <a:cubicBezTo>
                    <a:pt x="433" y="134"/>
                    <a:pt x="433" y="133"/>
                    <a:pt x="433" y="134"/>
                  </a:cubicBezTo>
                  <a:cubicBezTo>
                    <a:pt x="434" y="135"/>
                    <a:pt x="434" y="137"/>
                    <a:pt x="435" y="139"/>
                  </a:cubicBezTo>
                  <a:cubicBezTo>
                    <a:pt x="435" y="139"/>
                    <a:pt x="435" y="140"/>
                    <a:pt x="436" y="140"/>
                  </a:cubicBezTo>
                  <a:cubicBezTo>
                    <a:pt x="436" y="140"/>
                    <a:pt x="436" y="140"/>
                    <a:pt x="436" y="141"/>
                  </a:cubicBezTo>
                  <a:cubicBezTo>
                    <a:pt x="436" y="141"/>
                    <a:pt x="436" y="141"/>
                    <a:pt x="436" y="142"/>
                  </a:cubicBezTo>
                  <a:cubicBezTo>
                    <a:pt x="436" y="143"/>
                    <a:pt x="437" y="144"/>
                    <a:pt x="437" y="145"/>
                  </a:cubicBezTo>
                  <a:cubicBezTo>
                    <a:pt x="437" y="144"/>
                    <a:pt x="436" y="143"/>
                    <a:pt x="436" y="142"/>
                  </a:cubicBezTo>
                  <a:cubicBezTo>
                    <a:pt x="436" y="141"/>
                    <a:pt x="436" y="141"/>
                    <a:pt x="435" y="140"/>
                  </a:cubicBezTo>
                  <a:cubicBezTo>
                    <a:pt x="435" y="139"/>
                    <a:pt x="435" y="139"/>
                    <a:pt x="435" y="138"/>
                  </a:cubicBezTo>
                  <a:cubicBezTo>
                    <a:pt x="434" y="137"/>
                    <a:pt x="434" y="137"/>
                    <a:pt x="434" y="136"/>
                  </a:cubicBezTo>
                  <a:cubicBezTo>
                    <a:pt x="434" y="137"/>
                    <a:pt x="434" y="138"/>
                    <a:pt x="435" y="139"/>
                  </a:cubicBezTo>
                  <a:cubicBezTo>
                    <a:pt x="435" y="140"/>
                    <a:pt x="435" y="141"/>
                    <a:pt x="436" y="141"/>
                  </a:cubicBezTo>
                  <a:cubicBezTo>
                    <a:pt x="436" y="142"/>
                    <a:pt x="436" y="143"/>
                    <a:pt x="436" y="144"/>
                  </a:cubicBezTo>
                  <a:cubicBezTo>
                    <a:pt x="436" y="144"/>
                    <a:pt x="437" y="145"/>
                    <a:pt x="437" y="145"/>
                  </a:cubicBezTo>
                  <a:cubicBezTo>
                    <a:pt x="437" y="145"/>
                    <a:pt x="437" y="146"/>
                    <a:pt x="437" y="146"/>
                  </a:cubicBezTo>
                  <a:cubicBezTo>
                    <a:pt x="438" y="146"/>
                    <a:pt x="438" y="145"/>
                    <a:pt x="439" y="145"/>
                  </a:cubicBezTo>
                  <a:cubicBezTo>
                    <a:pt x="439" y="145"/>
                    <a:pt x="438" y="145"/>
                    <a:pt x="437" y="146"/>
                  </a:cubicBezTo>
                  <a:cubicBezTo>
                    <a:pt x="437" y="146"/>
                    <a:pt x="437" y="146"/>
                    <a:pt x="437" y="146"/>
                  </a:cubicBezTo>
                  <a:cubicBezTo>
                    <a:pt x="437" y="146"/>
                    <a:pt x="437" y="146"/>
                    <a:pt x="437" y="146"/>
                  </a:cubicBezTo>
                  <a:cubicBezTo>
                    <a:pt x="437" y="145"/>
                    <a:pt x="437" y="145"/>
                    <a:pt x="436" y="145"/>
                  </a:cubicBezTo>
                  <a:cubicBezTo>
                    <a:pt x="436" y="144"/>
                    <a:pt x="436" y="144"/>
                    <a:pt x="436" y="143"/>
                  </a:cubicBezTo>
                  <a:cubicBezTo>
                    <a:pt x="436" y="142"/>
                    <a:pt x="435" y="141"/>
                    <a:pt x="435" y="139"/>
                  </a:cubicBezTo>
                  <a:cubicBezTo>
                    <a:pt x="434" y="137"/>
                    <a:pt x="433" y="134"/>
                    <a:pt x="432" y="133"/>
                  </a:cubicBezTo>
                  <a:cubicBezTo>
                    <a:pt x="433" y="133"/>
                    <a:pt x="433" y="135"/>
                    <a:pt x="433" y="135"/>
                  </a:cubicBezTo>
                  <a:cubicBezTo>
                    <a:pt x="433" y="134"/>
                    <a:pt x="432" y="132"/>
                    <a:pt x="432" y="131"/>
                  </a:cubicBezTo>
                  <a:cubicBezTo>
                    <a:pt x="431" y="129"/>
                    <a:pt x="430" y="128"/>
                    <a:pt x="430" y="127"/>
                  </a:cubicBezTo>
                  <a:cubicBezTo>
                    <a:pt x="430" y="127"/>
                    <a:pt x="430" y="128"/>
                    <a:pt x="430" y="129"/>
                  </a:cubicBezTo>
                  <a:cubicBezTo>
                    <a:pt x="431" y="129"/>
                    <a:pt x="431" y="130"/>
                    <a:pt x="431" y="131"/>
                  </a:cubicBezTo>
                  <a:cubicBezTo>
                    <a:pt x="431" y="131"/>
                    <a:pt x="431" y="130"/>
                    <a:pt x="430" y="129"/>
                  </a:cubicBezTo>
                  <a:cubicBezTo>
                    <a:pt x="429" y="128"/>
                    <a:pt x="428" y="126"/>
                    <a:pt x="427" y="124"/>
                  </a:cubicBezTo>
                  <a:cubicBezTo>
                    <a:pt x="425" y="120"/>
                    <a:pt x="422" y="116"/>
                    <a:pt x="420" y="114"/>
                  </a:cubicBezTo>
                  <a:cubicBezTo>
                    <a:pt x="421" y="115"/>
                    <a:pt x="422" y="116"/>
                    <a:pt x="423" y="117"/>
                  </a:cubicBezTo>
                  <a:cubicBezTo>
                    <a:pt x="424" y="119"/>
                    <a:pt x="424" y="120"/>
                    <a:pt x="425" y="121"/>
                  </a:cubicBezTo>
                  <a:cubicBezTo>
                    <a:pt x="425" y="122"/>
                    <a:pt x="426" y="122"/>
                    <a:pt x="426" y="123"/>
                  </a:cubicBezTo>
                  <a:cubicBezTo>
                    <a:pt x="427" y="124"/>
                    <a:pt x="427" y="124"/>
                    <a:pt x="428" y="125"/>
                  </a:cubicBezTo>
                  <a:cubicBezTo>
                    <a:pt x="428" y="127"/>
                    <a:pt x="430" y="128"/>
                    <a:pt x="431" y="130"/>
                  </a:cubicBezTo>
                  <a:cubicBezTo>
                    <a:pt x="430" y="130"/>
                    <a:pt x="431" y="133"/>
                    <a:pt x="432" y="134"/>
                  </a:cubicBezTo>
                  <a:cubicBezTo>
                    <a:pt x="432" y="134"/>
                    <a:pt x="430" y="131"/>
                    <a:pt x="431" y="131"/>
                  </a:cubicBezTo>
                  <a:cubicBezTo>
                    <a:pt x="431" y="132"/>
                    <a:pt x="432" y="133"/>
                    <a:pt x="433" y="135"/>
                  </a:cubicBezTo>
                  <a:cubicBezTo>
                    <a:pt x="433" y="136"/>
                    <a:pt x="433" y="137"/>
                    <a:pt x="434" y="139"/>
                  </a:cubicBezTo>
                  <a:cubicBezTo>
                    <a:pt x="434" y="139"/>
                    <a:pt x="434" y="140"/>
                    <a:pt x="435" y="141"/>
                  </a:cubicBezTo>
                  <a:cubicBezTo>
                    <a:pt x="435" y="141"/>
                    <a:pt x="435" y="142"/>
                    <a:pt x="435" y="143"/>
                  </a:cubicBezTo>
                  <a:cubicBezTo>
                    <a:pt x="435" y="143"/>
                    <a:pt x="436" y="144"/>
                    <a:pt x="436" y="145"/>
                  </a:cubicBezTo>
                  <a:cubicBezTo>
                    <a:pt x="436" y="145"/>
                    <a:pt x="436" y="146"/>
                    <a:pt x="436" y="146"/>
                  </a:cubicBezTo>
                  <a:cubicBezTo>
                    <a:pt x="436" y="147"/>
                    <a:pt x="436" y="147"/>
                    <a:pt x="436" y="147"/>
                  </a:cubicBezTo>
                  <a:cubicBezTo>
                    <a:pt x="436" y="147"/>
                    <a:pt x="436" y="147"/>
                    <a:pt x="436" y="147"/>
                  </a:cubicBezTo>
                  <a:cubicBezTo>
                    <a:pt x="437" y="147"/>
                    <a:pt x="437" y="147"/>
                    <a:pt x="437" y="147"/>
                  </a:cubicBezTo>
                  <a:cubicBezTo>
                    <a:pt x="437" y="147"/>
                    <a:pt x="438" y="146"/>
                    <a:pt x="438" y="146"/>
                  </a:cubicBezTo>
                  <a:cubicBezTo>
                    <a:pt x="438" y="146"/>
                    <a:pt x="437" y="147"/>
                    <a:pt x="437" y="147"/>
                  </a:cubicBezTo>
                  <a:cubicBezTo>
                    <a:pt x="437" y="147"/>
                    <a:pt x="439" y="146"/>
                    <a:pt x="441" y="146"/>
                  </a:cubicBezTo>
                  <a:cubicBezTo>
                    <a:pt x="441" y="146"/>
                    <a:pt x="440" y="146"/>
                    <a:pt x="439" y="146"/>
                  </a:cubicBezTo>
                  <a:cubicBezTo>
                    <a:pt x="440" y="146"/>
                    <a:pt x="441" y="145"/>
                    <a:pt x="443" y="145"/>
                  </a:cubicBezTo>
                  <a:cubicBezTo>
                    <a:pt x="444" y="145"/>
                    <a:pt x="446" y="145"/>
                    <a:pt x="448" y="145"/>
                  </a:cubicBezTo>
                  <a:cubicBezTo>
                    <a:pt x="451" y="145"/>
                    <a:pt x="455" y="145"/>
                    <a:pt x="459" y="147"/>
                  </a:cubicBezTo>
                  <a:cubicBezTo>
                    <a:pt x="456" y="146"/>
                    <a:pt x="452" y="145"/>
                    <a:pt x="448" y="145"/>
                  </a:cubicBezTo>
                  <a:cubicBezTo>
                    <a:pt x="443" y="145"/>
                    <a:pt x="439" y="146"/>
                    <a:pt x="436" y="147"/>
                  </a:cubicBezTo>
                  <a:cubicBezTo>
                    <a:pt x="436" y="147"/>
                    <a:pt x="436" y="147"/>
                    <a:pt x="436" y="147"/>
                  </a:cubicBezTo>
                  <a:cubicBezTo>
                    <a:pt x="436" y="147"/>
                    <a:pt x="436" y="148"/>
                    <a:pt x="436" y="148"/>
                  </a:cubicBezTo>
                  <a:cubicBezTo>
                    <a:pt x="436" y="147"/>
                    <a:pt x="436" y="147"/>
                    <a:pt x="436" y="147"/>
                  </a:cubicBezTo>
                  <a:cubicBezTo>
                    <a:pt x="436" y="147"/>
                    <a:pt x="436" y="147"/>
                    <a:pt x="436" y="147"/>
                  </a:cubicBezTo>
                  <a:cubicBezTo>
                    <a:pt x="436" y="146"/>
                    <a:pt x="436" y="146"/>
                    <a:pt x="436" y="146"/>
                  </a:cubicBezTo>
                  <a:cubicBezTo>
                    <a:pt x="436" y="146"/>
                    <a:pt x="436" y="147"/>
                    <a:pt x="436" y="147"/>
                  </a:cubicBezTo>
                  <a:cubicBezTo>
                    <a:pt x="435" y="144"/>
                    <a:pt x="435" y="144"/>
                    <a:pt x="434" y="142"/>
                  </a:cubicBezTo>
                  <a:cubicBezTo>
                    <a:pt x="434" y="139"/>
                    <a:pt x="433" y="139"/>
                    <a:pt x="433" y="137"/>
                  </a:cubicBezTo>
                  <a:cubicBezTo>
                    <a:pt x="433" y="138"/>
                    <a:pt x="434" y="139"/>
                    <a:pt x="434" y="141"/>
                  </a:cubicBezTo>
                  <a:cubicBezTo>
                    <a:pt x="435" y="141"/>
                    <a:pt x="432" y="133"/>
                    <a:pt x="432" y="134"/>
                  </a:cubicBezTo>
                  <a:cubicBezTo>
                    <a:pt x="432" y="135"/>
                    <a:pt x="432" y="136"/>
                    <a:pt x="433" y="137"/>
                  </a:cubicBezTo>
                  <a:cubicBezTo>
                    <a:pt x="432" y="136"/>
                    <a:pt x="432" y="136"/>
                    <a:pt x="432" y="135"/>
                  </a:cubicBezTo>
                  <a:cubicBezTo>
                    <a:pt x="431" y="134"/>
                    <a:pt x="431" y="133"/>
                    <a:pt x="430" y="132"/>
                  </a:cubicBezTo>
                  <a:cubicBezTo>
                    <a:pt x="429" y="131"/>
                    <a:pt x="429" y="129"/>
                    <a:pt x="428" y="128"/>
                  </a:cubicBezTo>
                  <a:cubicBezTo>
                    <a:pt x="428" y="128"/>
                    <a:pt x="430" y="131"/>
                    <a:pt x="429" y="128"/>
                  </a:cubicBezTo>
                  <a:cubicBezTo>
                    <a:pt x="428" y="129"/>
                    <a:pt x="424" y="121"/>
                    <a:pt x="425" y="123"/>
                  </a:cubicBezTo>
                  <a:cubicBezTo>
                    <a:pt x="425" y="123"/>
                    <a:pt x="424" y="121"/>
                    <a:pt x="423" y="121"/>
                  </a:cubicBezTo>
                  <a:cubicBezTo>
                    <a:pt x="422" y="118"/>
                    <a:pt x="424" y="122"/>
                    <a:pt x="423" y="121"/>
                  </a:cubicBezTo>
                  <a:cubicBezTo>
                    <a:pt x="423" y="120"/>
                    <a:pt x="422" y="119"/>
                    <a:pt x="421" y="118"/>
                  </a:cubicBezTo>
                  <a:cubicBezTo>
                    <a:pt x="421" y="117"/>
                    <a:pt x="420" y="116"/>
                    <a:pt x="419" y="116"/>
                  </a:cubicBezTo>
                  <a:cubicBezTo>
                    <a:pt x="420" y="117"/>
                    <a:pt x="421" y="118"/>
                    <a:pt x="422" y="119"/>
                  </a:cubicBezTo>
                  <a:cubicBezTo>
                    <a:pt x="423" y="120"/>
                    <a:pt x="424" y="122"/>
                    <a:pt x="424" y="123"/>
                  </a:cubicBezTo>
                  <a:cubicBezTo>
                    <a:pt x="423" y="121"/>
                    <a:pt x="423" y="120"/>
                    <a:pt x="422" y="119"/>
                  </a:cubicBezTo>
                  <a:cubicBezTo>
                    <a:pt x="421" y="118"/>
                    <a:pt x="420" y="117"/>
                    <a:pt x="420" y="116"/>
                  </a:cubicBezTo>
                  <a:cubicBezTo>
                    <a:pt x="419" y="116"/>
                    <a:pt x="418" y="115"/>
                    <a:pt x="417" y="114"/>
                  </a:cubicBezTo>
                  <a:cubicBezTo>
                    <a:pt x="417" y="113"/>
                    <a:pt x="416" y="112"/>
                    <a:pt x="415" y="111"/>
                  </a:cubicBezTo>
                  <a:cubicBezTo>
                    <a:pt x="414" y="110"/>
                    <a:pt x="413" y="109"/>
                    <a:pt x="412" y="108"/>
                  </a:cubicBezTo>
                  <a:cubicBezTo>
                    <a:pt x="410" y="107"/>
                    <a:pt x="409" y="106"/>
                    <a:pt x="407" y="104"/>
                  </a:cubicBezTo>
                  <a:cubicBezTo>
                    <a:pt x="408" y="105"/>
                    <a:pt x="409" y="106"/>
                    <a:pt x="411" y="108"/>
                  </a:cubicBezTo>
                  <a:cubicBezTo>
                    <a:pt x="411" y="108"/>
                    <a:pt x="412" y="109"/>
                    <a:pt x="413" y="110"/>
                  </a:cubicBezTo>
                  <a:cubicBezTo>
                    <a:pt x="412" y="109"/>
                    <a:pt x="411" y="108"/>
                    <a:pt x="410" y="108"/>
                  </a:cubicBezTo>
                  <a:cubicBezTo>
                    <a:pt x="410" y="107"/>
                    <a:pt x="409" y="106"/>
                    <a:pt x="408" y="106"/>
                  </a:cubicBezTo>
                  <a:cubicBezTo>
                    <a:pt x="406" y="104"/>
                    <a:pt x="405" y="103"/>
                    <a:pt x="405" y="103"/>
                  </a:cubicBezTo>
                  <a:cubicBezTo>
                    <a:pt x="403" y="101"/>
                    <a:pt x="401" y="100"/>
                    <a:pt x="399" y="99"/>
                  </a:cubicBezTo>
                  <a:cubicBezTo>
                    <a:pt x="398" y="98"/>
                    <a:pt x="396" y="97"/>
                    <a:pt x="394" y="96"/>
                  </a:cubicBezTo>
                  <a:cubicBezTo>
                    <a:pt x="392" y="95"/>
                    <a:pt x="390" y="94"/>
                    <a:pt x="388" y="94"/>
                  </a:cubicBezTo>
                  <a:cubicBezTo>
                    <a:pt x="388" y="94"/>
                    <a:pt x="387" y="93"/>
                    <a:pt x="386" y="93"/>
                  </a:cubicBezTo>
                  <a:cubicBezTo>
                    <a:pt x="386" y="93"/>
                    <a:pt x="386" y="93"/>
                    <a:pt x="386" y="93"/>
                  </a:cubicBezTo>
                  <a:cubicBezTo>
                    <a:pt x="385" y="92"/>
                    <a:pt x="384" y="92"/>
                    <a:pt x="383" y="92"/>
                  </a:cubicBezTo>
                  <a:cubicBezTo>
                    <a:pt x="384" y="92"/>
                    <a:pt x="385" y="92"/>
                    <a:pt x="385" y="93"/>
                  </a:cubicBezTo>
                  <a:cubicBezTo>
                    <a:pt x="386" y="93"/>
                    <a:pt x="387" y="93"/>
                    <a:pt x="388" y="94"/>
                  </a:cubicBezTo>
                  <a:cubicBezTo>
                    <a:pt x="389" y="94"/>
                    <a:pt x="390" y="94"/>
                    <a:pt x="391" y="95"/>
                  </a:cubicBezTo>
                  <a:cubicBezTo>
                    <a:pt x="392" y="95"/>
                    <a:pt x="394" y="96"/>
                    <a:pt x="395" y="97"/>
                  </a:cubicBezTo>
                  <a:cubicBezTo>
                    <a:pt x="394" y="96"/>
                    <a:pt x="393" y="95"/>
                    <a:pt x="391" y="94"/>
                  </a:cubicBezTo>
                  <a:cubicBezTo>
                    <a:pt x="389" y="94"/>
                    <a:pt x="387" y="93"/>
                    <a:pt x="385" y="92"/>
                  </a:cubicBezTo>
                  <a:cubicBezTo>
                    <a:pt x="383" y="91"/>
                    <a:pt x="381" y="91"/>
                    <a:pt x="379" y="90"/>
                  </a:cubicBezTo>
                  <a:cubicBezTo>
                    <a:pt x="377" y="90"/>
                    <a:pt x="376" y="90"/>
                    <a:pt x="376" y="89"/>
                  </a:cubicBezTo>
                  <a:cubicBezTo>
                    <a:pt x="374" y="89"/>
                    <a:pt x="374" y="89"/>
                    <a:pt x="372" y="89"/>
                  </a:cubicBezTo>
                  <a:cubicBezTo>
                    <a:pt x="374" y="89"/>
                    <a:pt x="367" y="88"/>
                    <a:pt x="366" y="88"/>
                  </a:cubicBezTo>
                  <a:cubicBezTo>
                    <a:pt x="365" y="88"/>
                    <a:pt x="364" y="88"/>
                    <a:pt x="364" y="88"/>
                  </a:cubicBezTo>
                  <a:cubicBezTo>
                    <a:pt x="362" y="88"/>
                    <a:pt x="361" y="88"/>
                    <a:pt x="360" y="88"/>
                  </a:cubicBezTo>
                  <a:cubicBezTo>
                    <a:pt x="362" y="88"/>
                    <a:pt x="363" y="88"/>
                    <a:pt x="365" y="88"/>
                  </a:cubicBezTo>
                  <a:cubicBezTo>
                    <a:pt x="366" y="89"/>
                    <a:pt x="364" y="89"/>
                    <a:pt x="363" y="89"/>
                  </a:cubicBezTo>
                  <a:cubicBezTo>
                    <a:pt x="364" y="89"/>
                    <a:pt x="366" y="89"/>
                    <a:pt x="368" y="89"/>
                  </a:cubicBezTo>
                  <a:cubicBezTo>
                    <a:pt x="371" y="90"/>
                    <a:pt x="373" y="90"/>
                    <a:pt x="375" y="90"/>
                  </a:cubicBezTo>
                  <a:cubicBezTo>
                    <a:pt x="376" y="91"/>
                    <a:pt x="377" y="91"/>
                    <a:pt x="377" y="91"/>
                  </a:cubicBezTo>
                  <a:cubicBezTo>
                    <a:pt x="377" y="91"/>
                    <a:pt x="377" y="91"/>
                    <a:pt x="377" y="91"/>
                  </a:cubicBezTo>
                  <a:cubicBezTo>
                    <a:pt x="375" y="91"/>
                    <a:pt x="374" y="90"/>
                    <a:pt x="373" y="90"/>
                  </a:cubicBezTo>
                  <a:cubicBezTo>
                    <a:pt x="373" y="91"/>
                    <a:pt x="377" y="91"/>
                    <a:pt x="379" y="92"/>
                  </a:cubicBezTo>
                  <a:cubicBezTo>
                    <a:pt x="376" y="92"/>
                    <a:pt x="372" y="90"/>
                    <a:pt x="371" y="90"/>
                  </a:cubicBezTo>
                  <a:cubicBezTo>
                    <a:pt x="369" y="90"/>
                    <a:pt x="372" y="90"/>
                    <a:pt x="368" y="90"/>
                  </a:cubicBezTo>
                  <a:cubicBezTo>
                    <a:pt x="371" y="90"/>
                    <a:pt x="372" y="91"/>
                    <a:pt x="374" y="91"/>
                  </a:cubicBezTo>
                  <a:cubicBezTo>
                    <a:pt x="375" y="92"/>
                    <a:pt x="377" y="92"/>
                    <a:pt x="380" y="93"/>
                  </a:cubicBezTo>
                  <a:cubicBezTo>
                    <a:pt x="381" y="93"/>
                    <a:pt x="382" y="93"/>
                    <a:pt x="383" y="94"/>
                  </a:cubicBezTo>
                  <a:cubicBezTo>
                    <a:pt x="384" y="94"/>
                    <a:pt x="385" y="94"/>
                    <a:pt x="386" y="95"/>
                  </a:cubicBezTo>
                  <a:cubicBezTo>
                    <a:pt x="387" y="95"/>
                    <a:pt x="388" y="96"/>
                    <a:pt x="387" y="96"/>
                  </a:cubicBezTo>
                  <a:cubicBezTo>
                    <a:pt x="383" y="94"/>
                    <a:pt x="388" y="96"/>
                    <a:pt x="385" y="95"/>
                  </a:cubicBezTo>
                  <a:cubicBezTo>
                    <a:pt x="383" y="94"/>
                    <a:pt x="382" y="94"/>
                    <a:pt x="380" y="93"/>
                  </a:cubicBezTo>
                  <a:cubicBezTo>
                    <a:pt x="380" y="93"/>
                    <a:pt x="379" y="93"/>
                    <a:pt x="379" y="93"/>
                  </a:cubicBezTo>
                  <a:cubicBezTo>
                    <a:pt x="378" y="93"/>
                    <a:pt x="377" y="92"/>
                    <a:pt x="376" y="92"/>
                  </a:cubicBezTo>
                  <a:cubicBezTo>
                    <a:pt x="376" y="92"/>
                    <a:pt x="375" y="92"/>
                    <a:pt x="374" y="92"/>
                  </a:cubicBezTo>
                  <a:cubicBezTo>
                    <a:pt x="374" y="92"/>
                    <a:pt x="380" y="93"/>
                    <a:pt x="378" y="93"/>
                  </a:cubicBezTo>
                  <a:cubicBezTo>
                    <a:pt x="374" y="92"/>
                    <a:pt x="373" y="92"/>
                    <a:pt x="369" y="92"/>
                  </a:cubicBezTo>
                  <a:cubicBezTo>
                    <a:pt x="369" y="92"/>
                    <a:pt x="371" y="92"/>
                    <a:pt x="369" y="92"/>
                  </a:cubicBezTo>
                  <a:cubicBezTo>
                    <a:pt x="370" y="92"/>
                    <a:pt x="370" y="92"/>
                    <a:pt x="370" y="92"/>
                  </a:cubicBezTo>
                  <a:cubicBezTo>
                    <a:pt x="373" y="92"/>
                    <a:pt x="369" y="92"/>
                    <a:pt x="367" y="92"/>
                  </a:cubicBezTo>
                  <a:cubicBezTo>
                    <a:pt x="366" y="91"/>
                    <a:pt x="371" y="92"/>
                    <a:pt x="369" y="91"/>
                  </a:cubicBezTo>
                  <a:cubicBezTo>
                    <a:pt x="369" y="91"/>
                    <a:pt x="371" y="91"/>
                    <a:pt x="372" y="91"/>
                  </a:cubicBezTo>
                  <a:cubicBezTo>
                    <a:pt x="373" y="92"/>
                    <a:pt x="374" y="92"/>
                    <a:pt x="374" y="92"/>
                  </a:cubicBezTo>
                  <a:cubicBezTo>
                    <a:pt x="373" y="91"/>
                    <a:pt x="371" y="91"/>
                    <a:pt x="369" y="91"/>
                  </a:cubicBezTo>
                  <a:cubicBezTo>
                    <a:pt x="368" y="91"/>
                    <a:pt x="367" y="90"/>
                    <a:pt x="366" y="90"/>
                  </a:cubicBezTo>
                  <a:cubicBezTo>
                    <a:pt x="365" y="90"/>
                    <a:pt x="365" y="90"/>
                    <a:pt x="364" y="90"/>
                  </a:cubicBezTo>
                  <a:cubicBezTo>
                    <a:pt x="360" y="90"/>
                    <a:pt x="366" y="90"/>
                    <a:pt x="362" y="90"/>
                  </a:cubicBezTo>
                  <a:cubicBezTo>
                    <a:pt x="361" y="90"/>
                    <a:pt x="366" y="90"/>
                    <a:pt x="365" y="90"/>
                  </a:cubicBezTo>
                  <a:cubicBezTo>
                    <a:pt x="361" y="90"/>
                    <a:pt x="359" y="90"/>
                    <a:pt x="361" y="90"/>
                  </a:cubicBezTo>
                  <a:cubicBezTo>
                    <a:pt x="358" y="89"/>
                    <a:pt x="359" y="89"/>
                    <a:pt x="355" y="89"/>
                  </a:cubicBezTo>
                  <a:cubicBezTo>
                    <a:pt x="353" y="89"/>
                    <a:pt x="352" y="90"/>
                    <a:pt x="352" y="90"/>
                  </a:cubicBezTo>
                  <a:cubicBezTo>
                    <a:pt x="351" y="90"/>
                    <a:pt x="349" y="90"/>
                    <a:pt x="347" y="90"/>
                  </a:cubicBezTo>
                  <a:cubicBezTo>
                    <a:pt x="346" y="89"/>
                    <a:pt x="345" y="88"/>
                    <a:pt x="345" y="86"/>
                  </a:cubicBezTo>
                  <a:cubicBezTo>
                    <a:pt x="344" y="85"/>
                    <a:pt x="343" y="83"/>
                    <a:pt x="343" y="82"/>
                  </a:cubicBezTo>
                  <a:cubicBezTo>
                    <a:pt x="343" y="82"/>
                    <a:pt x="343" y="82"/>
                    <a:pt x="343" y="83"/>
                  </a:cubicBezTo>
                  <a:cubicBezTo>
                    <a:pt x="343" y="83"/>
                    <a:pt x="343" y="84"/>
                    <a:pt x="344" y="85"/>
                  </a:cubicBezTo>
                  <a:cubicBezTo>
                    <a:pt x="345" y="86"/>
                    <a:pt x="346" y="89"/>
                    <a:pt x="347" y="91"/>
                  </a:cubicBezTo>
                  <a:cubicBezTo>
                    <a:pt x="350" y="90"/>
                    <a:pt x="353" y="90"/>
                    <a:pt x="354" y="90"/>
                  </a:cubicBezTo>
                  <a:cubicBezTo>
                    <a:pt x="355" y="90"/>
                    <a:pt x="355" y="90"/>
                    <a:pt x="356" y="90"/>
                  </a:cubicBezTo>
                  <a:cubicBezTo>
                    <a:pt x="355" y="90"/>
                    <a:pt x="354" y="90"/>
                    <a:pt x="353" y="90"/>
                  </a:cubicBezTo>
                  <a:cubicBezTo>
                    <a:pt x="353" y="90"/>
                    <a:pt x="354" y="90"/>
                    <a:pt x="354" y="90"/>
                  </a:cubicBezTo>
                  <a:cubicBezTo>
                    <a:pt x="354" y="90"/>
                    <a:pt x="354" y="90"/>
                    <a:pt x="354" y="90"/>
                  </a:cubicBezTo>
                  <a:cubicBezTo>
                    <a:pt x="354" y="90"/>
                    <a:pt x="354" y="90"/>
                    <a:pt x="353" y="90"/>
                  </a:cubicBezTo>
                  <a:cubicBezTo>
                    <a:pt x="352" y="90"/>
                    <a:pt x="352" y="90"/>
                    <a:pt x="352" y="90"/>
                  </a:cubicBezTo>
                  <a:cubicBezTo>
                    <a:pt x="351" y="90"/>
                    <a:pt x="350" y="90"/>
                    <a:pt x="348" y="91"/>
                  </a:cubicBezTo>
                  <a:cubicBezTo>
                    <a:pt x="351" y="90"/>
                    <a:pt x="354" y="90"/>
                    <a:pt x="354" y="91"/>
                  </a:cubicBezTo>
                  <a:cubicBezTo>
                    <a:pt x="354" y="91"/>
                    <a:pt x="354" y="91"/>
                    <a:pt x="353" y="91"/>
                  </a:cubicBezTo>
                  <a:cubicBezTo>
                    <a:pt x="353" y="91"/>
                    <a:pt x="353" y="91"/>
                    <a:pt x="353" y="91"/>
                  </a:cubicBezTo>
                  <a:cubicBezTo>
                    <a:pt x="352" y="91"/>
                    <a:pt x="352" y="91"/>
                    <a:pt x="352" y="91"/>
                  </a:cubicBezTo>
                  <a:cubicBezTo>
                    <a:pt x="352" y="91"/>
                    <a:pt x="353" y="91"/>
                    <a:pt x="353" y="91"/>
                  </a:cubicBezTo>
                  <a:cubicBezTo>
                    <a:pt x="353" y="91"/>
                    <a:pt x="354" y="91"/>
                    <a:pt x="354" y="91"/>
                  </a:cubicBezTo>
                  <a:cubicBezTo>
                    <a:pt x="354" y="91"/>
                    <a:pt x="354" y="91"/>
                    <a:pt x="354" y="91"/>
                  </a:cubicBezTo>
                  <a:cubicBezTo>
                    <a:pt x="354" y="91"/>
                    <a:pt x="354" y="91"/>
                    <a:pt x="354" y="91"/>
                  </a:cubicBezTo>
                  <a:cubicBezTo>
                    <a:pt x="353" y="91"/>
                    <a:pt x="352" y="91"/>
                    <a:pt x="351" y="92"/>
                  </a:cubicBezTo>
                  <a:cubicBezTo>
                    <a:pt x="352" y="92"/>
                    <a:pt x="353" y="92"/>
                    <a:pt x="353" y="91"/>
                  </a:cubicBezTo>
                  <a:cubicBezTo>
                    <a:pt x="353" y="91"/>
                    <a:pt x="354" y="91"/>
                    <a:pt x="354" y="91"/>
                  </a:cubicBezTo>
                  <a:cubicBezTo>
                    <a:pt x="354" y="91"/>
                    <a:pt x="354" y="91"/>
                    <a:pt x="355" y="91"/>
                  </a:cubicBezTo>
                  <a:cubicBezTo>
                    <a:pt x="355" y="91"/>
                    <a:pt x="356" y="92"/>
                    <a:pt x="356" y="92"/>
                  </a:cubicBezTo>
                  <a:cubicBezTo>
                    <a:pt x="355" y="92"/>
                    <a:pt x="353" y="92"/>
                    <a:pt x="352" y="92"/>
                  </a:cubicBezTo>
                  <a:cubicBezTo>
                    <a:pt x="350" y="92"/>
                    <a:pt x="348" y="93"/>
                    <a:pt x="345" y="93"/>
                  </a:cubicBezTo>
                  <a:cubicBezTo>
                    <a:pt x="345" y="92"/>
                    <a:pt x="344" y="91"/>
                    <a:pt x="344" y="90"/>
                  </a:cubicBezTo>
                  <a:cubicBezTo>
                    <a:pt x="344" y="91"/>
                    <a:pt x="345" y="92"/>
                    <a:pt x="345" y="93"/>
                  </a:cubicBezTo>
                  <a:cubicBezTo>
                    <a:pt x="348" y="92"/>
                    <a:pt x="351" y="92"/>
                    <a:pt x="353" y="92"/>
                  </a:cubicBezTo>
                  <a:cubicBezTo>
                    <a:pt x="351" y="92"/>
                    <a:pt x="349" y="92"/>
                    <a:pt x="346" y="92"/>
                  </a:cubicBezTo>
                  <a:cubicBezTo>
                    <a:pt x="345" y="91"/>
                    <a:pt x="344" y="89"/>
                    <a:pt x="344" y="88"/>
                  </a:cubicBezTo>
                  <a:cubicBezTo>
                    <a:pt x="344" y="89"/>
                    <a:pt x="345" y="91"/>
                    <a:pt x="346" y="92"/>
                  </a:cubicBezTo>
                  <a:cubicBezTo>
                    <a:pt x="347" y="92"/>
                    <a:pt x="348" y="92"/>
                    <a:pt x="348" y="92"/>
                  </a:cubicBezTo>
                  <a:cubicBezTo>
                    <a:pt x="348" y="92"/>
                    <a:pt x="347" y="92"/>
                    <a:pt x="345" y="93"/>
                  </a:cubicBezTo>
                  <a:cubicBezTo>
                    <a:pt x="345" y="91"/>
                    <a:pt x="344" y="89"/>
                    <a:pt x="343" y="88"/>
                  </a:cubicBezTo>
                  <a:cubicBezTo>
                    <a:pt x="342" y="86"/>
                    <a:pt x="342" y="85"/>
                    <a:pt x="341" y="84"/>
                  </a:cubicBezTo>
                  <a:cubicBezTo>
                    <a:pt x="341" y="84"/>
                    <a:pt x="341" y="83"/>
                    <a:pt x="341" y="83"/>
                  </a:cubicBezTo>
                  <a:cubicBezTo>
                    <a:pt x="341" y="84"/>
                    <a:pt x="342" y="84"/>
                    <a:pt x="342" y="85"/>
                  </a:cubicBezTo>
                  <a:cubicBezTo>
                    <a:pt x="342" y="85"/>
                    <a:pt x="342" y="85"/>
                    <a:pt x="342" y="85"/>
                  </a:cubicBezTo>
                  <a:cubicBezTo>
                    <a:pt x="342" y="85"/>
                    <a:pt x="342" y="85"/>
                    <a:pt x="342" y="85"/>
                  </a:cubicBezTo>
                  <a:cubicBezTo>
                    <a:pt x="342" y="84"/>
                    <a:pt x="342" y="84"/>
                    <a:pt x="342" y="84"/>
                  </a:cubicBezTo>
                  <a:cubicBezTo>
                    <a:pt x="341" y="83"/>
                    <a:pt x="341" y="82"/>
                    <a:pt x="342" y="84"/>
                  </a:cubicBezTo>
                  <a:cubicBezTo>
                    <a:pt x="342" y="83"/>
                    <a:pt x="341" y="82"/>
                    <a:pt x="340" y="79"/>
                  </a:cubicBezTo>
                  <a:cubicBezTo>
                    <a:pt x="340" y="80"/>
                    <a:pt x="341" y="82"/>
                    <a:pt x="340" y="81"/>
                  </a:cubicBezTo>
                  <a:cubicBezTo>
                    <a:pt x="340" y="81"/>
                    <a:pt x="341" y="83"/>
                    <a:pt x="341" y="84"/>
                  </a:cubicBezTo>
                  <a:cubicBezTo>
                    <a:pt x="341" y="84"/>
                    <a:pt x="342" y="85"/>
                    <a:pt x="341" y="84"/>
                  </a:cubicBezTo>
                  <a:cubicBezTo>
                    <a:pt x="340" y="81"/>
                    <a:pt x="339" y="80"/>
                    <a:pt x="338" y="78"/>
                  </a:cubicBezTo>
                  <a:cubicBezTo>
                    <a:pt x="337" y="77"/>
                    <a:pt x="337" y="75"/>
                    <a:pt x="335" y="73"/>
                  </a:cubicBezTo>
                  <a:cubicBezTo>
                    <a:pt x="337" y="76"/>
                    <a:pt x="337" y="74"/>
                    <a:pt x="339" y="78"/>
                  </a:cubicBezTo>
                  <a:cubicBezTo>
                    <a:pt x="338" y="76"/>
                    <a:pt x="337" y="75"/>
                    <a:pt x="337" y="73"/>
                  </a:cubicBezTo>
                  <a:cubicBezTo>
                    <a:pt x="336" y="72"/>
                    <a:pt x="335" y="71"/>
                    <a:pt x="334" y="69"/>
                  </a:cubicBezTo>
                  <a:cubicBezTo>
                    <a:pt x="334" y="70"/>
                    <a:pt x="334" y="71"/>
                    <a:pt x="334" y="71"/>
                  </a:cubicBezTo>
                  <a:cubicBezTo>
                    <a:pt x="332" y="68"/>
                    <a:pt x="333" y="68"/>
                    <a:pt x="332" y="66"/>
                  </a:cubicBezTo>
                  <a:cubicBezTo>
                    <a:pt x="331" y="64"/>
                    <a:pt x="329" y="63"/>
                    <a:pt x="329" y="62"/>
                  </a:cubicBezTo>
                  <a:cubicBezTo>
                    <a:pt x="328" y="60"/>
                    <a:pt x="329" y="63"/>
                    <a:pt x="327" y="60"/>
                  </a:cubicBezTo>
                  <a:cubicBezTo>
                    <a:pt x="328" y="61"/>
                    <a:pt x="327" y="60"/>
                    <a:pt x="327" y="60"/>
                  </a:cubicBezTo>
                  <a:cubicBezTo>
                    <a:pt x="326" y="58"/>
                    <a:pt x="326" y="58"/>
                    <a:pt x="325" y="57"/>
                  </a:cubicBezTo>
                  <a:cubicBezTo>
                    <a:pt x="325" y="57"/>
                    <a:pt x="325" y="57"/>
                    <a:pt x="326" y="58"/>
                  </a:cubicBezTo>
                  <a:cubicBezTo>
                    <a:pt x="326" y="59"/>
                    <a:pt x="327" y="59"/>
                    <a:pt x="327" y="60"/>
                  </a:cubicBezTo>
                  <a:cubicBezTo>
                    <a:pt x="327" y="60"/>
                    <a:pt x="327" y="61"/>
                    <a:pt x="328" y="61"/>
                  </a:cubicBezTo>
                  <a:cubicBezTo>
                    <a:pt x="326" y="59"/>
                    <a:pt x="328" y="61"/>
                    <a:pt x="327" y="61"/>
                  </a:cubicBezTo>
                  <a:cubicBezTo>
                    <a:pt x="327" y="60"/>
                    <a:pt x="327" y="60"/>
                    <a:pt x="327" y="60"/>
                  </a:cubicBezTo>
                  <a:cubicBezTo>
                    <a:pt x="326" y="59"/>
                    <a:pt x="326" y="60"/>
                    <a:pt x="327" y="60"/>
                  </a:cubicBezTo>
                  <a:cubicBezTo>
                    <a:pt x="326" y="60"/>
                    <a:pt x="323" y="56"/>
                    <a:pt x="324" y="57"/>
                  </a:cubicBezTo>
                  <a:cubicBezTo>
                    <a:pt x="321" y="54"/>
                    <a:pt x="325" y="58"/>
                    <a:pt x="324" y="57"/>
                  </a:cubicBezTo>
                  <a:cubicBezTo>
                    <a:pt x="322" y="56"/>
                    <a:pt x="321" y="54"/>
                    <a:pt x="320" y="52"/>
                  </a:cubicBezTo>
                  <a:cubicBezTo>
                    <a:pt x="320" y="52"/>
                    <a:pt x="321" y="53"/>
                    <a:pt x="323" y="55"/>
                  </a:cubicBezTo>
                  <a:cubicBezTo>
                    <a:pt x="323" y="55"/>
                    <a:pt x="322" y="54"/>
                    <a:pt x="321" y="53"/>
                  </a:cubicBezTo>
                  <a:cubicBezTo>
                    <a:pt x="321" y="53"/>
                    <a:pt x="320" y="52"/>
                    <a:pt x="319" y="51"/>
                  </a:cubicBezTo>
                  <a:cubicBezTo>
                    <a:pt x="318" y="50"/>
                    <a:pt x="316" y="48"/>
                    <a:pt x="314" y="47"/>
                  </a:cubicBezTo>
                  <a:cubicBezTo>
                    <a:pt x="314" y="46"/>
                    <a:pt x="313" y="45"/>
                    <a:pt x="313" y="45"/>
                  </a:cubicBezTo>
                  <a:cubicBezTo>
                    <a:pt x="310" y="43"/>
                    <a:pt x="308" y="41"/>
                    <a:pt x="306" y="39"/>
                  </a:cubicBezTo>
                  <a:cubicBezTo>
                    <a:pt x="307" y="40"/>
                    <a:pt x="311" y="43"/>
                    <a:pt x="312" y="44"/>
                  </a:cubicBezTo>
                  <a:cubicBezTo>
                    <a:pt x="313" y="45"/>
                    <a:pt x="313" y="45"/>
                    <a:pt x="313" y="45"/>
                  </a:cubicBezTo>
                  <a:cubicBezTo>
                    <a:pt x="314" y="46"/>
                    <a:pt x="315" y="47"/>
                    <a:pt x="316" y="48"/>
                  </a:cubicBezTo>
                  <a:cubicBezTo>
                    <a:pt x="315" y="48"/>
                    <a:pt x="314" y="47"/>
                    <a:pt x="313" y="45"/>
                  </a:cubicBezTo>
                  <a:cubicBezTo>
                    <a:pt x="313" y="46"/>
                    <a:pt x="314" y="47"/>
                    <a:pt x="315" y="48"/>
                  </a:cubicBezTo>
                  <a:cubicBezTo>
                    <a:pt x="315" y="48"/>
                    <a:pt x="312" y="45"/>
                    <a:pt x="311" y="44"/>
                  </a:cubicBezTo>
                  <a:cubicBezTo>
                    <a:pt x="313" y="46"/>
                    <a:pt x="309" y="42"/>
                    <a:pt x="311" y="43"/>
                  </a:cubicBezTo>
                  <a:cubicBezTo>
                    <a:pt x="308" y="41"/>
                    <a:pt x="308" y="41"/>
                    <a:pt x="306" y="39"/>
                  </a:cubicBezTo>
                  <a:cubicBezTo>
                    <a:pt x="306" y="39"/>
                    <a:pt x="302" y="37"/>
                    <a:pt x="301" y="36"/>
                  </a:cubicBezTo>
                  <a:cubicBezTo>
                    <a:pt x="302" y="36"/>
                    <a:pt x="303" y="37"/>
                    <a:pt x="305" y="39"/>
                  </a:cubicBezTo>
                  <a:cubicBezTo>
                    <a:pt x="305" y="38"/>
                    <a:pt x="304" y="38"/>
                    <a:pt x="305" y="38"/>
                  </a:cubicBezTo>
                  <a:cubicBezTo>
                    <a:pt x="303" y="37"/>
                    <a:pt x="302" y="36"/>
                    <a:pt x="301" y="35"/>
                  </a:cubicBezTo>
                  <a:cubicBezTo>
                    <a:pt x="300" y="35"/>
                    <a:pt x="299" y="34"/>
                    <a:pt x="296" y="32"/>
                  </a:cubicBezTo>
                  <a:cubicBezTo>
                    <a:pt x="297" y="33"/>
                    <a:pt x="298" y="33"/>
                    <a:pt x="296" y="32"/>
                  </a:cubicBezTo>
                  <a:cubicBezTo>
                    <a:pt x="296" y="32"/>
                    <a:pt x="294" y="31"/>
                    <a:pt x="293" y="31"/>
                  </a:cubicBezTo>
                  <a:cubicBezTo>
                    <a:pt x="292" y="30"/>
                    <a:pt x="292" y="30"/>
                    <a:pt x="292" y="30"/>
                  </a:cubicBezTo>
                  <a:cubicBezTo>
                    <a:pt x="293" y="30"/>
                    <a:pt x="292" y="30"/>
                    <a:pt x="292" y="30"/>
                  </a:cubicBezTo>
                  <a:cubicBezTo>
                    <a:pt x="293" y="30"/>
                    <a:pt x="294" y="31"/>
                    <a:pt x="295" y="31"/>
                  </a:cubicBezTo>
                  <a:cubicBezTo>
                    <a:pt x="291" y="28"/>
                    <a:pt x="291" y="29"/>
                    <a:pt x="285" y="26"/>
                  </a:cubicBezTo>
                  <a:cubicBezTo>
                    <a:pt x="285" y="27"/>
                    <a:pt x="288" y="29"/>
                    <a:pt x="289" y="28"/>
                  </a:cubicBezTo>
                  <a:cubicBezTo>
                    <a:pt x="289" y="29"/>
                    <a:pt x="287" y="28"/>
                    <a:pt x="285" y="26"/>
                  </a:cubicBezTo>
                  <a:cubicBezTo>
                    <a:pt x="283" y="25"/>
                    <a:pt x="282" y="24"/>
                    <a:pt x="283" y="25"/>
                  </a:cubicBezTo>
                  <a:close/>
                  <a:moveTo>
                    <a:pt x="283" y="25"/>
                  </a:moveTo>
                  <a:cubicBezTo>
                    <a:pt x="283" y="25"/>
                    <a:pt x="284" y="25"/>
                    <a:pt x="284" y="25"/>
                  </a:cubicBezTo>
                  <a:cubicBezTo>
                    <a:pt x="284" y="25"/>
                    <a:pt x="283" y="25"/>
                    <a:pt x="283" y="25"/>
                  </a:cubicBezTo>
                  <a:close/>
                  <a:moveTo>
                    <a:pt x="427" y="162"/>
                  </a:moveTo>
                  <a:cubicBezTo>
                    <a:pt x="427" y="161"/>
                    <a:pt x="431" y="162"/>
                    <a:pt x="432" y="162"/>
                  </a:cubicBezTo>
                  <a:cubicBezTo>
                    <a:pt x="429" y="162"/>
                    <a:pt x="427" y="161"/>
                    <a:pt x="425" y="162"/>
                  </a:cubicBezTo>
                  <a:cubicBezTo>
                    <a:pt x="426" y="161"/>
                    <a:pt x="421" y="161"/>
                    <a:pt x="421" y="161"/>
                  </a:cubicBezTo>
                  <a:cubicBezTo>
                    <a:pt x="422" y="161"/>
                    <a:pt x="422" y="161"/>
                    <a:pt x="421" y="161"/>
                  </a:cubicBezTo>
                  <a:cubicBezTo>
                    <a:pt x="421" y="161"/>
                    <a:pt x="420" y="161"/>
                    <a:pt x="419" y="161"/>
                  </a:cubicBezTo>
                  <a:cubicBezTo>
                    <a:pt x="419" y="161"/>
                    <a:pt x="419" y="162"/>
                    <a:pt x="418" y="162"/>
                  </a:cubicBezTo>
                  <a:cubicBezTo>
                    <a:pt x="421" y="162"/>
                    <a:pt x="423" y="162"/>
                    <a:pt x="427" y="162"/>
                  </a:cubicBezTo>
                  <a:close/>
                  <a:moveTo>
                    <a:pt x="429" y="163"/>
                  </a:moveTo>
                  <a:cubicBezTo>
                    <a:pt x="427" y="163"/>
                    <a:pt x="423" y="163"/>
                    <a:pt x="421" y="163"/>
                  </a:cubicBezTo>
                  <a:cubicBezTo>
                    <a:pt x="425" y="163"/>
                    <a:pt x="426" y="163"/>
                    <a:pt x="429" y="163"/>
                  </a:cubicBezTo>
                  <a:close/>
                  <a:moveTo>
                    <a:pt x="419" y="162"/>
                  </a:moveTo>
                  <a:cubicBezTo>
                    <a:pt x="419" y="162"/>
                    <a:pt x="423" y="163"/>
                    <a:pt x="425" y="162"/>
                  </a:cubicBezTo>
                  <a:cubicBezTo>
                    <a:pt x="422" y="162"/>
                    <a:pt x="421" y="162"/>
                    <a:pt x="424" y="162"/>
                  </a:cubicBezTo>
                  <a:cubicBezTo>
                    <a:pt x="422" y="162"/>
                    <a:pt x="421" y="162"/>
                    <a:pt x="419" y="162"/>
                  </a:cubicBezTo>
                  <a:close/>
                  <a:moveTo>
                    <a:pt x="422" y="117"/>
                  </a:moveTo>
                  <a:cubicBezTo>
                    <a:pt x="422" y="117"/>
                    <a:pt x="422" y="117"/>
                    <a:pt x="422" y="117"/>
                  </a:cubicBezTo>
                  <a:cubicBezTo>
                    <a:pt x="419" y="113"/>
                    <a:pt x="419" y="113"/>
                    <a:pt x="416" y="111"/>
                  </a:cubicBezTo>
                  <a:cubicBezTo>
                    <a:pt x="416" y="111"/>
                    <a:pt x="416" y="110"/>
                    <a:pt x="416" y="110"/>
                  </a:cubicBezTo>
                  <a:cubicBezTo>
                    <a:pt x="417" y="110"/>
                    <a:pt x="417" y="111"/>
                    <a:pt x="418" y="112"/>
                  </a:cubicBezTo>
                  <a:cubicBezTo>
                    <a:pt x="417" y="110"/>
                    <a:pt x="416" y="110"/>
                    <a:pt x="415" y="109"/>
                  </a:cubicBezTo>
                  <a:cubicBezTo>
                    <a:pt x="415" y="109"/>
                    <a:pt x="414" y="108"/>
                    <a:pt x="413" y="107"/>
                  </a:cubicBezTo>
                  <a:cubicBezTo>
                    <a:pt x="412" y="106"/>
                    <a:pt x="414" y="108"/>
                    <a:pt x="412" y="107"/>
                  </a:cubicBezTo>
                  <a:cubicBezTo>
                    <a:pt x="416" y="110"/>
                    <a:pt x="418" y="113"/>
                    <a:pt x="422" y="117"/>
                  </a:cubicBezTo>
                  <a:close/>
                  <a:moveTo>
                    <a:pt x="420" y="114"/>
                  </a:moveTo>
                  <a:cubicBezTo>
                    <a:pt x="421" y="115"/>
                    <a:pt x="422" y="116"/>
                    <a:pt x="423" y="117"/>
                  </a:cubicBezTo>
                  <a:cubicBezTo>
                    <a:pt x="420" y="114"/>
                    <a:pt x="419" y="112"/>
                    <a:pt x="417" y="110"/>
                  </a:cubicBezTo>
                  <a:cubicBezTo>
                    <a:pt x="418" y="112"/>
                    <a:pt x="419" y="113"/>
                    <a:pt x="420" y="114"/>
                  </a:cubicBezTo>
                  <a:close/>
                  <a:moveTo>
                    <a:pt x="418" y="161"/>
                  </a:moveTo>
                  <a:cubicBezTo>
                    <a:pt x="416" y="161"/>
                    <a:pt x="414" y="161"/>
                    <a:pt x="413" y="162"/>
                  </a:cubicBezTo>
                  <a:cubicBezTo>
                    <a:pt x="412" y="161"/>
                    <a:pt x="411" y="161"/>
                    <a:pt x="411" y="161"/>
                  </a:cubicBezTo>
                  <a:cubicBezTo>
                    <a:pt x="412" y="161"/>
                    <a:pt x="416" y="161"/>
                    <a:pt x="414" y="161"/>
                  </a:cubicBezTo>
                  <a:cubicBezTo>
                    <a:pt x="409" y="161"/>
                    <a:pt x="408" y="161"/>
                    <a:pt x="404" y="161"/>
                  </a:cubicBezTo>
                  <a:cubicBezTo>
                    <a:pt x="405" y="161"/>
                    <a:pt x="407" y="161"/>
                    <a:pt x="404" y="161"/>
                  </a:cubicBezTo>
                  <a:cubicBezTo>
                    <a:pt x="409" y="161"/>
                    <a:pt x="412" y="162"/>
                    <a:pt x="418" y="161"/>
                  </a:cubicBezTo>
                  <a:close/>
                  <a:moveTo>
                    <a:pt x="413" y="106"/>
                  </a:moveTo>
                  <a:cubicBezTo>
                    <a:pt x="414" y="107"/>
                    <a:pt x="415" y="108"/>
                    <a:pt x="416" y="109"/>
                  </a:cubicBezTo>
                  <a:cubicBezTo>
                    <a:pt x="414" y="107"/>
                    <a:pt x="413" y="106"/>
                    <a:pt x="411" y="105"/>
                  </a:cubicBezTo>
                  <a:cubicBezTo>
                    <a:pt x="411" y="104"/>
                    <a:pt x="410" y="104"/>
                    <a:pt x="410" y="103"/>
                  </a:cubicBezTo>
                  <a:cubicBezTo>
                    <a:pt x="409" y="103"/>
                    <a:pt x="409" y="103"/>
                    <a:pt x="408" y="103"/>
                  </a:cubicBezTo>
                  <a:cubicBezTo>
                    <a:pt x="409" y="103"/>
                    <a:pt x="410" y="104"/>
                    <a:pt x="411" y="105"/>
                  </a:cubicBezTo>
                  <a:cubicBezTo>
                    <a:pt x="411" y="105"/>
                    <a:pt x="412" y="106"/>
                    <a:pt x="413" y="106"/>
                  </a:cubicBezTo>
                  <a:close/>
                  <a:moveTo>
                    <a:pt x="410" y="105"/>
                  </a:moveTo>
                  <a:cubicBezTo>
                    <a:pt x="411" y="105"/>
                    <a:pt x="412" y="106"/>
                    <a:pt x="412" y="106"/>
                  </a:cubicBezTo>
                  <a:cubicBezTo>
                    <a:pt x="409" y="103"/>
                    <a:pt x="408" y="103"/>
                    <a:pt x="405" y="100"/>
                  </a:cubicBezTo>
                  <a:cubicBezTo>
                    <a:pt x="404" y="100"/>
                    <a:pt x="406" y="101"/>
                    <a:pt x="408" y="103"/>
                  </a:cubicBezTo>
                  <a:cubicBezTo>
                    <a:pt x="408" y="103"/>
                    <a:pt x="409" y="103"/>
                    <a:pt x="409" y="104"/>
                  </a:cubicBezTo>
                  <a:cubicBezTo>
                    <a:pt x="410" y="104"/>
                    <a:pt x="410" y="104"/>
                    <a:pt x="410" y="105"/>
                  </a:cubicBezTo>
                  <a:close/>
                  <a:moveTo>
                    <a:pt x="406" y="101"/>
                  </a:moveTo>
                  <a:cubicBezTo>
                    <a:pt x="406" y="101"/>
                    <a:pt x="407" y="101"/>
                    <a:pt x="406" y="100"/>
                  </a:cubicBezTo>
                  <a:cubicBezTo>
                    <a:pt x="406" y="100"/>
                    <a:pt x="400" y="96"/>
                    <a:pt x="399" y="96"/>
                  </a:cubicBezTo>
                  <a:cubicBezTo>
                    <a:pt x="401" y="97"/>
                    <a:pt x="402" y="98"/>
                    <a:pt x="402" y="98"/>
                  </a:cubicBezTo>
                  <a:cubicBezTo>
                    <a:pt x="403" y="99"/>
                    <a:pt x="403" y="99"/>
                    <a:pt x="404" y="99"/>
                  </a:cubicBezTo>
                  <a:cubicBezTo>
                    <a:pt x="405" y="100"/>
                    <a:pt x="405" y="101"/>
                    <a:pt x="406" y="101"/>
                  </a:cubicBezTo>
                  <a:close/>
                  <a:moveTo>
                    <a:pt x="397" y="170"/>
                  </a:moveTo>
                  <a:cubicBezTo>
                    <a:pt x="397" y="169"/>
                    <a:pt x="403" y="170"/>
                    <a:pt x="403" y="170"/>
                  </a:cubicBezTo>
                  <a:cubicBezTo>
                    <a:pt x="398" y="169"/>
                    <a:pt x="406" y="169"/>
                    <a:pt x="401" y="169"/>
                  </a:cubicBezTo>
                  <a:cubicBezTo>
                    <a:pt x="400" y="169"/>
                    <a:pt x="398" y="169"/>
                    <a:pt x="396" y="169"/>
                  </a:cubicBezTo>
                  <a:cubicBezTo>
                    <a:pt x="395" y="169"/>
                    <a:pt x="394" y="169"/>
                    <a:pt x="397" y="170"/>
                  </a:cubicBezTo>
                  <a:close/>
                  <a:moveTo>
                    <a:pt x="404" y="102"/>
                  </a:moveTo>
                  <a:cubicBezTo>
                    <a:pt x="403" y="101"/>
                    <a:pt x="401" y="100"/>
                    <a:pt x="400" y="99"/>
                  </a:cubicBezTo>
                  <a:cubicBezTo>
                    <a:pt x="399" y="99"/>
                    <a:pt x="398" y="98"/>
                    <a:pt x="399" y="99"/>
                  </a:cubicBezTo>
                  <a:cubicBezTo>
                    <a:pt x="402" y="101"/>
                    <a:pt x="403" y="101"/>
                    <a:pt x="404" y="102"/>
                  </a:cubicBezTo>
                  <a:close/>
                  <a:moveTo>
                    <a:pt x="397" y="94"/>
                  </a:moveTo>
                  <a:cubicBezTo>
                    <a:pt x="398" y="94"/>
                    <a:pt x="396" y="93"/>
                    <a:pt x="396" y="93"/>
                  </a:cubicBezTo>
                  <a:cubicBezTo>
                    <a:pt x="396" y="93"/>
                    <a:pt x="397" y="93"/>
                    <a:pt x="397" y="93"/>
                  </a:cubicBezTo>
                  <a:cubicBezTo>
                    <a:pt x="396" y="93"/>
                    <a:pt x="395" y="92"/>
                    <a:pt x="395" y="92"/>
                  </a:cubicBezTo>
                  <a:cubicBezTo>
                    <a:pt x="394" y="92"/>
                    <a:pt x="394" y="92"/>
                    <a:pt x="393" y="91"/>
                  </a:cubicBezTo>
                  <a:cubicBezTo>
                    <a:pt x="392" y="91"/>
                    <a:pt x="392" y="91"/>
                    <a:pt x="391" y="91"/>
                  </a:cubicBezTo>
                  <a:cubicBezTo>
                    <a:pt x="390" y="90"/>
                    <a:pt x="389" y="90"/>
                    <a:pt x="388" y="89"/>
                  </a:cubicBezTo>
                  <a:cubicBezTo>
                    <a:pt x="386" y="88"/>
                    <a:pt x="384" y="88"/>
                    <a:pt x="382" y="87"/>
                  </a:cubicBezTo>
                  <a:cubicBezTo>
                    <a:pt x="382" y="87"/>
                    <a:pt x="382" y="87"/>
                    <a:pt x="381" y="87"/>
                  </a:cubicBezTo>
                  <a:cubicBezTo>
                    <a:pt x="381" y="87"/>
                    <a:pt x="381" y="87"/>
                    <a:pt x="381" y="87"/>
                  </a:cubicBezTo>
                  <a:cubicBezTo>
                    <a:pt x="384" y="88"/>
                    <a:pt x="385" y="88"/>
                    <a:pt x="387" y="89"/>
                  </a:cubicBezTo>
                  <a:cubicBezTo>
                    <a:pt x="387" y="89"/>
                    <a:pt x="388" y="89"/>
                    <a:pt x="389" y="90"/>
                  </a:cubicBezTo>
                  <a:cubicBezTo>
                    <a:pt x="388" y="90"/>
                    <a:pt x="388" y="90"/>
                    <a:pt x="390" y="91"/>
                  </a:cubicBezTo>
                  <a:cubicBezTo>
                    <a:pt x="389" y="90"/>
                    <a:pt x="388" y="90"/>
                    <a:pt x="388" y="90"/>
                  </a:cubicBezTo>
                  <a:cubicBezTo>
                    <a:pt x="390" y="91"/>
                    <a:pt x="391" y="91"/>
                    <a:pt x="393" y="92"/>
                  </a:cubicBezTo>
                  <a:cubicBezTo>
                    <a:pt x="394" y="92"/>
                    <a:pt x="396" y="93"/>
                    <a:pt x="397" y="94"/>
                  </a:cubicBezTo>
                  <a:close/>
                  <a:moveTo>
                    <a:pt x="396" y="161"/>
                  </a:moveTo>
                  <a:cubicBezTo>
                    <a:pt x="395" y="161"/>
                    <a:pt x="398" y="161"/>
                    <a:pt x="397" y="161"/>
                  </a:cubicBezTo>
                  <a:cubicBezTo>
                    <a:pt x="396" y="161"/>
                    <a:pt x="395" y="161"/>
                    <a:pt x="395" y="161"/>
                  </a:cubicBezTo>
                  <a:cubicBezTo>
                    <a:pt x="390" y="161"/>
                    <a:pt x="389" y="161"/>
                    <a:pt x="393" y="161"/>
                  </a:cubicBezTo>
                  <a:cubicBezTo>
                    <a:pt x="390" y="161"/>
                    <a:pt x="388" y="161"/>
                    <a:pt x="388" y="161"/>
                  </a:cubicBezTo>
                  <a:cubicBezTo>
                    <a:pt x="391" y="161"/>
                    <a:pt x="393" y="161"/>
                    <a:pt x="396" y="161"/>
                  </a:cubicBezTo>
                  <a:close/>
                  <a:moveTo>
                    <a:pt x="387" y="170"/>
                  </a:moveTo>
                  <a:cubicBezTo>
                    <a:pt x="390" y="170"/>
                    <a:pt x="391" y="170"/>
                    <a:pt x="394" y="170"/>
                  </a:cubicBezTo>
                  <a:cubicBezTo>
                    <a:pt x="393" y="169"/>
                    <a:pt x="372" y="170"/>
                    <a:pt x="380" y="170"/>
                  </a:cubicBezTo>
                  <a:cubicBezTo>
                    <a:pt x="378" y="170"/>
                    <a:pt x="386" y="170"/>
                    <a:pt x="387" y="170"/>
                  </a:cubicBezTo>
                  <a:close/>
                  <a:moveTo>
                    <a:pt x="390" y="162"/>
                  </a:moveTo>
                  <a:cubicBezTo>
                    <a:pt x="389" y="162"/>
                    <a:pt x="390" y="162"/>
                    <a:pt x="391" y="162"/>
                  </a:cubicBezTo>
                  <a:cubicBezTo>
                    <a:pt x="390" y="162"/>
                    <a:pt x="389" y="162"/>
                    <a:pt x="389" y="162"/>
                  </a:cubicBezTo>
                  <a:cubicBezTo>
                    <a:pt x="388" y="162"/>
                    <a:pt x="385" y="162"/>
                    <a:pt x="387" y="162"/>
                  </a:cubicBezTo>
                  <a:cubicBezTo>
                    <a:pt x="386" y="162"/>
                    <a:pt x="384" y="162"/>
                    <a:pt x="383" y="161"/>
                  </a:cubicBezTo>
                  <a:cubicBezTo>
                    <a:pt x="382" y="162"/>
                    <a:pt x="388" y="162"/>
                    <a:pt x="390" y="162"/>
                  </a:cubicBezTo>
                  <a:close/>
                  <a:moveTo>
                    <a:pt x="383" y="169"/>
                  </a:moveTo>
                  <a:cubicBezTo>
                    <a:pt x="383" y="169"/>
                    <a:pt x="389" y="169"/>
                    <a:pt x="389" y="169"/>
                  </a:cubicBezTo>
                  <a:cubicBezTo>
                    <a:pt x="385" y="169"/>
                    <a:pt x="384" y="169"/>
                    <a:pt x="380" y="169"/>
                  </a:cubicBezTo>
                  <a:cubicBezTo>
                    <a:pt x="380" y="169"/>
                    <a:pt x="380" y="169"/>
                    <a:pt x="382" y="169"/>
                  </a:cubicBezTo>
                  <a:cubicBezTo>
                    <a:pt x="382" y="169"/>
                    <a:pt x="382" y="169"/>
                    <a:pt x="383" y="169"/>
                  </a:cubicBezTo>
                  <a:close/>
                  <a:moveTo>
                    <a:pt x="361" y="89"/>
                  </a:moveTo>
                  <a:cubicBezTo>
                    <a:pt x="362" y="90"/>
                    <a:pt x="364" y="90"/>
                    <a:pt x="365" y="90"/>
                  </a:cubicBezTo>
                  <a:cubicBezTo>
                    <a:pt x="362" y="89"/>
                    <a:pt x="364" y="89"/>
                    <a:pt x="362" y="89"/>
                  </a:cubicBezTo>
                  <a:cubicBezTo>
                    <a:pt x="361" y="89"/>
                    <a:pt x="359" y="89"/>
                    <a:pt x="361" y="89"/>
                  </a:cubicBezTo>
                  <a:close/>
                  <a:moveTo>
                    <a:pt x="362" y="89"/>
                  </a:moveTo>
                  <a:cubicBezTo>
                    <a:pt x="362" y="89"/>
                    <a:pt x="362" y="88"/>
                    <a:pt x="361" y="88"/>
                  </a:cubicBezTo>
                  <a:cubicBezTo>
                    <a:pt x="360" y="88"/>
                    <a:pt x="359" y="88"/>
                    <a:pt x="357" y="88"/>
                  </a:cubicBezTo>
                  <a:cubicBezTo>
                    <a:pt x="356" y="88"/>
                    <a:pt x="354" y="88"/>
                    <a:pt x="352" y="88"/>
                  </a:cubicBezTo>
                  <a:cubicBezTo>
                    <a:pt x="350" y="89"/>
                    <a:pt x="349" y="89"/>
                    <a:pt x="347" y="89"/>
                  </a:cubicBezTo>
                  <a:cubicBezTo>
                    <a:pt x="347" y="89"/>
                    <a:pt x="347" y="89"/>
                    <a:pt x="347" y="89"/>
                  </a:cubicBezTo>
                  <a:cubicBezTo>
                    <a:pt x="347" y="89"/>
                    <a:pt x="347" y="89"/>
                    <a:pt x="347" y="89"/>
                  </a:cubicBezTo>
                  <a:cubicBezTo>
                    <a:pt x="349" y="89"/>
                    <a:pt x="351" y="89"/>
                    <a:pt x="351" y="88"/>
                  </a:cubicBezTo>
                  <a:cubicBezTo>
                    <a:pt x="350" y="88"/>
                    <a:pt x="349" y="89"/>
                    <a:pt x="348" y="89"/>
                  </a:cubicBezTo>
                  <a:cubicBezTo>
                    <a:pt x="347" y="89"/>
                    <a:pt x="347" y="89"/>
                    <a:pt x="347" y="89"/>
                  </a:cubicBezTo>
                  <a:cubicBezTo>
                    <a:pt x="347" y="88"/>
                    <a:pt x="347" y="88"/>
                    <a:pt x="347" y="88"/>
                  </a:cubicBezTo>
                  <a:cubicBezTo>
                    <a:pt x="347" y="88"/>
                    <a:pt x="347" y="88"/>
                    <a:pt x="347" y="88"/>
                  </a:cubicBezTo>
                  <a:cubicBezTo>
                    <a:pt x="347" y="87"/>
                    <a:pt x="347" y="87"/>
                    <a:pt x="347" y="87"/>
                  </a:cubicBezTo>
                  <a:cubicBezTo>
                    <a:pt x="346" y="86"/>
                    <a:pt x="346" y="85"/>
                    <a:pt x="346" y="85"/>
                  </a:cubicBezTo>
                  <a:cubicBezTo>
                    <a:pt x="345" y="83"/>
                    <a:pt x="345" y="82"/>
                    <a:pt x="345" y="82"/>
                  </a:cubicBezTo>
                  <a:cubicBezTo>
                    <a:pt x="345" y="83"/>
                    <a:pt x="345" y="83"/>
                    <a:pt x="346" y="85"/>
                  </a:cubicBezTo>
                  <a:cubicBezTo>
                    <a:pt x="347" y="85"/>
                    <a:pt x="345" y="82"/>
                    <a:pt x="344" y="80"/>
                  </a:cubicBezTo>
                  <a:cubicBezTo>
                    <a:pt x="344" y="81"/>
                    <a:pt x="342" y="78"/>
                    <a:pt x="342" y="78"/>
                  </a:cubicBezTo>
                  <a:cubicBezTo>
                    <a:pt x="343" y="80"/>
                    <a:pt x="344" y="81"/>
                    <a:pt x="346" y="85"/>
                  </a:cubicBezTo>
                  <a:cubicBezTo>
                    <a:pt x="346" y="85"/>
                    <a:pt x="346" y="85"/>
                    <a:pt x="346" y="85"/>
                  </a:cubicBezTo>
                  <a:cubicBezTo>
                    <a:pt x="345" y="84"/>
                    <a:pt x="345" y="85"/>
                    <a:pt x="346" y="85"/>
                  </a:cubicBezTo>
                  <a:cubicBezTo>
                    <a:pt x="346" y="86"/>
                    <a:pt x="346" y="86"/>
                    <a:pt x="346" y="87"/>
                  </a:cubicBezTo>
                  <a:cubicBezTo>
                    <a:pt x="347" y="87"/>
                    <a:pt x="347" y="88"/>
                    <a:pt x="347" y="88"/>
                  </a:cubicBezTo>
                  <a:cubicBezTo>
                    <a:pt x="347" y="89"/>
                    <a:pt x="347" y="89"/>
                    <a:pt x="347" y="89"/>
                  </a:cubicBezTo>
                  <a:cubicBezTo>
                    <a:pt x="347" y="89"/>
                    <a:pt x="347" y="89"/>
                    <a:pt x="347" y="89"/>
                  </a:cubicBezTo>
                  <a:cubicBezTo>
                    <a:pt x="347" y="89"/>
                    <a:pt x="347" y="89"/>
                    <a:pt x="347" y="89"/>
                  </a:cubicBezTo>
                  <a:cubicBezTo>
                    <a:pt x="349" y="89"/>
                    <a:pt x="352" y="89"/>
                    <a:pt x="353" y="89"/>
                  </a:cubicBezTo>
                  <a:cubicBezTo>
                    <a:pt x="354" y="88"/>
                    <a:pt x="355" y="88"/>
                    <a:pt x="353" y="88"/>
                  </a:cubicBezTo>
                  <a:cubicBezTo>
                    <a:pt x="355" y="88"/>
                    <a:pt x="357" y="88"/>
                    <a:pt x="358" y="88"/>
                  </a:cubicBezTo>
                  <a:cubicBezTo>
                    <a:pt x="359" y="88"/>
                    <a:pt x="360" y="89"/>
                    <a:pt x="362" y="89"/>
                  </a:cubicBezTo>
                  <a:close/>
                  <a:moveTo>
                    <a:pt x="355" y="83"/>
                  </a:moveTo>
                  <a:cubicBezTo>
                    <a:pt x="357" y="83"/>
                    <a:pt x="359" y="83"/>
                    <a:pt x="362" y="83"/>
                  </a:cubicBezTo>
                  <a:cubicBezTo>
                    <a:pt x="358" y="83"/>
                    <a:pt x="356" y="83"/>
                    <a:pt x="354" y="83"/>
                  </a:cubicBezTo>
                  <a:cubicBezTo>
                    <a:pt x="353" y="83"/>
                    <a:pt x="353" y="83"/>
                    <a:pt x="353" y="83"/>
                  </a:cubicBezTo>
                  <a:cubicBezTo>
                    <a:pt x="352" y="83"/>
                    <a:pt x="352" y="83"/>
                    <a:pt x="352" y="83"/>
                  </a:cubicBezTo>
                  <a:cubicBezTo>
                    <a:pt x="352" y="83"/>
                    <a:pt x="351" y="83"/>
                    <a:pt x="351" y="83"/>
                  </a:cubicBezTo>
                  <a:cubicBezTo>
                    <a:pt x="351" y="83"/>
                    <a:pt x="351" y="83"/>
                    <a:pt x="351" y="83"/>
                  </a:cubicBezTo>
                  <a:cubicBezTo>
                    <a:pt x="351" y="83"/>
                    <a:pt x="351" y="83"/>
                    <a:pt x="351" y="83"/>
                  </a:cubicBezTo>
                  <a:cubicBezTo>
                    <a:pt x="351" y="83"/>
                    <a:pt x="352" y="83"/>
                    <a:pt x="352" y="83"/>
                  </a:cubicBezTo>
                  <a:cubicBezTo>
                    <a:pt x="352" y="83"/>
                    <a:pt x="351" y="83"/>
                    <a:pt x="351" y="83"/>
                  </a:cubicBezTo>
                  <a:cubicBezTo>
                    <a:pt x="350" y="83"/>
                    <a:pt x="350" y="82"/>
                    <a:pt x="350" y="83"/>
                  </a:cubicBezTo>
                  <a:cubicBezTo>
                    <a:pt x="350" y="83"/>
                    <a:pt x="350" y="83"/>
                    <a:pt x="351" y="83"/>
                  </a:cubicBezTo>
                  <a:cubicBezTo>
                    <a:pt x="351" y="83"/>
                    <a:pt x="352" y="83"/>
                    <a:pt x="352" y="83"/>
                  </a:cubicBezTo>
                  <a:cubicBezTo>
                    <a:pt x="352" y="83"/>
                    <a:pt x="351" y="83"/>
                    <a:pt x="351" y="84"/>
                  </a:cubicBezTo>
                  <a:cubicBezTo>
                    <a:pt x="352" y="83"/>
                    <a:pt x="352" y="83"/>
                    <a:pt x="353" y="83"/>
                  </a:cubicBezTo>
                  <a:cubicBezTo>
                    <a:pt x="353" y="83"/>
                    <a:pt x="353" y="83"/>
                    <a:pt x="353" y="83"/>
                  </a:cubicBezTo>
                  <a:cubicBezTo>
                    <a:pt x="353" y="83"/>
                    <a:pt x="354" y="83"/>
                    <a:pt x="354" y="83"/>
                  </a:cubicBezTo>
                  <a:cubicBezTo>
                    <a:pt x="354" y="83"/>
                    <a:pt x="355" y="83"/>
                    <a:pt x="355" y="83"/>
                  </a:cubicBezTo>
                  <a:close/>
                  <a:moveTo>
                    <a:pt x="354" y="89"/>
                  </a:moveTo>
                  <a:cubicBezTo>
                    <a:pt x="354" y="89"/>
                    <a:pt x="355" y="89"/>
                    <a:pt x="355" y="89"/>
                  </a:cubicBezTo>
                  <a:cubicBezTo>
                    <a:pt x="353" y="89"/>
                    <a:pt x="352" y="89"/>
                    <a:pt x="352" y="89"/>
                  </a:cubicBezTo>
                  <a:cubicBezTo>
                    <a:pt x="352" y="89"/>
                    <a:pt x="351" y="89"/>
                    <a:pt x="349" y="89"/>
                  </a:cubicBezTo>
                  <a:cubicBezTo>
                    <a:pt x="348" y="89"/>
                    <a:pt x="348" y="90"/>
                    <a:pt x="347" y="90"/>
                  </a:cubicBezTo>
                  <a:cubicBezTo>
                    <a:pt x="347" y="90"/>
                    <a:pt x="347" y="89"/>
                    <a:pt x="347" y="89"/>
                  </a:cubicBezTo>
                  <a:cubicBezTo>
                    <a:pt x="347" y="89"/>
                    <a:pt x="346" y="86"/>
                    <a:pt x="345" y="85"/>
                  </a:cubicBezTo>
                  <a:cubicBezTo>
                    <a:pt x="345" y="85"/>
                    <a:pt x="345" y="84"/>
                    <a:pt x="344" y="83"/>
                  </a:cubicBezTo>
                  <a:cubicBezTo>
                    <a:pt x="344" y="82"/>
                    <a:pt x="343" y="81"/>
                    <a:pt x="342" y="80"/>
                  </a:cubicBezTo>
                  <a:cubicBezTo>
                    <a:pt x="343" y="82"/>
                    <a:pt x="344" y="83"/>
                    <a:pt x="344" y="84"/>
                  </a:cubicBezTo>
                  <a:cubicBezTo>
                    <a:pt x="345" y="86"/>
                    <a:pt x="345" y="87"/>
                    <a:pt x="346" y="87"/>
                  </a:cubicBezTo>
                  <a:cubicBezTo>
                    <a:pt x="346" y="88"/>
                    <a:pt x="345" y="86"/>
                    <a:pt x="344" y="85"/>
                  </a:cubicBezTo>
                  <a:cubicBezTo>
                    <a:pt x="345" y="86"/>
                    <a:pt x="345" y="87"/>
                    <a:pt x="346" y="88"/>
                  </a:cubicBezTo>
                  <a:cubicBezTo>
                    <a:pt x="346" y="89"/>
                    <a:pt x="346" y="90"/>
                    <a:pt x="347" y="90"/>
                  </a:cubicBezTo>
                  <a:cubicBezTo>
                    <a:pt x="347" y="90"/>
                    <a:pt x="347" y="90"/>
                    <a:pt x="347" y="90"/>
                  </a:cubicBezTo>
                  <a:cubicBezTo>
                    <a:pt x="346" y="90"/>
                    <a:pt x="348" y="90"/>
                    <a:pt x="351" y="90"/>
                  </a:cubicBezTo>
                  <a:cubicBezTo>
                    <a:pt x="353" y="89"/>
                    <a:pt x="347" y="90"/>
                    <a:pt x="350" y="89"/>
                  </a:cubicBezTo>
                  <a:cubicBezTo>
                    <a:pt x="350" y="89"/>
                    <a:pt x="352" y="89"/>
                    <a:pt x="353" y="89"/>
                  </a:cubicBezTo>
                  <a:cubicBezTo>
                    <a:pt x="353" y="89"/>
                    <a:pt x="354" y="89"/>
                    <a:pt x="354" y="89"/>
                  </a:cubicBezTo>
                  <a:close/>
                  <a:moveTo>
                    <a:pt x="351" y="88"/>
                  </a:moveTo>
                  <a:cubicBezTo>
                    <a:pt x="351" y="88"/>
                    <a:pt x="353" y="88"/>
                    <a:pt x="353" y="88"/>
                  </a:cubicBezTo>
                  <a:cubicBezTo>
                    <a:pt x="350" y="88"/>
                    <a:pt x="349" y="88"/>
                    <a:pt x="348" y="88"/>
                  </a:cubicBezTo>
                  <a:cubicBezTo>
                    <a:pt x="348" y="88"/>
                    <a:pt x="348" y="88"/>
                    <a:pt x="348" y="88"/>
                  </a:cubicBezTo>
                  <a:cubicBezTo>
                    <a:pt x="348" y="88"/>
                    <a:pt x="348" y="88"/>
                    <a:pt x="348" y="88"/>
                  </a:cubicBezTo>
                  <a:cubicBezTo>
                    <a:pt x="347" y="88"/>
                    <a:pt x="347" y="88"/>
                    <a:pt x="347" y="87"/>
                  </a:cubicBezTo>
                  <a:cubicBezTo>
                    <a:pt x="347" y="88"/>
                    <a:pt x="347" y="88"/>
                    <a:pt x="348" y="88"/>
                  </a:cubicBezTo>
                  <a:cubicBezTo>
                    <a:pt x="348" y="88"/>
                    <a:pt x="348" y="88"/>
                    <a:pt x="348" y="88"/>
                  </a:cubicBezTo>
                  <a:cubicBezTo>
                    <a:pt x="348" y="88"/>
                    <a:pt x="348" y="88"/>
                    <a:pt x="348" y="88"/>
                  </a:cubicBezTo>
                  <a:cubicBezTo>
                    <a:pt x="349" y="88"/>
                    <a:pt x="349" y="88"/>
                    <a:pt x="351" y="88"/>
                  </a:cubicBezTo>
                  <a:close/>
                  <a:moveTo>
                    <a:pt x="350" y="84"/>
                  </a:moveTo>
                  <a:cubicBezTo>
                    <a:pt x="350" y="84"/>
                    <a:pt x="350" y="84"/>
                    <a:pt x="350" y="84"/>
                  </a:cubicBezTo>
                  <a:cubicBezTo>
                    <a:pt x="350" y="84"/>
                    <a:pt x="350" y="84"/>
                    <a:pt x="350" y="84"/>
                  </a:cubicBezTo>
                  <a:cubicBezTo>
                    <a:pt x="350" y="83"/>
                    <a:pt x="350" y="82"/>
                    <a:pt x="349" y="82"/>
                  </a:cubicBezTo>
                  <a:cubicBezTo>
                    <a:pt x="349" y="81"/>
                    <a:pt x="349" y="80"/>
                    <a:pt x="348" y="80"/>
                  </a:cubicBezTo>
                  <a:cubicBezTo>
                    <a:pt x="348" y="79"/>
                    <a:pt x="348" y="79"/>
                    <a:pt x="348" y="78"/>
                  </a:cubicBezTo>
                  <a:cubicBezTo>
                    <a:pt x="348" y="78"/>
                    <a:pt x="348" y="79"/>
                    <a:pt x="348" y="80"/>
                  </a:cubicBezTo>
                  <a:cubicBezTo>
                    <a:pt x="349" y="81"/>
                    <a:pt x="349" y="81"/>
                    <a:pt x="349" y="82"/>
                  </a:cubicBezTo>
                  <a:cubicBezTo>
                    <a:pt x="350" y="83"/>
                    <a:pt x="350" y="84"/>
                    <a:pt x="350" y="84"/>
                  </a:cubicBezTo>
                  <a:close/>
                  <a:moveTo>
                    <a:pt x="350" y="82"/>
                  </a:moveTo>
                  <a:cubicBezTo>
                    <a:pt x="350" y="82"/>
                    <a:pt x="350" y="83"/>
                    <a:pt x="350" y="82"/>
                  </a:cubicBezTo>
                  <a:cubicBezTo>
                    <a:pt x="350" y="82"/>
                    <a:pt x="350" y="82"/>
                    <a:pt x="350" y="82"/>
                  </a:cubicBezTo>
                  <a:cubicBezTo>
                    <a:pt x="350" y="81"/>
                    <a:pt x="350" y="81"/>
                    <a:pt x="350" y="81"/>
                  </a:cubicBezTo>
                  <a:cubicBezTo>
                    <a:pt x="349" y="79"/>
                    <a:pt x="348" y="78"/>
                    <a:pt x="348" y="78"/>
                  </a:cubicBezTo>
                  <a:cubicBezTo>
                    <a:pt x="349" y="79"/>
                    <a:pt x="349" y="80"/>
                    <a:pt x="349" y="80"/>
                  </a:cubicBezTo>
                  <a:cubicBezTo>
                    <a:pt x="349" y="80"/>
                    <a:pt x="349" y="81"/>
                    <a:pt x="350" y="81"/>
                  </a:cubicBezTo>
                  <a:cubicBezTo>
                    <a:pt x="350" y="82"/>
                    <a:pt x="350" y="82"/>
                    <a:pt x="350" y="82"/>
                  </a:cubicBezTo>
                  <a:close/>
                  <a:moveTo>
                    <a:pt x="349" y="83"/>
                  </a:moveTo>
                  <a:cubicBezTo>
                    <a:pt x="348" y="81"/>
                    <a:pt x="349" y="83"/>
                    <a:pt x="349" y="82"/>
                  </a:cubicBezTo>
                  <a:cubicBezTo>
                    <a:pt x="349" y="82"/>
                    <a:pt x="349" y="82"/>
                    <a:pt x="349" y="81"/>
                  </a:cubicBezTo>
                  <a:cubicBezTo>
                    <a:pt x="349" y="81"/>
                    <a:pt x="348" y="81"/>
                    <a:pt x="348" y="81"/>
                  </a:cubicBezTo>
                  <a:cubicBezTo>
                    <a:pt x="348" y="80"/>
                    <a:pt x="348" y="79"/>
                    <a:pt x="348" y="79"/>
                  </a:cubicBezTo>
                  <a:cubicBezTo>
                    <a:pt x="347" y="78"/>
                    <a:pt x="347" y="77"/>
                    <a:pt x="346" y="76"/>
                  </a:cubicBezTo>
                  <a:cubicBezTo>
                    <a:pt x="347" y="78"/>
                    <a:pt x="348" y="80"/>
                    <a:pt x="348" y="81"/>
                  </a:cubicBezTo>
                  <a:cubicBezTo>
                    <a:pt x="349" y="82"/>
                    <a:pt x="349" y="82"/>
                    <a:pt x="348" y="82"/>
                  </a:cubicBezTo>
                  <a:cubicBezTo>
                    <a:pt x="348" y="82"/>
                    <a:pt x="348" y="81"/>
                    <a:pt x="348" y="80"/>
                  </a:cubicBezTo>
                  <a:cubicBezTo>
                    <a:pt x="348" y="81"/>
                    <a:pt x="348" y="81"/>
                    <a:pt x="348" y="82"/>
                  </a:cubicBezTo>
                  <a:cubicBezTo>
                    <a:pt x="348" y="82"/>
                    <a:pt x="348" y="82"/>
                    <a:pt x="348" y="82"/>
                  </a:cubicBezTo>
                  <a:cubicBezTo>
                    <a:pt x="349" y="82"/>
                    <a:pt x="349" y="82"/>
                    <a:pt x="349" y="83"/>
                  </a:cubicBezTo>
                  <a:cubicBezTo>
                    <a:pt x="349" y="83"/>
                    <a:pt x="349" y="83"/>
                    <a:pt x="349" y="83"/>
                  </a:cubicBezTo>
                  <a:close/>
                  <a:moveTo>
                    <a:pt x="348" y="78"/>
                  </a:moveTo>
                  <a:cubicBezTo>
                    <a:pt x="348" y="79"/>
                    <a:pt x="349" y="80"/>
                    <a:pt x="349" y="80"/>
                  </a:cubicBezTo>
                  <a:cubicBezTo>
                    <a:pt x="349" y="79"/>
                    <a:pt x="348" y="78"/>
                    <a:pt x="348" y="78"/>
                  </a:cubicBezTo>
                  <a:cubicBezTo>
                    <a:pt x="348" y="77"/>
                    <a:pt x="347" y="76"/>
                    <a:pt x="347" y="76"/>
                  </a:cubicBezTo>
                  <a:cubicBezTo>
                    <a:pt x="347" y="76"/>
                    <a:pt x="348" y="77"/>
                    <a:pt x="347" y="76"/>
                  </a:cubicBezTo>
                  <a:cubicBezTo>
                    <a:pt x="347" y="75"/>
                    <a:pt x="346" y="75"/>
                    <a:pt x="347" y="76"/>
                  </a:cubicBezTo>
                  <a:cubicBezTo>
                    <a:pt x="346" y="75"/>
                    <a:pt x="346" y="74"/>
                    <a:pt x="346" y="74"/>
                  </a:cubicBezTo>
                  <a:cubicBezTo>
                    <a:pt x="346" y="75"/>
                    <a:pt x="347" y="76"/>
                    <a:pt x="348" y="78"/>
                  </a:cubicBezTo>
                  <a:close/>
                  <a:moveTo>
                    <a:pt x="346" y="91"/>
                  </a:moveTo>
                  <a:cubicBezTo>
                    <a:pt x="347" y="91"/>
                    <a:pt x="349" y="91"/>
                    <a:pt x="346" y="91"/>
                  </a:cubicBezTo>
                  <a:cubicBezTo>
                    <a:pt x="346" y="91"/>
                    <a:pt x="346" y="90"/>
                    <a:pt x="346" y="90"/>
                  </a:cubicBezTo>
                  <a:cubicBezTo>
                    <a:pt x="346" y="90"/>
                    <a:pt x="345" y="89"/>
                    <a:pt x="345" y="88"/>
                  </a:cubicBezTo>
                  <a:cubicBezTo>
                    <a:pt x="344" y="87"/>
                    <a:pt x="344" y="87"/>
                    <a:pt x="344" y="86"/>
                  </a:cubicBezTo>
                  <a:cubicBezTo>
                    <a:pt x="343" y="85"/>
                    <a:pt x="343" y="84"/>
                    <a:pt x="342" y="83"/>
                  </a:cubicBezTo>
                  <a:cubicBezTo>
                    <a:pt x="342" y="83"/>
                    <a:pt x="342" y="83"/>
                    <a:pt x="342" y="82"/>
                  </a:cubicBezTo>
                  <a:cubicBezTo>
                    <a:pt x="342" y="83"/>
                    <a:pt x="342" y="83"/>
                    <a:pt x="342" y="84"/>
                  </a:cubicBezTo>
                  <a:cubicBezTo>
                    <a:pt x="343" y="84"/>
                    <a:pt x="343" y="84"/>
                    <a:pt x="343" y="85"/>
                  </a:cubicBezTo>
                  <a:cubicBezTo>
                    <a:pt x="343" y="86"/>
                    <a:pt x="343" y="86"/>
                    <a:pt x="343" y="86"/>
                  </a:cubicBezTo>
                  <a:cubicBezTo>
                    <a:pt x="343" y="87"/>
                    <a:pt x="343" y="86"/>
                    <a:pt x="343" y="85"/>
                  </a:cubicBezTo>
                  <a:cubicBezTo>
                    <a:pt x="345" y="91"/>
                    <a:pt x="344" y="87"/>
                    <a:pt x="344" y="86"/>
                  </a:cubicBezTo>
                  <a:cubicBezTo>
                    <a:pt x="345" y="88"/>
                    <a:pt x="345" y="89"/>
                    <a:pt x="346" y="91"/>
                  </a:cubicBezTo>
                  <a:cubicBezTo>
                    <a:pt x="346" y="91"/>
                    <a:pt x="346" y="91"/>
                    <a:pt x="346" y="91"/>
                  </a:cubicBezTo>
                  <a:close/>
                  <a:moveTo>
                    <a:pt x="344" y="71"/>
                  </a:moveTo>
                  <a:cubicBezTo>
                    <a:pt x="345" y="73"/>
                    <a:pt x="347" y="76"/>
                    <a:pt x="347" y="76"/>
                  </a:cubicBezTo>
                  <a:cubicBezTo>
                    <a:pt x="345" y="73"/>
                    <a:pt x="344" y="71"/>
                    <a:pt x="344" y="71"/>
                  </a:cubicBezTo>
                  <a:close/>
                  <a:moveTo>
                    <a:pt x="346" y="74"/>
                  </a:moveTo>
                  <a:cubicBezTo>
                    <a:pt x="346" y="73"/>
                    <a:pt x="345" y="72"/>
                    <a:pt x="345" y="71"/>
                  </a:cubicBezTo>
                  <a:cubicBezTo>
                    <a:pt x="344" y="70"/>
                    <a:pt x="344" y="70"/>
                    <a:pt x="343" y="69"/>
                  </a:cubicBezTo>
                  <a:cubicBezTo>
                    <a:pt x="343" y="68"/>
                    <a:pt x="343" y="68"/>
                    <a:pt x="342" y="67"/>
                  </a:cubicBezTo>
                  <a:cubicBezTo>
                    <a:pt x="341" y="64"/>
                    <a:pt x="339" y="62"/>
                    <a:pt x="338" y="61"/>
                  </a:cubicBezTo>
                  <a:cubicBezTo>
                    <a:pt x="340" y="65"/>
                    <a:pt x="342" y="67"/>
                    <a:pt x="343" y="69"/>
                  </a:cubicBezTo>
                  <a:cubicBezTo>
                    <a:pt x="344" y="70"/>
                    <a:pt x="344" y="71"/>
                    <a:pt x="345" y="72"/>
                  </a:cubicBezTo>
                  <a:cubicBezTo>
                    <a:pt x="344" y="71"/>
                    <a:pt x="346" y="74"/>
                    <a:pt x="346" y="74"/>
                  </a:cubicBezTo>
                  <a:close/>
                  <a:moveTo>
                    <a:pt x="340" y="65"/>
                  </a:moveTo>
                  <a:cubicBezTo>
                    <a:pt x="341" y="67"/>
                    <a:pt x="342" y="69"/>
                    <a:pt x="343" y="69"/>
                  </a:cubicBezTo>
                  <a:cubicBezTo>
                    <a:pt x="340" y="65"/>
                    <a:pt x="341" y="65"/>
                    <a:pt x="340" y="65"/>
                  </a:cubicBezTo>
                  <a:cubicBezTo>
                    <a:pt x="339" y="63"/>
                    <a:pt x="339" y="62"/>
                    <a:pt x="338" y="61"/>
                  </a:cubicBezTo>
                  <a:cubicBezTo>
                    <a:pt x="337" y="60"/>
                    <a:pt x="337" y="60"/>
                    <a:pt x="336" y="59"/>
                  </a:cubicBezTo>
                  <a:cubicBezTo>
                    <a:pt x="336" y="59"/>
                    <a:pt x="337" y="60"/>
                    <a:pt x="338" y="62"/>
                  </a:cubicBezTo>
                  <a:cubicBezTo>
                    <a:pt x="338" y="63"/>
                    <a:pt x="339" y="64"/>
                    <a:pt x="340" y="65"/>
                  </a:cubicBezTo>
                  <a:close/>
                  <a:moveTo>
                    <a:pt x="339" y="71"/>
                  </a:moveTo>
                  <a:cubicBezTo>
                    <a:pt x="341" y="74"/>
                    <a:pt x="342" y="76"/>
                    <a:pt x="343" y="78"/>
                  </a:cubicBezTo>
                  <a:cubicBezTo>
                    <a:pt x="342" y="75"/>
                    <a:pt x="340" y="72"/>
                    <a:pt x="339" y="71"/>
                  </a:cubicBezTo>
                  <a:close/>
                  <a:moveTo>
                    <a:pt x="338" y="76"/>
                  </a:moveTo>
                  <a:cubicBezTo>
                    <a:pt x="339" y="77"/>
                    <a:pt x="340" y="78"/>
                    <a:pt x="340" y="79"/>
                  </a:cubicBezTo>
                  <a:cubicBezTo>
                    <a:pt x="340" y="78"/>
                    <a:pt x="337" y="74"/>
                    <a:pt x="338" y="74"/>
                  </a:cubicBezTo>
                  <a:cubicBezTo>
                    <a:pt x="339" y="76"/>
                    <a:pt x="337" y="73"/>
                    <a:pt x="337" y="72"/>
                  </a:cubicBezTo>
                  <a:cubicBezTo>
                    <a:pt x="338" y="73"/>
                    <a:pt x="338" y="73"/>
                    <a:pt x="338" y="74"/>
                  </a:cubicBezTo>
                  <a:cubicBezTo>
                    <a:pt x="339" y="76"/>
                    <a:pt x="339" y="74"/>
                    <a:pt x="337" y="72"/>
                  </a:cubicBezTo>
                  <a:cubicBezTo>
                    <a:pt x="338" y="73"/>
                    <a:pt x="334" y="69"/>
                    <a:pt x="335" y="70"/>
                  </a:cubicBezTo>
                  <a:cubicBezTo>
                    <a:pt x="336" y="71"/>
                    <a:pt x="336" y="71"/>
                    <a:pt x="336" y="71"/>
                  </a:cubicBezTo>
                  <a:cubicBezTo>
                    <a:pt x="336" y="71"/>
                    <a:pt x="335" y="70"/>
                    <a:pt x="336" y="71"/>
                  </a:cubicBezTo>
                  <a:cubicBezTo>
                    <a:pt x="337" y="73"/>
                    <a:pt x="338" y="75"/>
                    <a:pt x="338" y="76"/>
                  </a:cubicBezTo>
                  <a:close/>
                  <a:moveTo>
                    <a:pt x="339" y="79"/>
                  </a:moveTo>
                  <a:cubicBezTo>
                    <a:pt x="341" y="82"/>
                    <a:pt x="339" y="77"/>
                    <a:pt x="337" y="76"/>
                  </a:cubicBezTo>
                  <a:cubicBezTo>
                    <a:pt x="339" y="79"/>
                    <a:pt x="337" y="77"/>
                    <a:pt x="339" y="79"/>
                  </a:cubicBezTo>
                  <a:close/>
                  <a:moveTo>
                    <a:pt x="336" y="58"/>
                  </a:moveTo>
                  <a:cubicBezTo>
                    <a:pt x="335" y="56"/>
                    <a:pt x="337" y="59"/>
                    <a:pt x="337" y="58"/>
                  </a:cubicBezTo>
                  <a:cubicBezTo>
                    <a:pt x="335" y="56"/>
                    <a:pt x="334" y="55"/>
                    <a:pt x="334" y="54"/>
                  </a:cubicBezTo>
                  <a:cubicBezTo>
                    <a:pt x="333" y="54"/>
                    <a:pt x="333" y="53"/>
                    <a:pt x="333" y="53"/>
                  </a:cubicBezTo>
                  <a:cubicBezTo>
                    <a:pt x="332" y="52"/>
                    <a:pt x="332" y="51"/>
                    <a:pt x="331" y="51"/>
                  </a:cubicBezTo>
                  <a:cubicBezTo>
                    <a:pt x="331" y="50"/>
                    <a:pt x="331" y="51"/>
                    <a:pt x="332" y="53"/>
                  </a:cubicBezTo>
                  <a:cubicBezTo>
                    <a:pt x="333" y="54"/>
                    <a:pt x="334" y="55"/>
                    <a:pt x="335" y="56"/>
                  </a:cubicBezTo>
                  <a:cubicBezTo>
                    <a:pt x="334" y="55"/>
                    <a:pt x="333" y="54"/>
                    <a:pt x="332" y="52"/>
                  </a:cubicBezTo>
                  <a:cubicBezTo>
                    <a:pt x="330" y="50"/>
                    <a:pt x="329" y="49"/>
                    <a:pt x="329" y="48"/>
                  </a:cubicBezTo>
                  <a:cubicBezTo>
                    <a:pt x="330" y="50"/>
                    <a:pt x="328" y="48"/>
                    <a:pt x="328" y="47"/>
                  </a:cubicBezTo>
                  <a:cubicBezTo>
                    <a:pt x="332" y="52"/>
                    <a:pt x="328" y="49"/>
                    <a:pt x="332" y="53"/>
                  </a:cubicBezTo>
                  <a:cubicBezTo>
                    <a:pt x="329" y="50"/>
                    <a:pt x="329" y="49"/>
                    <a:pt x="328" y="49"/>
                  </a:cubicBezTo>
                  <a:cubicBezTo>
                    <a:pt x="329" y="50"/>
                    <a:pt x="328" y="49"/>
                    <a:pt x="328" y="49"/>
                  </a:cubicBezTo>
                  <a:cubicBezTo>
                    <a:pt x="329" y="50"/>
                    <a:pt x="332" y="53"/>
                    <a:pt x="331" y="53"/>
                  </a:cubicBezTo>
                  <a:cubicBezTo>
                    <a:pt x="332" y="54"/>
                    <a:pt x="334" y="56"/>
                    <a:pt x="335" y="58"/>
                  </a:cubicBezTo>
                  <a:cubicBezTo>
                    <a:pt x="334" y="56"/>
                    <a:pt x="333" y="55"/>
                    <a:pt x="333" y="54"/>
                  </a:cubicBezTo>
                  <a:cubicBezTo>
                    <a:pt x="335" y="57"/>
                    <a:pt x="332" y="53"/>
                    <a:pt x="333" y="54"/>
                  </a:cubicBezTo>
                  <a:cubicBezTo>
                    <a:pt x="334" y="56"/>
                    <a:pt x="335" y="57"/>
                    <a:pt x="336" y="58"/>
                  </a:cubicBezTo>
                  <a:close/>
                  <a:moveTo>
                    <a:pt x="335" y="69"/>
                  </a:moveTo>
                  <a:cubicBezTo>
                    <a:pt x="335" y="69"/>
                    <a:pt x="333" y="65"/>
                    <a:pt x="334" y="67"/>
                  </a:cubicBezTo>
                  <a:cubicBezTo>
                    <a:pt x="333" y="65"/>
                    <a:pt x="333" y="64"/>
                    <a:pt x="332" y="63"/>
                  </a:cubicBezTo>
                  <a:cubicBezTo>
                    <a:pt x="331" y="63"/>
                    <a:pt x="331" y="63"/>
                    <a:pt x="331" y="63"/>
                  </a:cubicBezTo>
                  <a:cubicBezTo>
                    <a:pt x="333" y="65"/>
                    <a:pt x="333" y="66"/>
                    <a:pt x="335" y="69"/>
                  </a:cubicBezTo>
                  <a:close/>
                  <a:moveTo>
                    <a:pt x="330" y="60"/>
                  </a:moveTo>
                  <a:cubicBezTo>
                    <a:pt x="331" y="60"/>
                    <a:pt x="335" y="66"/>
                    <a:pt x="333" y="64"/>
                  </a:cubicBezTo>
                  <a:cubicBezTo>
                    <a:pt x="332" y="62"/>
                    <a:pt x="330" y="59"/>
                    <a:pt x="329" y="58"/>
                  </a:cubicBezTo>
                  <a:cubicBezTo>
                    <a:pt x="330" y="59"/>
                    <a:pt x="330" y="59"/>
                    <a:pt x="330" y="60"/>
                  </a:cubicBezTo>
                  <a:close/>
                  <a:moveTo>
                    <a:pt x="333" y="62"/>
                  </a:moveTo>
                  <a:cubicBezTo>
                    <a:pt x="335" y="63"/>
                    <a:pt x="332" y="59"/>
                    <a:pt x="331" y="58"/>
                  </a:cubicBezTo>
                  <a:cubicBezTo>
                    <a:pt x="332" y="60"/>
                    <a:pt x="333" y="60"/>
                    <a:pt x="332" y="60"/>
                  </a:cubicBezTo>
                  <a:cubicBezTo>
                    <a:pt x="331" y="58"/>
                    <a:pt x="331" y="58"/>
                    <a:pt x="331" y="58"/>
                  </a:cubicBezTo>
                  <a:cubicBezTo>
                    <a:pt x="331" y="58"/>
                    <a:pt x="331" y="58"/>
                    <a:pt x="330" y="57"/>
                  </a:cubicBezTo>
                  <a:cubicBezTo>
                    <a:pt x="329" y="56"/>
                    <a:pt x="331" y="59"/>
                    <a:pt x="333" y="62"/>
                  </a:cubicBezTo>
                  <a:close/>
                  <a:moveTo>
                    <a:pt x="327" y="160"/>
                  </a:moveTo>
                  <a:cubicBezTo>
                    <a:pt x="330" y="160"/>
                    <a:pt x="334" y="160"/>
                    <a:pt x="334" y="160"/>
                  </a:cubicBezTo>
                  <a:cubicBezTo>
                    <a:pt x="330" y="160"/>
                    <a:pt x="332" y="160"/>
                    <a:pt x="328" y="160"/>
                  </a:cubicBezTo>
                  <a:cubicBezTo>
                    <a:pt x="328" y="160"/>
                    <a:pt x="328" y="160"/>
                    <a:pt x="327" y="160"/>
                  </a:cubicBezTo>
                  <a:close/>
                  <a:moveTo>
                    <a:pt x="327" y="47"/>
                  </a:moveTo>
                  <a:cubicBezTo>
                    <a:pt x="328" y="48"/>
                    <a:pt x="329" y="50"/>
                    <a:pt x="328" y="48"/>
                  </a:cubicBezTo>
                  <a:cubicBezTo>
                    <a:pt x="328" y="48"/>
                    <a:pt x="327" y="47"/>
                    <a:pt x="327" y="47"/>
                  </a:cubicBezTo>
                  <a:cubicBezTo>
                    <a:pt x="327" y="46"/>
                    <a:pt x="327" y="47"/>
                    <a:pt x="326" y="46"/>
                  </a:cubicBezTo>
                  <a:cubicBezTo>
                    <a:pt x="326" y="46"/>
                    <a:pt x="324" y="43"/>
                    <a:pt x="322" y="42"/>
                  </a:cubicBezTo>
                  <a:cubicBezTo>
                    <a:pt x="322" y="42"/>
                    <a:pt x="319" y="39"/>
                    <a:pt x="319" y="39"/>
                  </a:cubicBezTo>
                  <a:cubicBezTo>
                    <a:pt x="321" y="42"/>
                    <a:pt x="322" y="42"/>
                    <a:pt x="323" y="43"/>
                  </a:cubicBezTo>
                  <a:cubicBezTo>
                    <a:pt x="322" y="42"/>
                    <a:pt x="326" y="46"/>
                    <a:pt x="326" y="46"/>
                  </a:cubicBezTo>
                  <a:cubicBezTo>
                    <a:pt x="325" y="44"/>
                    <a:pt x="326" y="46"/>
                    <a:pt x="327" y="47"/>
                  </a:cubicBezTo>
                  <a:close/>
                  <a:moveTo>
                    <a:pt x="327" y="57"/>
                  </a:moveTo>
                  <a:cubicBezTo>
                    <a:pt x="328" y="58"/>
                    <a:pt x="328" y="60"/>
                    <a:pt x="328" y="59"/>
                  </a:cubicBezTo>
                  <a:cubicBezTo>
                    <a:pt x="328" y="58"/>
                    <a:pt x="327" y="57"/>
                    <a:pt x="327" y="57"/>
                  </a:cubicBezTo>
                  <a:cubicBezTo>
                    <a:pt x="327" y="57"/>
                    <a:pt x="327" y="58"/>
                    <a:pt x="327" y="58"/>
                  </a:cubicBezTo>
                  <a:cubicBezTo>
                    <a:pt x="327" y="57"/>
                    <a:pt x="326" y="56"/>
                    <a:pt x="325" y="54"/>
                  </a:cubicBezTo>
                  <a:cubicBezTo>
                    <a:pt x="325" y="56"/>
                    <a:pt x="324" y="54"/>
                    <a:pt x="325" y="55"/>
                  </a:cubicBezTo>
                  <a:cubicBezTo>
                    <a:pt x="325" y="55"/>
                    <a:pt x="326" y="56"/>
                    <a:pt x="327" y="57"/>
                  </a:cubicBezTo>
                  <a:close/>
                  <a:moveTo>
                    <a:pt x="327" y="46"/>
                  </a:moveTo>
                  <a:cubicBezTo>
                    <a:pt x="328" y="46"/>
                    <a:pt x="316" y="35"/>
                    <a:pt x="324" y="42"/>
                  </a:cubicBezTo>
                  <a:cubicBezTo>
                    <a:pt x="325" y="44"/>
                    <a:pt x="325" y="44"/>
                    <a:pt x="327" y="46"/>
                  </a:cubicBezTo>
                  <a:close/>
                  <a:moveTo>
                    <a:pt x="327" y="48"/>
                  </a:moveTo>
                  <a:cubicBezTo>
                    <a:pt x="327" y="48"/>
                    <a:pt x="327" y="47"/>
                    <a:pt x="325" y="46"/>
                  </a:cubicBezTo>
                  <a:cubicBezTo>
                    <a:pt x="324" y="44"/>
                    <a:pt x="323" y="43"/>
                    <a:pt x="322" y="42"/>
                  </a:cubicBezTo>
                  <a:cubicBezTo>
                    <a:pt x="324" y="44"/>
                    <a:pt x="326" y="47"/>
                    <a:pt x="327" y="48"/>
                  </a:cubicBezTo>
                  <a:close/>
                  <a:moveTo>
                    <a:pt x="322" y="53"/>
                  </a:moveTo>
                  <a:cubicBezTo>
                    <a:pt x="324" y="56"/>
                    <a:pt x="326" y="57"/>
                    <a:pt x="326" y="58"/>
                  </a:cubicBezTo>
                  <a:cubicBezTo>
                    <a:pt x="326" y="57"/>
                    <a:pt x="322" y="53"/>
                    <a:pt x="321" y="52"/>
                  </a:cubicBezTo>
                  <a:cubicBezTo>
                    <a:pt x="322" y="53"/>
                    <a:pt x="323" y="54"/>
                    <a:pt x="322" y="53"/>
                  </a:cubicBezTo>
                  <a:close/>
                  <a:moveTo>
                    <a:pt x="321" y="40"/>
                  </a:moveTo>
                  <a:cubicBezTo>
                    <a:pt x="320" y="40"/>
                    <a:pt x="320" y="40"/>
                    <a:pt x="320" y="40"/>
                  </a:cubicBezTo>
                  <a:cubicBezTo>
                    <a:pt x="319" y="38"/>
                    <a:pt x="318" y="38"/>
                    <a:pt x="318" y="37"/>
                  </a:cubicBezTo>
                  <a:cubicBezTo>
                    <a:pt x="319" y="38"/>
                    <a:pt x="319" y="38"/>
                    <a:pt x="318" y="37"/>
                  </a:cubicBezTo>
                  <a:cubicBezTo>
                    <a:pt x="317" y="37"/>
                    <a:pt x="316" y="35"/>
                    <a:pt x="314" y="34"/>
                  </a:cubicBezTo>
                  <a:cubicBezTo>
                    <a:pt x="314" y="33"/>
                    <a:pt x="313" y="33"/>
                    <a:pt x="312" y="32"/>
                  </a:cubicBezTo>
                  <a:cubicBezTo>
                    <a:pt x="311" y="31"/>
                    <a:pt x="310" y="31"/>
                    <a:pt x="310" y="30"/>
                  </a:cubicBezTo>
                  <a:cubicBezTo>
                    <a:pt x="309" y="30"/>
                    <a:pt x="313" y="33"/>
                    <a:pt x="311" y="32"/>
                  </a:cubicBezTo>
                  <a:cubicBezTo>
                    <a:pt x="313" y="33"/>
                    <a:pt x="315" y="35"/>
                    <a:pt x="316" y="36"/>
                  </a:cubicBezTo>
                  <a:cubicBezTo>
                    <a:pt x="317" y="37"/>
                    <a:pt x="318" y="38"/>
                    <a:pt x="319" y="38"/>
                  </a:cubicBezTo>
                  <a:cubicBezTo>
                    <a:pt x="320" y="39"/>
                    <a:pt x="320" y="40"/>
                    <a:pt x="321" y="40"/>
                  </a:cubicBezTo>
                  <a:close/>
                  <a:moveTo>
                    <a:pt x="316" y="35"/>
                  </a:moveTo>
                  <a:cubicBezTo>
                    <a:pt x="317" y="36"/>
                    <a:pt x="319" y="37"/>
                    <a:pt x="320" y="38"/>
                  </a:cubicBezTo>
                  <a:cubicBezTo>
                    <a:pt x="318" y="36"/>
                    <a:pt x="315" y="34"/>
                    <a:pt x="313" y="33"/>
                  </a:cubicBezTo>
                  <a:cubicBezTo>
                    <a:pt x="311" y="31"/>
                    <a:pt x="309" y="29"/>
                    <a:pt x="307" y="28"/>
                  </a:cubicBezTo>
                  <a:cubicBezTo>
                    <a:pt x="306" y="27"/>
                    <a:pt x="305" y="27"/>
                    <a:pt x="305" y="26"/>
                  </a:cubicBezTo>
                  <a:cubicBezTo>
                    <a:pt x="304" y="26"/>
                    <a:pt x="303" y="25"/>
                    <a:pt x="302" y="25"/>
                  </a:cubicBezTo>
                  <a:cubicBezTo>
                    <a:pt x="301" y="24"/>
                    <a:pt x="300" y="23"/>
                    <a:pt x="299" y="23"/>
                  </a:cubicBezTo>
                  <a:cubicBezTo>
                    <a:pt x="301" y="24"/>
                    <a:pt x="303" y="25"/>
                    <a:pt x="305" y="27"/>
                  </a:cubicBezTo>
                  <a:cubicBezTo>
                    <a:pt x="307" y="28"/>
                    <a:pt x="309" y="30"/>
                    <a:pt x="311" y="31"/>
                  </a:cubicBezTo>
                  <a:cubicBezTo>
                    <a:pt x="311" y="31"/>
                    <a:pt x="312" y="32"/>
                    <a:pt x="312" y="32"/>
                  </a:cubicBezTo>
                  <a:cubicBezTo>
                    <a:pt x="313" y="32"/>
                    <a:pt x="313" y="33"/>
                    <a:pt x="313" y="33"/>
                  </a:cubicBezTo>
                  <a:cubicBezTo>
                    <a:pt x="314" y="34"/>
                    <a:pt x="315" y="34"/>
                    <a:pt x="316" y="35"/>
                  </a:cubicBezTo>
                  <a:close/>
                  <a:moveTo>
                    <a:pt x="311" y="39"/>
                  </a:moveTo>
                  <a:cubicBezTo>
                    <a:pt x="310" y="38"/>
                    <a:pt x="310" y="38"/>
                    <a:pt x="309" y="37"/>
                  </a:cubicBezTo>
                  <a:cubicBezTo>
                    <a:pt x="310" y="38"/>
                    <a:pt x="309" y="38"/>
                    <a:pt x="309" y="37"/>
                  </a:cubicBezTo>
                  <a:cubicBezTo>
                    <a:pt x="308" y="37"/>
                    <a:pt x="307" y="36"/>
                    <a:pt x="306" y="35"/>
                  </a:cubicBezTo>
                  <a:cubicBezTo>
                    <a:pt x="308" y="36"/>
                    <a:pt x="302" y="32"/>
                    <a:pt x="304" y="34"/>
                  </a:cubicBezTo>
                  <a:cubicBezTo>
                    <a:pt x="305" y="34"/>
                    <a:pt x="305" y="35"/>
                    <a:pt x="306" y="35"/>
                  </a:cubicBezTo>
                  <a:cubicBezTo>
                    <a:pt x="307" y="36"/>
                    <a:pt x="307" y="36"/>
                    <a:pt x="307" y="36"/>
                  </a:cubicBezTo>
                  <a:cubicBezTo>
                    <a:pt x="309" y="37"/>
                    <a:pt x="310" y="39"/>
                    <a:pt x="311" y="39"/>
                  </a:cubicBezTo>
                  <a:close/>
                  <a:moveTo>
                    <a:pt x="307" y="30"/>
                  </a:moveTo>
                  <a:cubicBezTo>
                    <a:pt x="306" y="28"/>
                    <a:pt x="307" y="29"/>
                    <a:pt x="308" y="30"/>
                  </a:cubicBezTo>
                  <a:cubicBezTo>
                    <a:pt x="306" y="28"/>
                    <a:pt x="305" y="27"/>
                    <a:pt x="304" y="27"/>
                  </a:cubicBezTo>
                  <a:cubicBezTo>
                    <a:pt x="303" y="26"/>
                    <a:pt x="302" y="26"/>
                    <a:pt x="301" y="25"/>
                  </a:cubicBezTo>
                  <a:cubicBezTo>
                    <a:pt x="302" y="25"/>
                    <a:pt x="300" y="24"/>
                    <a:pt x="298" y="23"/>
                  </a:cubicBezTo>
                  <a:cubicBezTo>
                    <a:pt x="298" y="23"/>
                    <a:pt x="299" y="24"/>
                    <a:pt x="301" y="25"/>
                  </a:cubicBezTo>
                  <a:cubicBezTo>
                    <a:pt x="302" y="26"/>
                    <a:pt x="303" y="27"/>
                    <a:pt x="304" y="27"/>
                  </a:cubicBezTo>
                  <a:cubicBezTo>
                    <a:pt x="302" y="26"/>
                    <a:pt x="297" y="23"/>
                    <a:pt x="300" y="25"/>
                  </a:cubicBezTo>
                  <a:cubicBezTo>
                    <a:pt x="301" y="26"/>
                    <a:pt x="302" y="26"/>
                    <a:pt x="303" y="27"/>
                  </a:cubicBezTo>
                  <a:cubicBezTo>
                    <a:pt x="304" y="28"/>
                    <a:pt x="306" y="29"/>
                    <a:pt x="307" y="30"/>
                  </a:cubicBezTo>
                  <a:close/>
                  <a:moveTo>
                    <a:pt x="301" y="35"/>
                  </a:moveTo>
                  <a:cubicBezTo>
                    <a:pt x="302" y="35"/>
                    <a:pt x="301" y="35"/>
                    <a:pt x="300" y="34"/>
                  </a:cubicBezTo>
                  <a:cubicBezTo>
                    <a:pt x="298" y="33"/>
                    <a:pt x="297" y="32"/>
                    <a:pt x="296" y="32"/>
                  </a:cubicBezTo>
                  <a:cubicBezTo>
                    <a:pt x="299" y="34"/>
                    <a:pt x="299" y="34"/>
                    <a:pt x="299" y="34"/>
                  </a:cubicBezTo>
                  <a:cubicBezTo>
                    <a:pt x="300" y="34"/>
                    <a:pt x="301" y="35"/>
                    <a:pt x="301" y="35"/>
                  </a:cubicBezTo>
                  <a:close/>
                  <a:moveTo>
                    <a:pt x="300" y="32"/>
                  </a:moveTo>
                  <a:cubicBezTo>
                    <a:pt x="300" y="33"/>
                    <a:pt x="301" y="33"/>
                    <a:pt x="302" y="34"/>
                  </a:cubicBezTo>
                  <a:cubicBezTo>
                    <a:pt x="300" y="32"/>
                    <a:pt x="298" y="31"/>
                    <a:pt x="297" y="30"/>
                  </a:cubicBezTo>
                  <a:cubicBezTo>
                    <a:pt x="300" y="32"/>
                    <a:pt x="292" y="27"/>
                    <a:pt x="292" y="28"/>
                  </a:cubicBezTo>
                  <a:cubicBezTo>
                    <a:pt x="294" y="29"/>
                    <a:pt x="296" y="30"/>
                    <a:pt x="297" y="31"/>
                  </a:cubicBezTo>
                  <a:cubicBezTo>
                    <a:pt x="298" y="31"/>
                    <a:pt x="299" y="32"/>
                    <a:pt x="300" y="32"/>
                  </a:cubicBezTo>
                  <a:close/>
                  <a:moveTo>
                    <a:pt x="298" y="22"/>
                  </a:moveTo>
                  <a:cubicBezTo>
                    <a:pt x="299" y="22"/>
                    <a:pt x="299" y="22"/>
                    <a:pt x="299" y="22"/>
                  </a:cubicBezTo>
                  <a:cubicBezTo>
                    <a:pt x="298" y="21"/>
                    <a:pt x="297" y="21"/>
                    <a:pt x="296" y="20"/>
                  </a:cubicBezTo>
                  <a:cubicBezTo>
                    <a:pt x="296" y="20"/>
                    <a:pt x="295" y="20"/>
                    <a:pt x="295" y="20"/>
                  </a:cubicBezTo>
                  <a:cubicBezTo>
                    <a:pt x="296" y="20"/>
                    <a:pt x="297" y="21"/>
                    <a:pt x="297" y="21"/>
                  </a:cubicBezTo>
                  <a:cubicBezTo>
                    <a:pt x="296" y="20"/>
                    <a:pt x="295" y="20"/>
                    <a:pt x="295" y="20"/>
                  </a:cubicBezTo>
                  <a:cubicBezTo>
                    <a:pt x="296" y="20"/>
                    <a:pt x="297" y="21"/>
                    <a:pt x="298" y="22"/>
                  </a:cubicBezTo>
                  <a:close/>
                  <a:moveTo>
                    <a:pt x="295" y="23"/>
                  </a:moveTo>
                  <a:cubicBezTo>
                    <a:pt x="297" y="24"/>
                    <a:pt x="298" y="25"/>
                    <a:pt x="298" y="24"/>
                  </a:cubicBezTo>
                  <a:cubicBezTo>
                    <a:pt x="294" y="22"/>
                    <a:pt x="293" y="21"/>
                    <a:pt x="291" y="21"/>
                  </a:cubicBezTo>
                  <a:cubicBezTo>
                    <a:pt x="292" y="21"/>
                    <a:pt x="294" y="22"/>
                    <a:pt x="295" y="23"/>
                  </a:cubicBezTo>
                  <a:close/>
                  <a:moveTo>
                    <a:pt x="294" y="20"/>
                  </a:moveTo>
                  <a:cubicBezTo>
                    <a:pt x="294" y="20"/>
                    <a:pt x="286" y="15"/>
                    <a:pt x="285" y="15"/>
                  </a:cubicBezTo>
                  <a:cubicBezTo>
                    <a:pt x="285" y="15"/>
                    <a:pt x="286" y="15"/>
                    <a:pt x="286" y="15"/>
                  </a:cubicBezTo>
                  <a:cubicBezTo>
                    <a:pt x="286" y="15"/>
                    <a:pt x="282" y="14"/>
                    <a:pt x="282" y="14"/>
                  </a:cubicBezTo>
                  <a:cubicBezTo>
                    <a:pt x="284" y="15"/>
                    <a:pt x="284" y="15"/>
                    <a:pt x="287" y="17"/>
                  </a:cubicBezTo>
                  <a:cubicBezTo>
                    <a:pt x="286" y="16"/>
                    <a:pt x="287" y="17"/>
                    <a:pt x="288" y="17"/>
                  </a:cubicBezTo>
                  <a:cubicBezTo>
                    <a:pt x="289" y="17"/>
                    <a:pt x="289" y="17"/>
                    <a:pt x="289" y="17"/>
                  </a:cubicBezTo>
                  <a:cubicBezTo>
                    <a:pt x="288" y="17"/>
                    <a:pt x="287" y="16"/>
                    <a:pt x="286" y="16"/>
                  </a:cubicBezTo>
                  <a:cubicBezTo>
                    <a:pt x="285" y="16"/>
                    <a:pt x="285" y="15"/>
                    <a:pt x="285" y="15"/>
                  </a:cubicBezTo>
                  <a:cubicBezTo>
                    <a:pt x="288" y="16"/>
                    <a:pt x="290" y="17"/>
                    <a:pt x="294" y="20"/>
                  </a:cubicBezTo>
                  <a:close/>
                  <a:moveTo>
                    <a:pt x="290" y="19"/>
                  </a:moveTo>
                  <a:cubicBezTo>
                    <a:pt x="290" y="19"/>
                    <a:pt x="288" y="18"/>
                    <a:pt x="287" y="17"/>
                  </a:cubicBezTo>
                  <a:cubicBezTo>
                    <a:pt x="285" y="17"/>
                    <a:pt x="284" y="16"/>
                    <a:pt x="284" y="16"/>
                  </a:cubicBezTo>
                  <a:cubicBezTo>
                    <a:pt x="285" y="17"/>
                    <a:pt x="286" y="17"/>
                    <a:pt x="287" y="17"/>
                  </a:cubicBezTo>
                  <a:cubicBezTo>
                    <a:pt x="287" y="18"/>
                    <a:pt x="288" y="18"/>
                    <a:pt x="290" y="19"/>
                  </a:cubicBezTo>
                  <a:close/>
                  <a:moveTo>
                    <a:pt x="289" y="28"/>
                  </a:moveTo>
                  <a:cubicBezTo>
                    <a:pt x="289" y="28"/>
                    <a:pt x="287" y="27"/>
                    <a:pt x="285" y="25"/>
                  </a:cubicBezTo>
                  <a:cubicBezTo>
                    <a:pt x="283" y="25"/>
                    <a:pt x="284" y="26"/>
                    <a:pt x="285" y="26"/>
                  </a:cubicBezTo>
                  <a:cubicBezTo>
                    <a:pt x="285" y="26"/>
                    <a:pt x="284" y="26"/>
                    <a:pt x="285" y="26"/>
                  </a:cubicBezTo>
                  <a:cubicBezTo>
                    <a:pt x="286" y="26"/>
                    <a:pt x="288" y="27"/>
                    <a:pt x="288" y="28"/>
                  </a:cubicBezTo>
                  <a:cubicBezTo>
                    <a:pt x="287" y="27"/>
                    <a:pt x="287" y="27"/>
                    <a:pt x="289" y="28"/>
                  </a:cubicBezTo>
                  <a:close/>
                  <a:moveTo>
                    <a:pt x="286" y="24"/>
                  </a:moveTo>
                  <a:cubicBezTo>
                    <a:pt x="287" y="25"/>
                    <a:pt x="290" y="26"/>
                    <a:pt x="288" y="25"/>
                  </a:cubicBezTo>
                  <a:cubicBezTo>
                    <a:pt x="287" y="24"/>
                    <a:pt x="286" y="24"/>
                    <a:pt x="285" y="23"/>
                  </a:cubicBezTo>
                  <a:cubicBezTo>
                    <a:pt x="284" y="23"/>
                    <a:pt x="283" y="22"/>
                    <a:pt x="284" y="23"/>
                  </a:cubicBezTo>
                  <a:cubicBezTo>
                    <a:pt x="284" y="23"/>
                    <a:pt x="285" y="23"/>
                    <a:pt x="285" y="24"/>
                  </a:cubicBezTo>
                  <a:cubicBezTo>
                    <a:pt x="283" y="23"/>
                    <a:pt x="286" y="24"/>
                    <a:pt x="288" y="25"/>
                  </a:cubicBezTo>
                  <a:cubicBezTo>
                    <a:pt x="289" y="25"/>
                    <a:pt x="285" y="24"/>
                    <a:pt x="286" y="24"/>
                  </a:cubicBezTo>
                  <a:close/>
                  <a:moveTo>
                    <a:pt x="285" y="23"/>
                  </a:moveTo>
                  <a:cubicBezTo>
                    <a:pt x="286" y="24"/>
                    <a:pt x="288" y="25"/>
                    <a:pt x="287" y="24"/>
                  </a:cubicBezTo>
                  <a:cubicBezTo>
                    <a:pt x="286" y="24"/>
                    <a:pt x="285" y="23"/>
                    <a:pt x="284" y="22"/>
                  </a:cubicBezTo>
                  <a:cubicBezTo>
                    <a:pt x="283" y="22"/>
                    <a:pt x="281" y="21"/>
                    <a:pt x="281" y="21"/>
                  </a:cubicBezTo>
                  <a:cubicBezTo>
                    <a:pt x="282" y="22"/>
                    <a:pt x="284" y="22"/>
                    <a:pt x="285" y="23"/>
                  </a:cubicBezTo>
                  <a:close/>
                  <a:moveTo>
                    <a:pt x="283" y="15"/>
                  </a:moveTo>
                  <a:cubicBezTo>
                    <a:pt x="282" y="15"/>
                    <a:pt x="286" y="16"/>
                    <a:pt x="283" y="15"/>
                  </a:cubicBezTo>
                  <a:cubicBezTo>
                    <a:pt x="283" y="15"/>
                    <a:pt x="281" y="14"/>
                    <a:pt x="279" y="13"/>
                  </a:cubicBezTo>
                  <a:cubicBezTo>
                    <a:pt x="278" y="12"/>
                    <a:pt x="276" y="12"/>
                    <a:pt x="275" y="12"/>
                  </a:cubicBezTo>
                  <a:cubicBezTo>
                    <a:pt x="279" y="13"/>
                    <a:pt x="281" y="14"/>
                    <a:pt x="282" y="15"/>
                  </a:cubicBezTo>
                  <a:cubicBezTo>
                    <a:pt x="281" y="14"/>
                    <a:pt x="279" y="14"/>
                    <a:pt x="279" y="14"/>
                  </a:cubicBezTo>
                  <a:cubicBezTo>
                    <a:pt x="281" y="14"/>
                    <a:pt x="281" y="15"/>
                    <a:pt x="283" y="15"/>
                  </a:cubicBezTo>
                  <a:close/>
                  <a:moveTo>
                    <a:pt x="272" y="10"/>
                  </a:moveTo>
                  <a:cubicBezTo>
                    <a:pt x="271" y="10"/>
                    <a:pt x="269" y="8"/>
                    <a:pt x="267" y="8"/>
                  </a:cubicBezTo>
                  <a:cubicBezTo>
                    <a:pt x="269" y="9"/>
                    <a:pt x="264" y="7"/>
                    <a:pt x="265" y="8"/>
                  </a:cubicBezTo>
                  <a:cubicBezTo>
                    <a:pt x="267" y="8"/>
                    <a:pt x="267" y="9"/>
                    <a:pt x="268" y="9"/>
                  </a:cubicBezTo>
                  <a:cubicBezTo>
                    <a:pt x="269" y="9"/>
                    <a:pt x="267" y="8"/>
                    <a:pt x="266" y="8"/>
                  </a:cubicBezTo>
                  <a:cubicBezTo>
                    <a:pt x="269" y="9"/>
                    <a:pt x="269" y="9"/>
                    <a:pt x="272" y="10"/>
                  </a:cubicBezTo>
                  <a:close/>
                  <a:moveTo>
                    <a:pt x="269" y="159"/>
                  </a:moveTo>
                  <a:cubicBezTo>
                    <a:pt x="266" y="159"/>
                    <a:pt x="261" y="159"/>
                    <a:pt x="261" y="159"/>
                  </a:cubicBezTo>
                  <a:cubicBezTo>
                    <a:pt x="263" y="159"/>
                    <a:pt x="264" y="159"/>
                    <a:pt x="268" y="159"/>
                  </a:cubicBezTo>
                  <a:cubicBezTo>
                    <a:pt x="268" y="159"/>
                    <a:pt x="268" y="159"/>
                    <a:pt x="269" y="159"/>
                  </a:cubicBezTo>
                  <a:close/>
                  <a:moveTo>
                    <a:pt x="268" y="9"/>
                  </a:moveTo>
                  <a:cubicBezTo>
                    <a:pt x="269" y="9"/>
                    <a:pt x="266" y="9"/>
                    <a:pt x="265" y="8"/>
                  </a:cubicBezTo>
                  <a:cubicBezTo>
                    <a:pt x="263" y="8"/>
                    <a:pt x="266" y="8"/>
                    <a:pt x="265" y="9"/>
                  </a:cubicBezTo>
                  <a:lnTo>
                    <a:pt x="268" y="9"/>
                  </a:lnTo>
                  <a:close/>
                  <a:moveTo>
                    <a:pt x="265" y="17"/>
                  </a:moveTo>
                  <a:cubicBezTo>
                    <a:pt x="265" y="17"/>
                    <a:pt x="266" y="17"/>
                    <a:pt x="266" y="17"/>
                  </a:cubicBezTo>
                  <a:cubicBezTo>
                    <a:pt x="262" y="16"/>
                    <a:pt x="265" y="17"/>
                    <a:pt x="263" y="17"/>
                  </a:cubicBezTo>
                  <a:cubicBezTo>
                    <a:pt x="262" y="16"/>
                    <a:pt x="262" y="16"/>
                    <a:pt x="263" y="16"/>
                  </a:cubicBezTo>
                  <a:cubicBezTo>
                    <a:pt x="261" y="16"/>
                    <a:pt x="259" y="15"/>
                    <a:pt x="257" y="15"/>
                  </a:cubicBezTo>
                  <a:cubicBezTo>
                    <a:pt x="256" y="15"/>
                    <a:pt x="256" y="15"/>
                    <a:pt x="258" y="15"/>
                  </a:cubicBezTo>
                  <a:cubicBezTo>
                    <a:pt x="254" y="15"/>
                    <a:pt x="254" y="14"/>
                    <a:pt x="250" y="14"/>
                  </a:cubicBezTo>
                  <a:cubicBezTo>
                    <a:pt x="251" y="14"/>
                    <a:pt x="251" y="14"/>
                    <a:pt x="252" y="14"/>
                  </a:cubicBezTo>
                  <a:cubicBezTo>
                    <a:pt x="254" y="15"/>
                    <a:pt x="256" y="15"/>
                    <a:pt x="258" y="16"/>
                  </a:cubicBezTo>
                  <a:cubicBezTo>
                    <a:pt x="260" y="16"/>
                    <a:pt x="262" y="17"/>
                    <a:pt x="265" y="17"/>
                  </a:cubicBezTo>
                  <a:close/>
                  <a:moveTo>
                    <a:pt x="257" y="13"/>
                  </a:moveTo>
                  <a:cubicBezTo>
                    <a:pt x="258" y="13"/>
                    <a:pt x="260" y="14"/>
                    <a:pt x="260" y="14"/>
                  </a:cubicBezTo>
                  <a:cubicBezTo>
                    <a:pt x="259" y="14"/>
                    <a:pt x="258" y="13"/>
                    <a:pt x="257" y="13"/>
                  </a:cubicBezTo>
                  <a:cubicBezTo>
                    <a:pt x="258" y="14"/>
                    <a:pt x="250" y="12"/>
                    <a:pt x="253" y="13"/>
                  </a:cubicBezTo>
                  <a:cubicBezTo>
                    <a:pt x="255" y="13"/>
                    <a:pt x="255" y="14"/>
                    <a:pt x="258" y="14"/>
                  </a:cubicBezTo>
                  <a:cubicBezTo>
                    <a:pt x="256" y="13"/>
                    <a:pt x="256" y="13"/>
                    <a:pt x="257" y="13"/>
                  </a:cubicBezTo>
                  <a:close/>
                  <a:moveTo>
                    <a:pt x="254" y="159"/>
                  </a:moveTo>
                  <a:cubicBezTo>
                    <a:pt x="251" y="159"/>
                    <a:pt x="244" y="159"/>
                    <a:pt x="241" y="159"/>
                  </a:cubicBezTo>
                  <a:cubicBezTo>
                    <a:pt x="247" y="159"/>
                    <a:pt x="251" y="159"/>
                    <a:pt x="254" y="159"/>
                  </a:cubicBezTo>
                  <a:close/>
                  <a:moveTo>
                    <a:pt x="247" y="159"/>
                  </a:moveTo>
                  <a:cubicBezTo>
                    <a:pt x="248" y="159"/>
                    <a:pt x="244" y="159"/>
                    <a:pt x="245" y="158"/>
                  </a:cubicBezTo>
                  <a:cubicBezTo>
                    <a:pt x="246" y="158"/>
                    <a:pt x="247" y="158"/>
                    <a:pt x="247" y="158"/>
                  </a:cubicBezTo>
                  <a:cubicBezTo>
                    <a:pt x="244" y="158"/>
                    <a:pt x="241" y="159"/>
                    <a:pt x="242" y="159"/>
                  </a:cubicBezTo>
                  <a:cubicBezTo>
                    <a:pt x="242" y="159"/>
                    <a:pt x="246" y="159"/>
                    <a:pt x="247" y="159"/>
                  </a:cubicBezTo>
                  <a:close/>
                  <a:moveTo>
                    <a:pt x="240" y="2"/>
                  </a:moveTo>
                  <a:cubicBezTo>
                    <a:pt x="242" y="3"/>
                    <a:pt x="247" y="3"/>
                    <a:pt x="246" y="3"/>
                  </a:cubicBezTo>
                  <a:cubicBezTo>
                    <a:pt x="244" y="3"/>
                    <a:pt x="241" y="2"/>
                    <a:pt x="240" y="2"/>
                  </a:cubicBezTo>
                  <a:close/>
                  <a:moveTo>
                    <a:pt x="248" y="12"/>
                  </a:moveTo>
                  <a:cubicBezTo>
                    <a:pt x="245" y="12"/>
                    <a:pt x="242" y="11"/>
                    <a:pt x="239" y="11"/>
                  </a:cubicBezTo>
                  <a:cubicBezTo>
                    <a:pt x="241" y="11"/>
                    <a:pt x="245" y="12"/>
                    <a:pt x="248" y="12"/>
                  </a:cubicBezTo>
                  <a:close/>
                  <a:moveTo>
                    <a:pt x="234" y="172"/>
                  </a:moveTo>
                  <a:cubicBezTo>
                    <a:pt x="236" y="172"/>
                    <a:pt x="239" y="172"/>
                    <a:pt x="240" y="172"/>
                  </a:cubicBezTo>
                  <a:cubicBezTo>
                    <a:pt x="238" y="172"/>
                    <a:pt x="237" y="172"/>
                    <a:pt x="235" y="172"/>
                  </a:cubicBezTo>
                  <a:cubicBezTo>
                    <a:pt x="235" y="172"/>
                    <a:pt x="234" y="172"/>
                    <a:pt x="234" y="172"/>
                  </a:cubicBezTo>
                  <a:close/>
                  <a:moveTo>
                    <a:pt x="231" y="160"/>
                  </a:moveTo>
                  <a:cubicBezTo>
                    <a:pt x="231" y="159"/>
                    <a:pt x="238" y="160"/>
                    <a:pt x="240" y="159"/>
                  </a:cubicBezTo>
                  <a:cubicBezTo>
                    <a:pt x="235" y="159"/>
                    <a:pt x="232" y="159"/>
                    <a:pt x="226" y="159"/>
                  </a:cubicBezTo>
                  <a:cubicBezTo>
                    <a:pt x="226" y="159"/>
                    <a:pt x="226" y="160"/>
                    <a:pt x="225" y="160"/>
                  </a:cubicBezTo>
                  <a:cubicBezTo>
                    <a:pt x="227" y="160"/>
                    <a:pt x="229" y="159"/>
                    <a:pt x="231" y="160"/>
                  </a:cubicBezTo>
                  <a:close/>
                  <a:moveTo>
                    <a:pt x="216" y="159"/>
                  </a:moveTo>
                  <a:cubicBezTo>
                    <a:pt x="217" y="159"/>
                    <a:pt x="213" y="158"/>
                    <a:pt x="212" y="159"/>
                  </a:cubicBezTo>
                  <a:cubicBezTo>
                    <a:pt x="214" y="159"/>
                    <a:pt x="214" y="159"/>
                    <a:pt x="214" y="159"/>
                  </a:cubicBezTo>
                  <a:cubicBezTo>
                    <a:pt x="213" y="159"/>
                    <a:pt x="212" y="159"/>
                    <a:pt x="211" y="159"/>
                  </a:cubicBezTo>
                  <a:lnTo>
                    <a:pt x="216" y="159"/>
                  </a:lnTo>
                  <a:close/>
                  <a:moveTo>
                    <a:pt x="211" y="13"/>
                  </a:moveTo>
                  <a:cubicBezTo>
                    <a:pt x="213" y="12"/>
                    <a:pt x="217" y="12"/>
                    <a:pt x="217" y="12"/>
                  </a:cubicBezTo>
                  <a:cubicBezTo>
                    <a:pt x="214" y="12"/>
                    <a:pt x="213" y="12"/>
                    <a:pt x="211" y="13"/>
                  </a:cubicBezTo>
                  <a:close/>
                  <a:moveTo>
                    <a:pt x="212" y="160"/>
                  </a:moveTo>
                  <a:cubicBezTo>
                    <a:pt x="211" y="160"/>
                    <a:pt x="217" y="160"/>
                    <a:pt x="213" y="159"/>
                  </a:cubicBezTo>
                  <a:cubicBezTo>
                    <a:pt x="212" y="160"/>
                    <a:pt x="208" y="159"/>
                    <a:pt x="207" y="160"/>
                  </a:cubicBezTo>
                  <a:cubicBezTo>
                    <a:pt x="210" y="160"/>
                    <a:pt x="209" y="160"/>
                    <a:pt x="212" y="160"/>
                  </a:cubicBezTo>
                  <a:close/>
                  <a:moveTo>
                    <a:pt x="210" y="11"/>
                  </a:moveTo>
                  <a:cubicBezTo>
                    <a:pt x="211" y="10"/>
                    <a:pt x="205" y="11"/>
                    <a:pt x="206" y="11"/>
                  </a:cubicBezTo>
                  <a:cubicBezTo>
                    <a:pt x="207" y="11"/>
                    <a:pt x="209" y="11"/>
                    <a:pt x="210" y="11"/>
                  </a:cubicBezTo>
                  <a:close/>
                  <a:moveTo>
                    <a:pt x="211" y="159"/>
                  </a:moveTo>
                  <a:cubicBezTo>
                    <a:pt x="210" y="159"/>
                    <a:pt x="210" y="159"/>
                    <a:pt x="207" y="159"/>
                  </a:cubicBezTo>
                  <a:cubicBezTo>
                    <a:pt x="207" y="159"/>
                    <a:pt x="207" y="159"/>
                    <a:pt x="206" y="159"/>
                  </a:cubicBezTo>
                  <a:cubicBezTo>
                    <a:pt x="205" y="159"/>
                    <a:pt x="202" y="159"/>
                    <a:pt x="205" y="159"/>
                  </a:cubicBezTo>
                  <a:cubicBezTo>
                    <a:pt x="204" y="159"/>
                    <a:pt x="204" y="159"/>
                    <a:pt x="204" y="159"/>
                  </a:cubicBezTo>
                  <a:cubicBezTo>
                    <a:pt x="209" y="159"/>
                    <a:pt x="208" y="159"/>
                    <a:pt x="211" y="159"/>
                  </a:cubicBezTo>
                  <a:close/>
                  <a:moveTo>
                    <a:pt x="200" y="14"/>
                  </a:moveTo>
                  <a:cubicBezTo>
                    <a:pt x="204" y="13"/>
                    <a:pt x="205" y="12"/>
                    <a:pt x="207" y="12"/>
                  </a:cubicBezTo>
                  <a:cubicBezTo>
                    <a:pt x="204" y="13"/>
                    <a:pt x="200" y="13"/>
                    <a:pt x="200" y="14"/>
                  </a:cubicBezTo>
                  <a:close/>
                  <a:moveTo>
                    <a:pt x="202" y="171"/>
                  </a:moveTo>
                  <a:cubicBezTo>
                    <a:pt x="198" y="171"/>
                    <a:pt x="194" y="171"/>
                    <a:pt x="193" y="171"/>
                  </a:cubicBezTo>
                  <a:cubicBezTo>
                    <a:pt x="196" y="172"/>
                    <a:pt x="199" y="171"/>
                    <a:pt x="202" y="171"/>
                  </a:cubicBezTo>
                  <a:close/>
                  <a:moveTo>
                    <a:pt x="189" y="171"/>
                  </a:moveTo>
                  <a:cubicBezTo>
                    <a:pt x="192" y="171"/>
                    <a:pt x="187" y="171"/>
                    <a:pt x="186" y="171"/>
                  </a:cubicBezTo>
                  <a:cubicBezTo>
                    <a:pt x="182" y="171"/>
                    <a:pt x="187" y="171"/>
                    <a:pt x="189" y="171"/>
                  </a:cubicBezTo>
                  <a:close/>
                  <a:moveTo>
                    <a:pt x="186" y="18"/>
                  </a:moveTo>
                  <a:cubicBezTo>
                    <a:pt x="190" y="17"/>
                    <a:pt x="189" y="17"/>
                    <a:pt x="188" y="17"/>
                  </a:cubicBezTo>
                  <a:cubicBezTo>
                    <a:pt x="188" y="17"/>
                    <a:pt x="187" y="18"/>
                    <a:pt x="186" y="18"/>
                  </a:cubicBezTo>
                  <a:cubicBezTo>
                    <a:pt x="185" y="19"/>
                    <a:pt x="183" y="19"/>
                    <a:pt x="184" y="18"/>
                  </a:cubicBezTo>
                  <a:cubicBezTo>
                    <a:pt x="181" y="20"/>
                    <a:pt x="178" y="21"/>
                    <a:pt x="176" y="22"/>
                  </a:cubicBezTo>
                  <a:cubicBezTo>
                    <a:pt x="174" y="23"/>
                    <a:pt x="173" y="23"/>
                    <a:pt x="172" y="24"/>
                  </a:cubicBezTo>
                  <a:cubicBezTo>
                    <a:pt x="173" y="24"/>
                    <a:pt x="175" y="23"/>
                    <a:pt x="176" y="22"/>
                  </a:cubicBezTo>
                  <a:cubicBezTo>
                    <a:pt x="177" y="21"/>
                    <a:pt x="178" y="21"/>
                    <a:pt x="179" y="21"/>
                  </a:cubicBezTo>
                  <a:cubicBezTo>
                    <a:pt x="177" y="22"/>
                    <a:pt x="176" y="22"/>
                    <a:pt x="175" y="22"/>
                  </a:cubicBezTo>
                  <a:cubicBezTo>
                    <a:pt x="175" y="23"/>
                    <a:pt x="176" y="22"/>
                    <a:pt x="177" y="22"/>
                  </a:cubicBezTo>
                  <a:cubicBezTo>
                    <a:pt x="176" y="22"/>
                    <a:pt x="176" y="22"/>
                    <a:pt x="176" y="22"/>
                  </a:cubicBezTo>
                  <a:cubicBezTo>
                    <a:pt x="173" y="24"/>
                    <a:pt x="173" y="24"/>
                    <a:pt x="171" y="25"/>
                  </a:cubicBezTo>
                  <a:cubicBezTo>
                    <a:pt x="172" y="25"/>
                    <a:pt x="166" y="27"/>
                    <a:pt x="166" y="27"/>
                  </a:cubicBezTo>
                  <a:cubicBezTo>
                    <a:pt x="170" y="26"/>
                    <a:pt x="167" y="27"/>
                    <a:pt x="167" y="28"/>
                  </a:cubicBezTo>
                  <a:cubicBezTo>
                    <a:pt x="169" y="27"/>
                    <a:pt x="171" y="25"/>
                    <a:pt x="173" y="24"/>
                  </a:cubicBezTo>
                  <a:cubicBezTo>
                    <a:pt x="174" y="24"/>
                    <a:pt x="175" y="23"/>
                    <a:pt x="176" y="22"/>
                  </a:cubicBezTo>
                  <a:cubicBezTo>
                    <a:pt x="177" y="22"/>
                    <a:pt x="178" y="22"/>
                    <a:pt x="179" y="21"/>
                  </a:cubicBezTo>
                  <a:cubicBezTo>
                    <a:pt x="179" y="21"/>
                    <a:pt x="181" y="20"/>
                    <a:pt x="181" y="20"/>
                  </a:cubicBezTo>
                  <a:cubicBezTo>
                    <a:pt x="183" y="19"/>
                    <a:pt x="183" y="20"/>
                    <a:pt x="185" y="19"/>
                  </a:cubicBezTo>
                  <a:cubicBezTo>
                    <a:pt x="185" y="19"/>
                    <a:pt x="185" y="18"/>
                    <a:pt x="187" y="18"/>
                  </a:cubicBezTo>
                  <a:cubicBezTo>
                    <a:pt x="188" y="18"/>
                    <a:pt x="188" y="17"/>
                    <a:pt x="188" y="18"/>
                  </a:cubicBezTo>
                  <a:cubicBezTo>
                    <a:pt x="187" y="18"/>
                    <a:pt x="186" y="18"/>
                    <a:pt x="186" y="18"/>
                  </a:cubicBezTo>
                  <a:close/>
                  <a:moveTo>
                    <a:pt x="188" y="160"/>
                  </a:moveTo>
                  <a:cubicBezTo>
                    <a:pt x="184" y="160"/>
                    <a:pt x="180" y="159"/>
                    <a:pt x="179" y="160"/>
                  </a:cubicBezTo>
                  <a:cubicBezTo>
                    <a:pt x="180" y="160"/>
                    <a:pt x="180" y="160"/>
                    <a:pt x="181" y="160"/>
                  </a:cubicBezTo>
                  <a:cubicBezTo>
                    <a:pt x="184" y="160"/>
                    <a:pt x="187" y="160"/>
                    <a:pt x="188" y="160"/>
                  </a:cubicBezTo>
                  <a:close/>
                  <a:moveTo>
                    <a:pt x="173" y="171"/>
                  </a:moveTo>
                  <a:cubicBezTo>
                    <a:pt x="175" y="171"/>
                    <a:pt x="184" y="171"/>
                    <a:pt x="181" y="171"/>
                  </a:cubicBezTo>
                  <a:cubicBezTo>
                    <a:pt x="181" y="171"/>
                    <a:pt x="181" y="171"/>
                    <a:pt x="180" y="171"/>
                  </a:cubicBezTo>
                  <a:cubicBezTo>
                    <a:pt x="178" y="171"/>
                    <a:pt x="180" y="170"/>
                    <a:pt x="178" y="170"/>
                  </a:cubicBezTo>
                  <a:cubicBezTo>
                    <a:pt x="175" y="171"/>
                    <a:pt x="171" y="170"/>
                    <a:pt x="168" y="171"/>
                  </a:cubicBezTo>
                  <a:cubicBezTo>
                    <a:pt x="172" y="171"/>
                    <a:pt x="172" y="171"/>
                    <a:pt x="173" y="171"/>
                  </a:cubicBezTo>
                  <a:close/>
                  <a:moveTo>
                    <a:pt x="171" y="25"/>
                  </a:moveTo>
                  <a:cubicBezTo>
                    <a:pt x="172" y="23"/>
                    <a:pt x="166" y="27"/>
                    <a:pt x="167" y="26"/>
                  </a:cubicBezTo>
                  <a:cubicBezTo>
                    <a:pt x="166" y="27"/>
                    <a:pt x="165" y="28"/>
                    <a:pt x="164" y="28"/>
                  </a:cubicBezTo>
                  <a:cubicBezTo>
                    <a:pt x="163" y="29"/>
                    <a:pt x="162" y="29"/>
                    <a:pt x="164" y="28"/>
                  </a:cubicBezTo>
                  <a:cubicBezTo>
                    <a:pt x="166" y="27"/>
                    <a:pt x="168" y="26"/>
                    <a:pt x="171" y="25"/>
                  </a:cubicBezTo>
                  <a:close/>
                  <a:moveTo>
                    <a:pt x="165" y="21"/>
                  </a:moveTo>
                  <a:cubicBezTo>
                    <a:pt x="165" y="20"/>
                    <a:pt x="157" y="25"/>
                    <a:pt x="157" y="25"/>
                  </a:cubicBezTo>
                  <a:cubicBezTo>
                    <a:pt x="157" y="26"/>
                    <a:pt x="158" y="25"/>
                    <a:pt x="160" y="24"/>
                  </a:cubicBezTo>
                  <a:cubicBezTo>
                    <a:pt x="161" y="23"/>
                    <a:pt x="163" y="22"/>
                    <a:pt x="165" y="21"/>
                  </a:cubicBezTo>
                  <a:close/>
                  <a:moveTo>
                    <a:pt x="161" y="30"/>
                  </a:moveTo>
                  <a:cubicBezTo>
                    <a:pt x="161" y="30"/>
                    <a:pt x="164" y="29"/>
                    <a:pt x="164" y="29"/>
                  </a:cubicBezTo>
                  <a:cubicBezTo>
                    <a:pt x="162" y="30"/>
                    <a:pt x="162" y="30"/>
                    <a:pt x="160" y="30"/>
                  </a:cubicBezTo>
                  <a:cubicBezTo>
                    <a:pt x="160" y="31"/>
                    <a:pt x="159" y="31"/>
                    <a:pt x="158" y="32"/>
                  </a:cubicBezTo>
                  <a:cubicBezTo>
                    <a:pt x="158" y="32"/>
                    <a:pt x="160" y="31"/>
                    <a:pt x="157" y="32"/>
                  </a:cubicBezTo>
                  <a:cubicBezTo>
                    <a:pt x="157" y="32"/>
                    <a:pt x="156" y="33"/>
                    <a:pt x="155" y="34"/>
                  </a:cubicBezTo>
                  <a:cubicBezTo>
                    <a:pt x="155" y="34"/>
                    <a:pt x="155" y="34"/>
                    <a:pt x="154" y="34"/>
                  </a:cubicBezTo>
                  <a:cubicBezTo>
                    <a:pt x="155" y="34"/>
                    <a:pt x="156" y="34"/>
                    <a:pt x="157" y="33"/>
                  </a:cubicBezTo>
                  <a:cubicBezTo>
                    <a:pt x="157" y="33"/>
                    <a:pt x="154" y="35"/>
                    <a:pt x="154" y="36"/>
                  </a:cubicBezTo>
                  <a:cubicBezTo>
                    <a:pt x="155" y="34"/>
                    <a:pt x="157" y="33"/>
                    <a:pt x="158" y="32"/>
                  </a:cubicBezTo>
                  <a:cubicBezTo>
                    <a:pt x="159" y="31"/>
                    <a:pt x="160" y="31"/>
                    <a:pt x="161" y="30"/>
                  </a:cubicBezTo>
                  <a:close/>
                  <a:moveTo>
                    <a:pt x="163" y="171"/>
                  </a:moveTo>
                  <a:cubicBezTo>
                    <a:pt x="163" y="171"/>
                    <a:pt x="163" y="171"/>
                    <a:pt x="162" y="171"/>
                  </a:cubicBezTo>
                  <a:cubicBezTo>
                    <a:pt x="163" y="171"/>
                    <a:pt x="157" y="171"/>
                    <a:pt x="159" y="171"/>
                  </a:cubicBezTo>
                  <a:cubicBezTo>
                    <a:pt x="160" y="171"/>
                    <a:pt x="162" y="171"/>
                    <a:pt x="163" y="171"/>
                  </a:cubicBezTo>
                  <a:close/>
                  <a:moveTo>
                    <a:pt x="160" y="23"/>
                  </a:moveTo>
                  <a:cubicBezTo>
                    <a:pt x="161" y="22"/>
                    <a:pt x="160" y="22"/>
                    <a:pt x="161" y="22"/>
                  </a:cubicBezTo>
                  <a:cubicBezTo>
                    <a:pt x="158" y="23"/>
                    <a:pt x="159" y="23"/>
                    <a:pt x="155" y="26"/>
                  </a:cubicBezTo>
                  <a:cubicBezTo>
                    <a:pt x="154" y="27"/>
                    <a:pt x="160" y="22"/>
                    <a:pt x="159" y="23"/>
                  </a:cubicBezTo>
                  <a:cubicBezTo>
                    <a:pt x="156" y="25"/>
                    <a:pt x="156" y="25"/>
                    <a:pt x="154" y="27"/>
                  </a:cubicBezTo>
                  <a:cubicBezTo>
                    <a:pt x="154" y="27"/>
                    <a:pt x="158" y="24"/>
                    <a:pt x="160" y="23"/>
                  </a:cubicBezTo>
                  <a:close/>
                  <a:moveTo>
                    <a:pt x="149" y="171"/>
                  </a:moveTo>
                  <a:cubicBezTo>
                    <a:pt x="154" y="171"/>
                    <a:pt x="154" y="171"/>
                    <a:pt x="157" y="171"/>
                  </a:cubicBezTo>
                  <a:cubicBezTo>
                    <a:pt x="156" y="171"/>
                    <a:pt x="151" y="171"/>
                    <a:pt x="149" y="171"/>
                  </a:cubicBezTo>
                  <a:close/>
                  <a:moveTo>
                    <a:pt x="152" y="29"/>
                  </a:moveTo>
                  <a:cubicBezTo>
                    <a:pt x="152" y="29"/>
                    <a:pt x="152" y="28"/>
                    <a:pt x="153" y="28"/>
                  </a:cubicBezTo>
                  <a:cubicBezTo>
                    <a:pt x="150" y="30"/>
                    <a:pt x="150" y="30"/>
                    <a:pt x="145" y="34"/>
                  </a:cubicBezTo>
                  <a:cubicBezTo>
                    <a:pt x="145" y="34"/>
                    <a:pt x="150" y="30"/>
                    <a:pt x="152" y="29"/>
                  </a:cubicBezTo>
                  <a:close/>
                  <a:moveTo>
                    <a:pt x="145" y="171"/>
                  </a:moveTo>
                  <a:cubicBezTo>
                    <a:pt x="145" y="170"/>
                    <a:pt x="145" y="170"/>
                    <a:pt x="145" y="170"/>
                  </a:cubicBezTo>
                  <a:cubicBezTo>
                    <a:pt x="143" y="170"/>
                    <a:pt x="140" y="171"/>
                    <a:pt x="139" y="171"/>
                  </a:cubicBezTo>
                  <a:cubicBezTo>
                    <a:pt x="142" y="171"/>
                    <a:pt x="142" y="171"/>
                    <a:pt x="145" y="171"/>
                  </a:cubicBezTo>
                  <a:close/>
                  <a:moveTo>
                    <a:pt x="143" y="45"/>
                  </a:moveTo>
                  <a:cubicBezTo>
                    <a:pt x="144" y="44"/>
                    <a:pt x="144" y="43"/>
                    <a:pt x="144" y="44"/>
                  </a:cubicBezTo>
                  <a:cubicBezTo>
                    <a:pt x="143" y="45"/>
                    <a:pt x="142" y="46"/>
                    <a:pt x="141" y="47"/>
                  </a:cubicBezTo>
                  <a:cubicBezTo>
                    <a:pt x="140" y="48"/>
                    <a:pt x="139" y="49"/>
                    <a:pt x="139" y="49"/>
                  </a:cubicBezTo>
                  <a:cubicBezTo>
                    <a:pt x="140" y="48"/>
                    <a:pt x="141" y="47"/>
                    <a:pt x="141" y="47"/>
                  </a:cubicBezTo>
                  <a:cubicBezTo>
                    <a:pt x="142" y="46"/>
                    <a:pt x="143" y="46"/>
                    <a:pt x="143" y="45"/>
                  </a:cubicBezTo>
                  <a:close/>
                  <a:moveTo>
                    <a:pt x="141" y="45"/>
                  </a:moveTo>
                  <a:cubicBezTo>
                    <a:pt x="142" y="45"/>
                    <a:pt x="143" y="44"/>
                    <a:pt x="141" y="45"/>
                  </a:cubicBezTo>
                  <a:cubicBezTo>
                    <a:pt x="141" y="45"/>
                    <a:pt x="140" y="46"/>
                    <a:pt x="139" y="48"/>
                  </a:cubicBezTo>
                  <a:cubicBezTo>
                    <a:pt x="139" y="48"/>
                    <a:pt x="138" y="48"/>
                    <a:pt x="139" y="47"/>
                  </a:cubicBezTo>
                  <a:cubicBezTo>
                    <a:pt x="140" y="47"/>
                    <a:pt x="141" y="46"/>
                    <a:pt x="141" y="45"/>
                  </a:cubicBezTo>
                  <a:close/>
                  <a:moveTo>
                    <a:pt x="136" y="51"/>
                  </a:moveTo>
                  <a:cubicBezTo>
                    <a:pt x="135" y="51"/>
                    <a:pt x="137" y="48"/>
                    <a:pt x="137" y="48"/>
                  </a:cubicBezTo>
                  <a:cubicBezTo>
                    <a:pt x="135" y="50"/>
                    <a:pt x="134" y="51"/>
                    <a:pt x="134" y="52"/>
                  </a:cubicBezTo>
                  <a:cubicBezTo>
                    <a:pt x="133" y="52"/>
                    <a:pt x="133" y="53"/>
                    <a:pt x="132" y="54"/>
                  </a:cubicBezTo>
                  <a:cubicBezTo>
                    <a:pt x="133" y="53"/>
                    <a:pt x="133" y="53"/>
                    <a:pt x="134" y="52"/>
                  </a:cubicBezTo>
                  <a:cubicBezTo>
                    <a:pt x="134" y="52"/>
                    <a:pt x="135" y="51"/>
                    <a:pt x="136" y="51"/>
                  </a:cubicBezTo>
                  <a:close/>
                  <a:moveTo>
                    <a:pt x="135" y="53"/>
                  </a:moveTo>
                  <a:cubicBezTo>
                    <a:pt x="134" y="53"/>
                    <a:pt x="135" y="52"/>
                    <a:pt x="134" y="53"/>
                  </a:cubicBezTo>
                  <a:cubicBezTo>
                    <a:pt x="133" y="54"/>
                    <a:pt x="134" y="54"/>
                    <a:pt x="133" y="55"/>
                  </a:cubicBezTo>
                  <a:cubicBezTo>
                    <a:pt x="132" y="55"/>
                    <a:pt x="134" y="53"/>
                    <a:pt x="134" y="52"/>
                  </a:cubicBezTo>
                  <a:cubicBezTo>
                    <a:pt x="133" y="53"/>
                    <a:pt x="133" y="54"/>
                    <a:pt x="133" y="54"/>
                  </a:cubicBezTo>
                  <a:cubicBezTo>
                    <a:pt x="132" y="54"/>
                    <a:pt x="132" y="55"/>
                    <a:pt x="132" y="55"/>
                  </a:cubicBezTo>
                  <a:cubicBezTo>
                    <a:pt x="132" y="55"/>
                    <a:pt x="131" y="56"/>
                    <a:pt x="130" y="57"/>
                  </a:cubicBezTo>
                  <a:cubicBezTo>
                    <a:pt x="129" y="58"/>
                    <a:pt x="133" y="53"/>
                    <a:pt x="131" y="56"/>
                  </a:cubicBezTo>
                  <a:cubicBezTo>
                    <a:pt x="128" y="60"/>
                    <a:pt x="130" y="59"/>
                    <a:pt x="129" y="60"/>
                  </a:cubicBezTo>
                  <a:cubicBezTo>
                    <a:pt x="133" y="56"/>
                    <a:pt x="130" y="58"/>
                    <a:pt x="135" y="53"/>
                  </a:cubicBezTo>
                  <a:close/>
                  <a:moveTo>
                    <a:pt x="121" y="60"/>
                  </a:moveTo>
                  <a:cubicBezTo>
                    <a:pt x="121" y="59"/>
                    <a:pt x="121" y="59"/>
                    <a:pt x="121" y="59"/>
                  </a:cubicBezTo>
                  <a:cubicBezTo>
                    <a:pt x="117" y="64"/>
                    <a:pt x="120" y="61"/>
                    <a:pt x="116" y="65"/>
                  </a:cubicBezTo>
                  <a:cubicBezTo>
                    <a:pt x="117" y="66"/>
                    <a:pt x="119" y="62"/>
                    <a:pt x="121" y="60"/>
                  </a:cubicBezTo>
                  <a:close/>
                  <a:moveTo>
                    <a:pt x="111" y="76"/>
                  </a:moveTo>
                  <a:cubicBezTo>
                    <a:pt x="112" y="74"/>
                    <a:pt x="112" y="73"/>
                    <a:pt x="112" y="73"/>
                  </a:cubicBezTo>
                  <a:cubicBezTo>
                    <a:pt x="110" y="76"/>
                    <a:pt x="111" y="75"/>
                    <a:pt x="110" y="77"/>
                  </a:cubicBezTo>
                  <a:cubicBezTo>
                    <a:pt x="110" y="77"/>
                    <a:pt x="110" y="77"/>
                    <a:pt x="109" y="78"/>
                  </a:cubicBezTo>
                  <a:cubicBezTo>
                    <a:pt x="107" y="82"/>
                    <a:pt x="108" y="81"/>
                    <a:pt x="107" y="83"/>
                  </a:cubicBezTo>
                  <a:cubicBezTo>
                    <a:pt x="107" y="84"/>
                    <a:pt x="106" y="86"/>
                    <a:pt x="106" y="86"/>
                  </a:cubicBezTo>
                  <a:cubicBezTo>
                    <a:pt x="108" y="82"/>
                    <a:pt x="108" y="81"/>
                    <a:pt x="109" y="79"/>
                  </a:cubicBezTo>
                  <a:cubicBezTo>
                    <a:pt x="109" y="78"/>
                    <a:pt x="108" y="81"/>
                    <a:pt x="108" y="81"/>
                  </a:cubicBezTo>
                  <a:cubicBezTo>
                    <a:pt x="109" y="79"/>
                    <a:pt x="110" y="77"/>
                    <a:pt x="111" y="76"/>
                  </a:cubicBezTo>
                  <a:close/>
                  <a:moveTo>
                    <a:pt x="104" y="112"/>
                  </a:moveTo>
                  <a:cubicBezTo>
                    <a:pt x="104" y="112"/>
                    <a:pt x="104" y="112"/>
                    <a:pt x="104" y="112"/>
                  </a:cubicBezTo>
                  <a:cubicBezTo>
                    <a:pt x="104" y="112"/>
                    <a:pt x="103" y="112"/>
                    <a:pt x="102" y="111"/>
                  </a:cubicBezTo>
                  <a:cubicBezTo>
                    <a:pt x="102" y="111"/>
                    <a:pt x="96" y="109"/>
                    <a:pt x="99" y="110"/>
                  </a:cubicBezTo>
                  <a:cubicBezTo>
                    <a:pt x="102" y="111"/>
                    <a:pt x="101" y="111"/>
                    <a:pt x="101" y="111"/>
                  </a:cubicBezTo>
                  <a:cubicBezTo>
                    <a:pt x="100" y="111"/>
                    <a:pt x="99" y="111"/>
                    <a:pt x="102" y="112"/>
                  </a:cubicBezTo>
                  <a:cubicBezTo>
                    <a:pt x="103" y="112"/>
                    <a:pt x="104" y="112"/>
                    <a:pt x="104" y="112"/>
                  </a:cubicBezTo>
                  <a:close/>
                  <a:moveTo>
                    <a:pt x="97" y="109"/>
                  </a:moveTo>
                  <a:cubicBezTo>
                    <a:pt x="97" y="109"/>
                    <a:pt x="97" y="108"/>
                    <a:pt x="95" y="108"/>
                  </a:cubicBezTo>
                  <a:cubicBezTo>
                    <a:pt x="95" y="108"/>
                    <a:pt x="94" y="108"/>
                    <a:pt x="94" y="108"/>
                  </a:cubicBezTo>
                  <a:cubicBezTo>
                    <a:pt x="94" y="108"/>
                    <a:pt x="93" y="108"/>
                    <a:pt x="93" y="107"/>
                  </a:cubicBezTo>
                  <a:cubicBezTo>
                    <a:pt x="92" y="107"/>
                    <a:pt x="92" y="107"/>
                    <a:pt x="91" y="107"/>
                  </a:cubicBezTo>
                  <a:cubicBezTo>
                    <a:pt x="92" y="107"/>
                    <a:pt x="93" y="108"/>
                    <a:pt x="94" y="108"/>
                  </a:cubicBezTo>
                  <a:cubicBezTo>
                    <a:pt x="95" y="108"/>
                    <a:pt x="96" y="109"/>
                    <a:pt x="97" y="109"/>
                  </a:cubicBezTo>
                  <a:close/>
                  <a:moveTo>
                    <a:pt x="90" y="172"/>
                  </a:moveTo>
                  <a:cubicBezTo>
                    <a:pt x="90" y="172"/>
                    <a:pt x="90" y="172"/>
                    <a:pt x="89" y="172"/>
                  </a:cubicBezTo>
                  <a:cubicBezTo>
                    <a:pt x="87" y="172"/>
                    <a:pt x="87" y="172"/>
                    <a:pt x="85" y="172"/>
                  </a:cubicBezTo>
                  <a:cubicBezTo>
                    <a:pt x="85" y="172"/>
                    <a:pt x="84" y="172"/>
                    <a:pt x="83" y="172"/>
                  </a:cubicBezTo>
                  <a:cubicBezTo>
                    <a:pt x="85" y="172"/>
                    <a:pt x="86" y="172"/>
                    <a:pt x="86" y="172"/>
                  </a:cubicBezTo>
                  <a:cubicBezTo>
                    <a:pt x="86" y="172"/>
                    <a:pt x="80" y="172"/>
                    <a:pt x="84" y="173"/>
                  </a:cubicBezTo>
                  <a:cubicBezTo>
                    <a:pt x="86" y="172"/>
                    <a:pt x="87" y="173"/>
                    <a:pt x="87" y="172"/>
                  </a:cubicBezTo>
                  <a:cubicBezTo>
                    <a:pt x="86" y="172"/>
                    <a:pt x="88" y="172"/>
                    <a:pt x="89" y="172"/>
                  </a:cubicBezTo>
                  <a:cubicBezTo>
                    <a:pt x="89" y="172"/>
                    <a:pt x="90" y="172"/>
                    <a:pt x="90" y="172"/>
                  </a:cubicBezTo>
                  <a:close/>
                  <a:moveTo>
                    <a:pt x="84" y="106"/>
                  </a:moveTo>
                  <a:cubicBezTo>
                    <a:pt x="87" y="107"/>
                    <a:pt x="90" y="107"/>
                    <a:pt x="91" y="108"/>
                  </a:cubicBezTo>
                  <a:cubicBezTo>
                    <a:pt x="87" y="106"/>
                    <a:pt x="84" y="106"/>
                    <a:pt x="81" y="106"/>
                  </a:cubicBezTo>
                  <a:cubicBezTo>
                    <a:pt x="81" y="105"/>
                    <a:pt x="84" y="106"/>
                    <a:pt x="84" y="106"/>
                  </a:cubicBezTo>
                  <a:cubicBezTo>
                    <a:pt x="80" y="105"/>
                    <a:pt x="77" y="105"/>
                    <a:pt x="75" y="105"/>
                  </a:cubicBezTo>
                  <a:cubicBezTo>
                    <a:pt x="77" y="105"/>
                    <a:pt x="81" y="105"/>
                    <a:pt x="81" y="106"/>
                  </a:cubicBezTo>
                  <a:cubicBezTo>
                    <a:pt x="78" y="105"/>
                    <a:pt x="79" y="106"/>
                    <a:pt x="76" y="105"/>
                  </a:cubicBezTo>
                  <a:cubicBezTo>
                    <a:pt x="78" y="106"/>
                    <a:pt x="81" y="106"/>
                    <a:pt x="84" y="106"/>
                  </a:cubicBezTo>
                  <a:close/>
                  <a:moveTo>
                    <a:pt x="47" y="113"/>
                  </a:moveTo>
                  <a:cubicBezTo>
                    <a:pt x="46" y="114"/>
                    <a:pt x="46" y="113"/>
                    <a:pt x="44" y="115"/>
                  </a:cubicBezTo>
                  <a:cubicBezTo>
                    <a:pt x="43" y="116"/>
                    <a:pt x="43" y="116"/>
                    <a:pt x="46" y="114"/>
                  </a:cubicBezTo>
                  <a:cubicBezTo>
                    <a:pt x="45" y="114"/>
                    <a:pt x="47" y="114"/>
                    <a:pt x="47" y="113"/>
                  </a:cubicBezTo>
                  <a:close/>
                  <a:moveTo>
                    <a:pt x="45" y="113"/>
                  </a:moveTo>
                  <a:cubicBezTo>
                    <a:pt x="44" y="113"/>
                    <a:pt x="45" y="113"/>
                    <a:pt x="41" y="115"/>
                  </a:cubicBezTo>
                  <a:cubicBezTo>
                    <a:pt x="41" y="115"/>
                    <a:pt x="44" y="114"/>
                    <a:pt x="45" y="113"/>
                  </a:cubicBezTo>
                  <a:close/>
                  <a:moveTo>
                    <a:pt x="31" y="125"/>
                  </a:moveTo>
                  <a:cubicBezTo>
                    <a:pt x="32" y="124"/>
                    <a:pt x="33" y="123"/>
                    <a:pt x="33" y="123"/>
                  </a:cubicBezTo>
                  <a:cubicBezTo>
                    <a:pt x="31" y="124"/>
                    <a:pt x="30" y="126"/>
                    <a:pt x="29" y="127"/>
                  </a:cubicBezTo>
                  <a:cubicBezTo>
                    <a:pt x="29" y="127"/>
                    <a:pt x="29" y="127"/>
                    <a:pt x="29" y="127"/>
                  </a:cubicBezTo>
                  <a:cubicBezTo>
                    <a:pt x="29" y="127"/>
                    <a:pt x="30" y="126"/>
                    <a:pt x="31" y="125"/>
                  </a:cubicBezTo>
                  <a:close/>
                  <a:moveTo>
                    <a:pt x="32" y="123"/>
                  </a:moveTo>
                  <a:cubicBezTo>
                    <a:pt x="32" y="122"/>
                    <a:pt x="30" y="124"/>
                    <a:pt x="31" y="122"/>
                  </a:cubicBezTo>
                  <a:cubicBezTo>
                    <a:pt x="31" y="122"/>
                    <a:pt x="30" y="123"/>
                    <a:pt x="30" y="123"/>
                  </a:cubicBezTo>
                  <a:cubicBezTo>
                    <a:pt x="30" y="123"/>
                    <a:pt x="30" y="124"/>
                    <a:pt x="29" y="124"/>
                  </a:cubicBezTo>
                  <a:cubicBezTo>
                    <a:pt x="29" y="125"/>
                    <a:pt x="28" y="125"/>
                    <a:pt x="28" y="126"/>
                  </a:cubicBezTo>
                  <a:cubicBezTo>
                    <a:pt x="30" y="124"/>
                    <a:pt x="30" y="124"/>
                    <a:pt x="32" y="123"/>
                  </a:cubicBezTo>
                  <a:close/>
                  <a:moveTo>
                    <a:pt x="18" y="144"/>
                  </a:moveTo>
                  <a:cubicBezTo>
                    <a:pt x="18" y="143"/>
                    <a:pt x="18" y="143"/>
                    <a:pt x="18" y="143"/>
                  </a:cubicBezTo>
                  <a:cubicBezTo>
                    <a:pt x="17" y="145"/>
                    <a:pt x="17" y="147"/>
                    <a:pt x="16" y="147"/>
                  </a:cubicBezTo>
                  <a:cubicBezTo>
                    <a:pt x="17" y="146"/>
                    <a:pt x="17" y="145"/>
                    <a:pt x="17" y="144"/>
                  </a:cubicBezTo>
                  <a:cubicBezTo>
                    <a:pt x="16" y="146"/>
                    <a:pt x="16" y="148"/>
                    <a:pt x="15" y="150"/>
                  </a:cubicBezTo>
                  <a:cubicBezTo>
                    <a:pt x="15" y="150"/>
                    <a:pt x="15" y="150"/>
                    <a:pt x="14" y="151"/>
                  </a:cubicBezTo>
                  <a:cubicBezTo>
                    <a:pt x="14" y="152"/>
                    <a:pt x="15" y="151"/>
                    <a:pt x="15" y="151"/>
                  </a:cubicBezTo>
                  <a:cubicBezTo>
                    <a:pt x="14" y="153"/>
                    <a:pt x="14" y="153"/>
                    <a:pt x="14" y="155"/>
                  </a:cubicBezTo>
                  <a:cubicBezTo>
                    <a:pt x="14" y="155"/>
                    <a:pt x="14" y="155"/>
                    <a:pt x="13" y="156"/>
                  </a:cubicBezTo>
                  <a:cubicBezTo>
                    <a:pt x="13" y="157"/>
                    <a:pt x="13" y="157"/>
                    <a:pt x="13" y="158"/>
                  </a:cubicBezTo>
                  <a:cubicBezTo>
                    <a:pt x="13" y="158"/>
                    <a:pt x="13" y="158"/>
                    <a:pt x="13" y="159"/>
                  </a:cubicBezTo>
                  <a:cubicBezTo>
                    <a:pt x="13" y="159"/>
                    <a:pt x="13" y="159"/>
                    <a:pt x="13" y="160"/>
                  </a:cubicBezTo>
                  <a:cubicBezTo>
                    <a:pt x="13" y="160"/>
                    <a:pt x="13" y="159"/>
                    <a:pt x="14" y="158"/>
                  </a:cubicBezTo>
                  <a:cubicBezTo>
                    <a:pt x="14" y="157"/>
                    <a:pt x="14" y="157"/>
                    <a:pt x="14" y="156"/>
                  </a:cubicBezTo>
                  <a:cubicBezTo>
                    <a:pt x="14" y="155"/>
                    <a:pt x="14" y="155"/>
                    <a:pt x="14" y="154"/>
                  </a:cubicBezTo>
                  <a:cubicBezTo>
                    <a:pt x="15" y="153"/>
                    <a:pt x="15" y="151"/>
                    <a:pt x="16" y="150"/>
                  </a:cubicBezTo>
                  <a:cubicBezTo>
                    <a:pt x="15" y="150"/>
                    <a:pt x="16" y="149"/>
                    <a:pt x="16" y="148"/>
                  </a:cubicBezTo>
                  <a:cubicBezTo>
                    <a:pt x="17" y="146"/>
                    <a:pt x="18" y="145"/>
                    <a:pt x="18" y="144"/>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1" name="Google Shape;121;g8a5287a6af_0_2193"/>
            <p:cNvSpPr/>
            <p:nvPr/>
          </p:nvSpPr>
          <p:spPr>
            <a:xfrm>
              <a:off x="6788184" y="4401025"/>
              <a:ext cx="4907" cy="491"/>
            </a:xfrm>
            <a:custGeom>
              <a:rect b="b" l="l" r="r" t="t"/>
              <a:pathLst>
                <a:path extrusionOk="0" h="1" w="6">
                  <a:moveTo>
                    <a:pt x="0" y="0"/>
                  </a:moveTo>
                  <a:cubicBezTo>
                    <a:pt x="2" y="0"/>
                    <a:pt x="4" y="0"/>
                    <a:pt x="6" y="0"/>
                  </a:cubicBezTo>
                  <a:cubicBezTo>
                    <a:pt x="4" y="1"/>
                    <a:pt x="3" y="1"/>
                    <a:pt x="0" y="1"/>
                  </a:cubicBezTo>
                  <a:cubicBezTo>
                    <a:pt x="0" y="1"/>
                    <a:pt x="0" y="1"/>
                    <a:pt x="0" y="0"/>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2" name="Google Shape;122;g8a5287a6af_0_2193"/>
            <p:cNvSpPr/>
            <p:nvPr/>
          </p:nvSpPr>
          <p:spPr>
            <a:xfrm>
              <a:off x="6788184" y="4401515"/>
              <a:ext cx="1472" cy="4416"/>
            </a:xfrm>
            <a:custGeom>
              <a:rect b="b" l="l" r="r" t="t"/>
              <a:pathLst>
                <a:path extrusionOk="0" h="5" w="2">
                  <a:moveTo>
                    <a:pt x="0" y="0"/>
                  </a:moveTo>
                  <a:cubicBezTo>
                    <a:pt x="1" y="4"/>
                    <a:pt x="2" y="5"/>
                    <a:pt x="2" y="4"/>
                  </a:cubicBezTo>
                  <a:cubicBezTo>
                    <a:pt x="1" y="4"/>
                    <a:pt x="1" y="2"/>
                    <a:pt x="0" y="0"/>
                  </a:cubicBezTo>
                  <a:cubicBezTo>
                    <a:pt x="0" y="0"/>
                    <a:pt x="0" y="0"/>
                    <a:pt x="0" y="0"/>
                  </a:cubicBezTo>
                  <a:cubicBezTo>
                    <a:pt x="0" y="0"/>
                    <a:pt x="0" y="0"/>
                    <a:pt x="0" y="0"/>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3" name="Google Shape;123;g8a5287a6af_0_2193"/>
            <p:cNvSpPr/>
            <p:nvPr/>
          </p:nvSpPr>
          <p:spPr>
            <a:xfrm>
              <a:off x="6787202" y="4401025"/>
              <a:ext cx="981" cy="491"/>
            </a:xfrm>
            <a:custGeom>
              <a:rect b="b" l="l" r="r" t="t"/>
              <a:pathLst>
                <a:path extrusionOk="0" h="1" w="1">
                  <a:moveTo>
                    <a:pt x="1" y="1"/>
                  </a:moveTo>
                  <a:cubicBezTo>
                    <a:pt x="1" y="1"/>
                    <a:pt x="1" y="1"/>
                    <a:pt x="1" y="1"/>
                  </a:cubicBezTo>
                  <a:cubicBezTo>
                    <a:pt x="1" y="1"/>
                    <a:pt x="1" y="1"/>
                    <a:pt x="0" y="0"/>
                  </a:cubicBezTo>
                  <a:cubicBezTo>
                    <a:pt x="1" y="0"/>
                    <a:pt x="1" y="0"/>
                    <a:pt x="1" y="0"/>
                  </a:cubicBezTo>
                  <a:cubicBezTo>
                    <a:pt x="1" y="1"/>
                    <a:pt x="1" y="1"/>
                    <a:pt x="1" y="1"/>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4" name="Google Shape;124;g8a5287a6af_0_2193"/>
            <p:cNvSpPr/>
            <p:nvPr/>
          </p:nvSpPr>
          <p:spPr>
            <a:xfrm>
              <a:off x="6774444" y="4380906"/>
              <a:ext cx="13740" cy="20119"/>
            </a:xfrm>
            <a:custGeom>
              <a:rect b="b" l="l" r="r" t="t"/>
              <a:pathLst>
                <a:path extrusionOk="0" h="23" w="16">
                  <a:moveTo>
                    <a:pt x="16" y="23"/>
                  </a:moveTo>
                  <a:cubicBezTo>
                    <a:pt x="16" y="23"/>
                    <a:pt x="16" y="23"/>
                    <a:pt x="15" y="23"/>
                  </a:cubicBezTo>
                  <a:cubicBezTo>
                    <a:pt x="15" y="21"/>
                    <a:pt x="13" y="19"/>
                    <a:pt x="11" y="16"/>
                  </a:cubicBezTo>
                  <a:cubicBezTo>
                    <a:pt x="8" y="10"/>
                    <a:pt x="4" y="5"/>
                    <a:pt x="0" y="0"/>
                  </a:cubicBezTo>
                  <a:cubicBezTo>
                    <a:pt x="3" y="3"/>
                    <a:pt x="6" y="7"/>
                    <a:pt x="9" y="12"/>
                  </a:cubicBezTo>
                  <a:cubicBezTo>
                    <a:pt x="12" y="16"/>
                    <a:pt x="14" y="20"/>
                    <a:pt x="16" y="23"/>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5" name="Google Shape;125;g8a5287a6af_0_2193"/>
            <p:cNvSpPr/>
            <p:nvPr/>
          </p:nvSpPr>
          <p:spPr>
            <a:xfrm>
              <a:off x="6333089" y="4129818"/>
              <a:ext cx="747302" cy="271207"/>
            </a:xfrm>
            <a:custGeom>
              <a:rect b="b" l="l" r="r" t="t"/>
              <a:pathLst>
                <a:path extrusionOk="0" h="471" w="1300">
                  <a:moveTo>
                    <a:pt x="847" y="85"/>
                  </a:moveTo>
                  <a:cubicBezTo>
                    <a:pt x="847" y="85"/>
                    <a:pt x="847" y="85"/>
                    <a:pt x="847" y="85"/>
                  </a:cubicBezTo>
                  <a:cubicBezTo>
                    <a:pt x="847" y="85"/>
                    <a:pt x="847" y="85"/>
                    <a:pt x="847" y="85"/>
                  </a:cubicBezTo>
                  <a:close/>
                  <a:moveTo>
                    <a:pt x="847" y="85"/>
                  </a:moveTo>
                  <a:cubicBezTo>
                    <a:pt x="852" y="89"/>
                    <a:pt x="856" y="93"/>
                    <a:pt x="856" y="94"/>
                  </a:cubicBezTo>
                  <a:cubicBezTo>
                    <a:pt x="857" y="94"/>
                    <a:pt x="856" y="94"/>
                    <a:pt x="854" y="93"/>
                  </a:cubicBezTo>
                  <a:cubicBezTo>
                    <a:pt x="853" y="92"/>
                    <a:pt x="850" y="89"/>
                    <a:pt x="846" y="86"/>
                  </a:cubicBezTo>
                  <a:cubicBezTo>
                    <a:pt x="845" y="86"/>
                    <a:pt x="845" y="86"/>
                    <a:pt x="845" y="85"/>
                  </a:cubicBezTo>
                  <a:cubicBezTo>
                    <a:pt x="845" y="86"/>
                    <a:pt x="846" y="86"/>
                    <a:pt x="846" y="86"/>
                  </a:cubicBezTo>
                  <a:cubicBezTo>
                    <a:pt x="850" y="90"/>
                    <a:pt x="856" y="95"/>
                    <a:pt x="860" y="99"/>
                  </a:cubicBezTo>
                  <a:cubicBezTo>
                    <a:pt x="865" y="103"/>
                    <a:pt x="870" y="106"/>
                    <a:pt x="870" y="106"/>
                  </a:cubicBezTo>
                  <a:cubicBezTo>
                    <a:pt x="862" y="99"/>
                    <a:pt x="861" y="98"/>
                    <a:pt x="860" y="97"/>
                  </a:cubicBezTo>
                  <a:cubicBezTo>
                    <a:pt x="860" y="96"/>
                    <a:pt x="859" y="95"/>
                    <a:pt x="857" y="93"/>
                  </a:cubicBezTo>
                  <a:cubicBezTo>
                    <a:pt x="855" y="92"/>
                    <a:pt x="852" y="89"/>
                    <a:pt x="847" y="85"/>
                  </a:cubicBezTo>
                  <a:close/>
                  <a:moveTo>
                    <a:pt x="36" y="438"/>
                  </a:moveTo>
                  <a:cubicBezTo>
                    <a:pt x="36" y="439"/>
                    <a:pt x="36" y="439"/>
                    <a:pt x="36" y="439"/>
                  </a:cubicBezTo>
                  <a:cubicBezTo>
                    <a:pt x="36" y="439"/>
                    <a:pt x="37" y="439"/>
                    <a:pt x="37" y="439"/>
                  </a:cubicBezTo>
                  <a:cubicBezTo>
                    <a:pt x="37" y="439"/>
                    <a:pt x="37" y="439"/>
                    <a:pt x="37" y="439"/>
                  </a:cubicBezTo>
                  <a:cubicBezTo>
                    <a:pt x="37" y="439"/>
                    <a:pt x="37" y="439"/>
                    <a:pt x="37" y="439"/>
                  </a:cubicBezTo>
                  <a:cubicBezTo>
                    <a:pt x="37" y="439"/>
                    <a:pt x="36" y="439"/>
                    <a:pt x="36" y="439"/>
                  </a:cubicBezTo>
                  <a:cubicBezTo>
                    <a:pt x="36" y="439"/>
                    <a:pt x="36" y="440"/>
                    <a:pt x="36" y="439"/>
                  </a:cubicBezTo>
                  <a:cubicBezTo>
                    <a:pt x="36" y="439"/>
                    <a:pt x="36" y="439"/>
                    <a:pt x="36" y="439"/>
                  </a:cubicBezTo>
                  <a:cubicBezTo>
                    <a:pt x="36" y="439"/>
                    <a:pt x="36" y="438"/>
                    <a:pt x="35" y="438"/>
                  </a:cubicBezTo>
                  <a:cubicBezTo>
                    <a:pt x="35" y="439"/>
                    <a:pt x="35" y="439"/>
                    <a:pt x="35" y="440"/>
                  </a:cubicBezTo>
                  <a:cubicBezTo>
                    <a:pt x="36" y="440"/>
                    <a:pt x="37" y="440"/>
                    <a:pt x="38" y="440"/>
                  </a:cubicBezTo>
                  <a:cubicBezTo>
                    <a:pt x="38" y="440"/>
                    <a:pt x="38" y="439"/>
                    <a:pt x="40" y="439"/>
                  </a:cubicBezTo>
                  <a:cubicBezTo>
                    <a:pt x="41" y="439"/>
                    <a:pt x="42" y="439"/>
                    <a:pt x="42" y="439"/>
                  </a:cubicBezTo>
                  <a:cubicBezTo>
                    <a:pt x="41" y="439"/>
                    <a:pt x="40" y="439"/>
                    <a:pt x="39" y="439"/>
                  </a:cubicBezTo>
                  <a:cubicBezTo>
                    <a:pt x="38" y="439"/>
                    <a:pt x="38" y="439"/>
                    <a:pt x="37" y="439"/>
                  </a:cubicBezTo>
                  <a:cubicBezTo>
                    <a:pt x="37" y="439"/>
                    <a:pt x="37" y="439"/>
                    <a:pt x="36" y="439"/>
                  </a:cubicBezTo>
                  <a:cubicBezTo>
                    <a:pt x="36" y="439"/>
                    <a:pt x="36" y="438"/>
                    <a:pt x="36" y="438"/>
                  </a:cubicBezTo>
                  <a:close/>
                  <a:moveTo>
                    <a:pt x="413" y="78"/>
                  </a:moveTo>
                  <a:cubicBezTo>
                    <a:pt x="412" y="78"/>
                    <a:pt x="416" y="75"/>
                    <a:pt x="417" y="73"/>
                  </a:cubicBezTo>
                  <a:cubicBezTo>
                    <a:pt x="410" y="79"/>
                    <a:pt x="404" y="83"/>
                    <a:pt x="401" y="86"/>
                  </a:cubicBezTo>
                  <a:cubicBezTo>
                    <a:pt x="407" y="82"/>
                    <a:pt x="406" y="83"/>
                    <a:pt x="413" y="78"/>
                  </a:cubicBezTo>
                  <a:close/>
                  <a:moveTo>
                    <a:pt x="286" y="437"/>
                  </a:moveTo>
                  <a:cubicBezTo>
                    <a:pt x="287" y="437"/>
                    <a:pt x="289" y="437"/>
                    <a:pt x="291" y="438"/>
                  </a:cubicBezTo>
                  <a:cubicBezTo>
                    <a:pt x="289" y="437"/>
                    <a:pt x="288" y="437"/>
                    <a:pt x="286" y="437"/>
                  </a:cubicBezTo>
                  <a:close/>
                  <a:moveTo>
                    <a:pt x="628" y="4"/>
                  </a:moveTo>
                  <a:cubicBezTo>
                    <a:pt x="625" y="5"/>
                    <a:pt x="606" y="6"/>
                    <a:pt x="604" y="5"/>
                  </a:cubicBezTo>
                  <a:cubicBezTo>
                    <a:pt x="618" y="5"/>
                    <a:pt x="612" y="4"/>
                    <a:pt x="622" y="4"/>
                  </a:cubicBezTo>
                  <a:cubicBezTo>
                    <a:pt x="621" y="3"/>
                    <a:pt x="619" y="3"/>
                    <a:pt x="619" y="3"/>
                  </a:cubicBezTo>
                  <a:cubicBezTo>
                    <a:pt x="611" y="3"/>
                    <a:pt x="611" y="4"/>
                    <a:pt x="610" y="5"/>
                  </a:cubicBezTo>
                  <a:cubicBezTo>
                    <a:pt x="605" y="4"/>
                    <a:pt x="607" y="4"/>
                    <a:pt x="604" y="3"/>
                  </a:cubicBezTo>
                  <a:cubicBezTo>
                    <a:pt x="617" y="3"/>
                    <a:pt x="600" y="3"/>
                    <a:pt x="616" y="2"/>
                  </a:cubicBezTo>
                  <a:cubicBezTo>
                    <a:pt x="617" y="2"/>
                    <a:pt x="606" y="2"/>
                    <a:pt x="601" y="2"/>
                  </a:cubicBezTo>
                  <a:cubicBezTo>
                    <a:pt x="601" y="2"/>
                    <a:pt x="610" y="2"/>
                    <a:pt x="611" y="1"/>
                  </a:cubicBezTo>
                  <a:cubicBezTo>
                    <a:pt x="613" y="1"/>
                    <a:pt x="615" y="2"/>
                    <a:pt x="616" y="2"/>
                  </a:cubicBezTo>
                  <a:cubicBezTo>
                    <a:pt x="625" y="1"/>
                    <a:pt x="621" y="0"/>
                    <a:pt x="632" y="0"/>
                  </a:cubicBezTo>
                  <a:cubicBezTo>
                    <a:pt x="632" y="1"/>
                    <a:pt x="619" y="1"/>
                    <a:pt x="632" y="1"/>
                  </a:cubicBezTo>
                  <a:cubicBezTo>
                    <a:pt x="631" y="2"/>
                    <a:pt x="622" y="1"/>
                    <a:pt x="619" y="2"/>
                  </a:cubicBezTo>
                  <a:cubicBezTo>
                    <a:pt x="621" y="2"/>
                    <a:pt x="623" y="2"/>
                    <a:pt x="626" y="2"/>
                  </a:cubicBezTo>
                  <a:cubicBezTo>
                    <a:pt x="629" y="2"/>
                    <a:pt x="633" y="2"/>
                    <a:pt x="637" y="3"/>
                  </a:cubicBezTo>
                  <a:cubicBezTo>
                    <a:pt x="641" y="2"/>
                    <a:pt x="628" y="2"/>
                    <a:pt x="632" y="1"/>
                  </a:cubicBezTo>
                  <a:cubicBezTo>
                    <a:pt x="638" y="2"/>
                    <a:pt x="641" y="2"/>
                    <a:pt x="641" y="1"/>
                  </a:cubicBezTo>
                  <a:cubicBezTo>
                    <a:pt x="642" y="1"/>
                    <a:pt x="644" y="2"/>
                    <a:pt x="648" y="2"/>
                  </a:cubicBezTo>
                  <a:cubicBezTo>
                    <a:pt x="650" y="2"/>
                    <a:pt x="652" y="2"/>
                    <a:pt x="654" y="3"/>
                  </a:cubicBezTo>
                  <a:cubicBezTo>
                    <a:pt x="656" y="3"/>
                    <a:pt x="658" y="3"/>
                    <a:pt x="660" y="3"/>
                  </a:cubicBezTo>
                  <a:cubicBezTo>
                    <a:pt x="665" y="4"/>
                    <a:pt x="670" y="5"/>
                    <a:pt x="674" y="5"/>
                  </a:cubicBezTo>
                  <a:cubicBezTo>
                    <a:pt x="677" y="5"/>
                    <a:pt x="679" y="5"/>
                    <a:pt x="681" y="6"/>
                  </a:cubicBezTo>
                  <a:cubicBezTo>
                    <a:pt x="683" y="6"/>
                    <a:pt x="684" y="6"/>
                    <a:pt x="686" y="6"/>
                  </a:cubicBezTo>
                  <a:cubicBezTo>
                    <a:pt x="690" y="7"/>
                    <a:pt x="703" y="10"/>
                    <a:pt x="706" y="11"/>
                  </a:cubicBezTo>
                  <a:cubicBezTo>
                    <a:pt x="701" y="10"/>
                    <a:pt x="686" y="6"/>
                    <a:pt x="682" y="6"/>
                  </a:cubicBezTo>
                  <a:cubicBezTo>
                    <a:pt x="686" y="8"/>
                    <a:pt x="698" y="10"/>
                    <a:pt x="706" y="11"/>
                  </a:cubicBezTo>
                  <a:cubicBezTo>
                    <a:pt x="705" y="12"/>
                    <a:pt x="702" y="11"/>
                    <a:pt x="696" y="11"/>
                  </a:cubicBezTo>
                  <a:cubicBezTo>
                    <a:pt x="701" y="12"/>
                    <a:pt x="702" y="12"/>
                    <a:pt x="702" y="12"/>
                  </a:cubicBezTo>
                  <a:cubicBezTo>
                    <a:pt x="707" y="13"/>
                    <a:pt x="706" y="13"/>
                    <a:pt x="702" y="13"/>
                  </a:cubicBezTo>
                  <a:cubicBezTo>
                    <a:pt x="696" y="12"/>
                    <a:pt x="685" y="9"/>
                    <a:pt x="688" y="9"/>
                  </a:cubicBezTo>
                  <a:cubicBezTo>
                    <a:pt x="678" y="7"/>
                    <a:pt x="676" y="7"/>
                    <a:pt x="673" y="7"/>
                  </a:cubicBezTo>
                  <a:cubicBezTo>
                    <a:pt x="673" y="8"/>
                    <a:pt x="681" y="9"/>
                    <a:pt x="681" y="8"/>
                  </a:cubicBezTo>
                  <a:cubicBezTo>
                    <a:pt x="686" y="9"/>
                    <a:pt x="684" y="9"/>
                    <a:pt x="682" y="9"/>
                  </a:cubicBezTo>
                  <a:cubicBezTo>
                    <a:pt x="680" y="9"/>
                    <a:pt x="677" y="9"/>
                    <a:pt x="678" y="9"/>
                  </a:cubicBezTo>
                  <a:cubicBezTo>
                    <a:pt x="669" y="9"/>
                    <a:pt x="669" y="8"/>
                    <a:pt x="660" y="7"/>
                  </a:cubicBezTo>
                  <a:cubicBezTo>
                    <a:pt x="667" y="8"/>
                    <a:pt x="672" y="9"/>
                    <a:pt x="678" y="10"/>
                  </a:cubicBezTo>
                  <a:cubicBezTo>
                    <a:pt x="684" y="11"/>
                    <a:pt x="690" y="12"/>
                    <a:pt x="698" y="14"/>
                  </a:cubicBezTo>
                  <a:cubicBezTo>
                    <a:pt x="696" y="14"/>
                    <a:pt x="693" y="13"/>
                    <a:pt x="689" y="13"/>
                  </a:cubicBezTo>
                  <a:cubicBezTo>
                    <a:pt x="689" y="13"/>
                    <a:pt x="692" y="13"/>
                    <a:pt x="692" y="14"/>
                  </a:cubicBezTo>
                  <a:cubicBezTo>
                    <a:pt x="701" y="15"/>
                    <a:pt x="701" y="15"/>
                    <a:pt x="703" y="16"/>
                  </a:cubicBezTo>
                  <a:cubicBezTo>
                    <a:pt x="698" y="15"/>
                    <a:pt x="696" y="14"/>
                    <a:pt x="700" y="16"/>
                  </a:cubicBezTo>
                  <a:cubicBezTo>
                    <a:pt x="708" y="18"/>
                    <a:pt x="708" y="17"/>
                    <a:pt x="715" y="19"/>
                  </a:cubicBezTo>
                  <a:cubicBezTo>
                    <a:pt x="716" y="19"/>
                    <a:pt x="714" y="18"/>
                    <a:pt x="712" y="17"/>
                  </a:cubicBezTo>
                  <a:cubicBezTo>
                    <a:pt x="709" y="16"/>
                    <a:pt x="706" y="15"/>
                    <a:pt x="704" y="15"/>
                  </a:cubicBezTo>
                  <a:cubicBezTo>
                    <a:pt x="710" y="15"/>
                    <a:pt x="708" y="16"/>
                    <a:pt x="718" y="19"/>
                  </a:cubicBezTo>
                  <a:cubicBezTo>
                    <a:pt x="719" y="18"/>
                    <a:pt x="715" y="17"/>
                    <a:pt x="711" y="16"/>
                  </a:cubicBezTo>
                  <a:cubicBezTo>
                    <a:pt x="707" y="14"/>
                    <a:pt x="702" y="13"/>
                    <a:pt x="702" y="13"/>
                  </a:cubicBezTo>
                  <a:cubicBezTo>
                    <a:pt x="707" y="14"/>
                    <a:pt x="711" y="15"/>
                    <a:pt x="713" y="16"/>
                  </a:cubicBezTo>
                  <a:cubicBezTo>
                    <a:pt x="720" y="18"/>
                    <a:pt x="712" y="14"/>
                    <a:pt x="722" y="18"/>
                  </a:cubicBezTo>
                  <a:cubicBezTo>
                    <a:pt x="721" y="16"/>
                    <a:pt x="707" y="13"/>
                    <a:pt x="709" y="12"/>
                  </a:cubicBezTo>
                  <a:cubicBezTo>
                    <a:pt x="715" y="14"/>
                    <a:pt x="723" y="16"/>
                    <a:pt x="730" y="18"/>
                  </a:cubicBezTo>
                  <a:cubicBezTo>
                    <a:pt x="732" y="19"/>
                    <a:pt x="733" y="19"/>
                    <a:pt x="735" y="20"/>
                  </a:cubicBezTo>
                  <a:cubicBezTo>
                    <a:pt x="736" y="20"/>
                    <a:pt x="738" y="21"/>
                    <a:pt x="739" y="21"/>
                  </a:cubicBezTo>
                  <a:cubicBezTo>
                    <a:pt x="741" y="22"/>
                    <a:pt x="742" y="23"/>
                    <a:pt x="743" y="23"/>
                  </a:cubicBezTo>
                  <a:cubicBezTo>
                    <a:pt x="747" y="25"/>
                    <a:pt x="747" y="25"/>
                    <a:pt x="748" y="26"/>
                  </a:cubicBezTo>
                  <a:cubicBezTo>
                    <a:pt x="750" y="27"/>
                    <a:pt x="762" y="30"/>
                    <a:pt x="759" y="30"/>
                  </a:cubicBezTo>
                  <a:cubicBezTo>
                    <a:pt x="767" y="34"/>
                    <a:pt x="767" y="33"/>
                    <a:pt x="778" y="38"/>
                  </a:cubicBezTo>
                  <a:cubicBezTo>
                    <a:pt x="775" y="36"/>
                    <a:pt x="767" y="33"/>
                    <a:pt x="762" y="31"/>
                  </a:cubicBezTo>
                  <a:cubicBezTo>
                    <a:pt x="762" y="29"/>
                    <a:pt x="777" y="37"/>
                    <a:pt x="776" y="36"/>
                  </a:cubicBezTo>
                  <a:cubicBezTo>
                    <a:pt x="779" y="38"/>
                    <a:pt x="783" y="40"/>
                    <a:pt x="783" y="41"/>
                  </a:cubicBezTo>
                  <a:cubicBezTo>
                    <a:pt x="788" y="43"/>
                    <a:pt x="789" y="44"/>
                    <a:pt x="794" y="46"/>
                  </a:cubicBezTo>
                  <a:cubicBezTo>
                    <a:pt x="797" y="47"/>
                    <a:pt x="787" y="42"/>
                    <a:pt x="795" y="46"/>
                  </a:cubicBezTo>
                  <a:cubicBezTo>
                    <a:pt x="805" y="51"/>
                    <a:pt x="794" y="46"/>
                    <a:pt x="800" y="49"/>
                  </a:cubicBezTo>
                  <a:cubicBezTo>
                    <a:pt x="803" y="51"/>
                    <a:pt x="802" y="50"/>
                    <a:pt x="803" y="50"/>
                  </a:cubicBezTo>
                  <a:cubicBezTo>
                    <a:pt x="806" y="51"/>
                    <a:pt x="808" y="53"/>
                    <a:pt x="809" y="54"/>
                  </a:cubicBezTo>
                  <a:cubicBezTo>
                    <a:pt x="811" y="55"/>
                    <a:pt x="812" y="56"/>
                    <a:pt x="814" y="57"/>
                  </a:cubicBezTo>
                  <a:cubicBezTo>
                    <a:pt x="817" y="59"/>
                    <a:pt x="820" y="61"/>
                    <a:pt x="826" y="64"/>
                  </a:cubicBezTo>
                  <a:cubicBezTo>
                    <a:pt x="827" y="65"/>
                    <a:pt x="824" y="63"/>
                    <a:pt x="821" y="61"/>
                  </a:cubicBezTo>
                  <a:cubicBezTo>
                    <a:pt x="823" y="61"/>
                    <a:pt x="835" y="70"/>
                    <a:pt x="834" y="69"/>
                  </a:cubicBezTo>
                  <a:cubicBezTo>
                    <a:pt x="839" y="72"/>
                    <a:pt x="830" y="67"/>
                    <a:pt x="835" y="71"/>
                  </a:cubicBezTo>
                  <a:cubicBezTo>
                    <a:pt x="838" y="73"/>
                    <a:pt x="842" y="75"/>
                    <a:pt x="846" y="78"/>
                  </a:cubicBezTo>
                  <a:cubicBezTo>
                    <a:pt x="850" y="81"/>
                    <a:pt x="854" y="84"/>
                    <a:pt x="857" y="87"/>
                  </a:cubicBezTo>
                  <a:cubicBezTo>
                    <a:pt x="857" y="87"/>
                    <a:pt x="855" y="85"/>
                    <a:pt x="853" y="83"/>
                  </a:cubicBezTo>
                  <a:cubicBezTo>
                    <a:pt x="850" y="82"/>
                    <a:pt x="847" y="79"/>
                    <a:pt x="845" y="78"/>
                  </a:cubicBezTo>
                  <a:cubicBezTo>
                    <a:pt x="852" y="83"/>
                    <a:pt x="865" y="94"/>
                    <a:pt x="869" y="97"/>
                  </a:cubicBezTo>
                  <a:cubicBezTo>
                    <a:pt x="868" y="96"/>
                    <a:pt x="858" y="87"/>
                    <a:pt x="860" y="88"/>
                  </a:cubicBezTo>
                  <a:cubicBezTo>
                    <a:pt x="868" y="96"/>
                    <a:pt x="873" y="101"/>
                    <a:pt x="878" y="106"/>
                  </a:cubicBezTo>
                  <a:cubicBezTo>
                    <a:pt x="880" y="109"/>
                    <a:pt x="883" y="112"/>
                    <a:pt x="886" y="114"/>
                  </a:cubicBezTo>
                  <a:cubicBezTo>
                    <a:pt x="889" y="117"/>
                    <a:pt x="892" y="120"/>
                    <a:pt x="896" y="124"/>
                  </a:cubicBezTo>
                  <a:cubicBezTo>
                    <a:pt x="897" y="126"/>
                    <a:pt x="896" y="126"/>
                    <a:pt x="899" y="129"/>
                  </a:cubicBezTo>
                  <a:cubicBezTo>
                    <a:pt x="903" y="133"/>
                    <a:pt x="901" y="130"/>
                    <a:pt x="904" y="133"/>
                  </a:cubicBezTo>
                  <a:cubicBezTo>
                    <a:pt x="908" y="138"/>
                    <a:pt x="909" y="140"/>
                    <a:pt x="915" y="147"/>
                  </a:cubicBezTo>
                  <a:cubicBezTo>
                    <a:pt x="903" y="132"/>
                    <a:pt x="916" y="151"/>
                    <a:pt x="908" y="141"/>
                  </a:cubicBezTo>
                  <a:cubicBezTo>
                    <a:pt x="907" y="140"/>
                    <a:pt x="908" y="141"/>
                    <a:pt x="909" y="143"/>
                  </a:cubicBezTo>
                  <a:cubicBezTo>
                    <a:pt x="911" y="145"/>
                    <a:pt x="912" y="148"/>
                    <a:pt x="912" y="148"/>
                  </a:cubicBezTo>
                  <a:cubicBezTo>
                    <a:pt x="915" y="152"/>
                    <a:pt x="912" y="147"/>
                    <a:pt x="913" y="148"/>
                  </a:cubicBezTo>
                  <a:cubicBezTo>
                    <a:pt x="916" y="153"/>
                    <a:pt x="921" y="159"/>
                    <a:pt x="925" y="164"/>
                  </a:cubicBezTo>
                  <a:cubicBezTo>
                    <a:pt x="928" y="170"/>
                    <a:pt x="932" y="175"/>
                    <a:pt x="933" y="177"/>
                  </a:cubicBezTo>
                  <a:cubicBezTo>
                    <a:pt x="931" y="176"/>
                    <a:pt x="930" y="173"/>
                    <a:pt x="928" y="170"/>
                  </a:cubicBezTo>
                  <a:cubicBezTo>
                    <a:pt x="926" y="167"/>
                    <a:pt x="923" y="163"/>
                    <a:pt x="921" y="160"/>
                  </a:cubicBezTo>
                  <a:cubicBezTo>
                    <a:pt x="923" y="163"/>
                    <a:pt x="926" y="169"/>
                    <a:pt x="930" y="175"/>
                  </a:cubicBezTo>
                  <a:cubicBezTo>
                    <a:pt x="932" y="177"/>
                    <a:pt x="933" y="178"/>
                    <a:pt x="934" y="180"/>
                  </a:cubicBezTo>
                  <a:cubicBezTo>
                    <a:pt x="935" y="182"/>
                    <a:pt x="937" y="185"/>
                    <a:pt x="940" y="190"/>
                  </a:cubicBezTo>
                  <a:cubicBezTo>
                    <a:pt x="938" y="186"/>
                    <a:pt x="937" y="184"/>
                    <a:pt x="937" y="183"/>
                  </a:cubicBezTo>
                  <a:cubicBezTo>
                    <a:pt x="937" y="183"/>
                    <a:pt x="939" y="186"/>
                    <a:pt x="943" y="192"/>
                  </a:cubicBezTo>
                  <a:cubicBezTo>
                    <a:pt x="943" y="192"/>
                    <a:pt x="938" y="183"/>
                    <a:pt x="938" y="182"/>
                  </a:cubicBezTo>
                  <a:cubicBezTo>
                    <a:pt x="940" y="184"/>
                    <a:pt x="943" y="191"/>
                    <a:pt x="948" y="200"/>
                  </a:cubicBezTo>
                  <a:cubicBezTo>
                    <a:pt x="947" y="198"/>
                    <a:pt x="946" y="197"/>
                    <a:pt x="948" y="200"/>
                  </a:cubicBezTo>
                  <a:cubicBezTo>
                    <a:pt x="946" y="198"/>
                    <a:pt x="942" y="191"/>
                    <a:pt x="941" y="190"/>
                  </a:cubicBezTo>
                  <a:cubicBezTo>
                    <a:pt x="942" y="194"/>
                    <a:pt x="946" y="199"/>
                    <a:pt x="948" y="203"/>
                  </a:cubicBezTo>
                  <a:cubicBezTo>
                    <a:pt x="951" y="211"/>
                    <a:pt x="943" y="195"/>
                    <a:pt x="943" y="195"/>
                  </a:cubicBezTo>
                  <a:cubicBezTo>
                    <a:pt x="943" y="195"/>
                    <a:pt x="944" y="199"/>
                    <a:pt x="947" y="203"/>
                  </a:cubicBezTo>
                  <a:cubicBezTo>
                    <a:pt x="948" y="206"/>
                    <a:pt x="950" y="208"/>
                    <a:pt x="952" y="211"/>
                  </a:cubicBezTo>
                  <a:cubicBezTo>
                    <a:pt x="953" y="214"/>
                    <a:pt x="954" y="216"/>
                    <a:pt x="956" y="219"/>
                  </a:cubicBezTo>
                  <a:cubicBezTo>
                    <a:pt x="955" y="218"/>
                    <a:pt x="955" y="216"/>
                    <a:pt x="954" y="213"/>
                  </a:cubicBezTo>
                  <a:cubicBezTo>
                    <a:pt x="954" y="214"/>
                    <a:pt x="955" y="215"/>
                    <a:pt x="955" y="217"/>
                  </a:cubicBezTo>
                  <a:cubicBezTo>
                    <a:pt x="956" y="218"/>
                    <a:pt x="956" y="218"/>
                    <a:pt x="956" y="218"/>
                  </a:cubicBezTo>
                  <a:cubicBezTo>
                    <a:pt x="956" y="219"/>
                    <a:pt x="956" y="219"/>
                    <a:pt x="956" y="219"/>
                  </a:cubicBezTo>
                  <a:cubicBezTo>
                    <a:pt x="956" y="219"/>
                    <a:pt x="956" y="219"/>
                    <a:pt x="956" y="219"/>
                  </a:cubicBezTo>
                  <a:cubicBezTo>
                    <a:pt x="956" y="220"/>
                    <a:pt x="956" y="221"/>
                    <a:pt x="957" y="222"/>
                  </a:cubicBezTo>
                  <a:cubicBezTo>
                    <a:pt x="956" y="221"/>
                    <a:pt x="956" y="220"/>
                    <a:pt x="955" y="219"/>
                  </a:cubicBezTo>
                  <a:cubicBezTo>
                    <a:pt x="954" y="217"/>
                    <a:pt x="953" y="214"/>
                    <a:pt x="951" y="211"/>
                  </a:cubicBezTo>
                  <a:cubicBezTo>
                    <a:pt x="952" y="212"/>
                    <a:pt x="953" y="214"/>
                    <a:pt x="954" y="217"/>
                  </a:cubicBezTo>
                  <a:cubicBezTo>
                    <a:pt x="954" y="218"/>
                    <a:pt x="954" y="219"/>
                    <a:pt x="955" y="219"/>
                  </a:cubicBezTo>
                  <a:cubicBezTo>
                    <a:pt x="955" y="220"/>
                    <a:pt x="955" y="220"/>
                    <a:pt x="955" y="220"/>
                  </a:cubicBezTo>
                  <a:cubicBezTo>
                    <a:pt x="955" y="221"/>
                    <a:pt x="956" y="222"/>
                    <a:pt x="956" y="222"/>
                  </a:cubicBezTo>
                  <a:cubicBezTo>
                    <a:pt x="956" y="222"/>
                    <a:pt x="957" y="223"/>
                    <a:pt x="958" y="224"/>
                  </a:cubicBezTo>
                  <a:cubicBezTo>
                    <a:pt x="959" y="224"/>
                    <a:pt x="961" y="224"/>
                    <a:pt x="962" y="223"/>
                  </a:cubicBezTo>
                  <a:cubicBezTo>
                    <a:pt x="962" y="224"/>
                    <a:pt x="961" y="224"/>
                    <a:pt x="961" y="224"/>
                  </a:cubicBezTo>
                  <a:cubicBezTo>
                    <a:pt x="962" y="224"/>
                    <a:pt x="962" y="224"/>
                    <a:pt x="962" y="224"/>
                  </a:cubicBezTo>
                  <a:cubicBezTo>
                    <a:pt x="963" y="224"/>
                    <a:pt x="964" y="224"/>
                    <a:pt x="964" y="224"/>
                  </a:cubicBezTo>
                  <a:cubicBezTo>
                    <a:pt x="966" y="224"/>
                    <a:pt x="967" y="224"/>
                    <a:pt x="966" y="223"/>
                  </a:cubicBezTo>
                  <a:cubicBezTo>
                    <a:pt x="970" y="223"/>
                    <a:pt x="972" y="224"/>
                    <a:pt x="975" y="223"/>
                  </a:cubicBezTo>
                  <a:cubicBezTo>
                    <a:pt x="978" y="223"/>
                    <a:pt x="977" y="223"/>
                    <a:pt x="977" y="224"/>
                  </a:cubicBezTo>
                  <a:cubicBezTo>
                    <a:pt x="977" y="224"/>
                    <a:pt x="979" y="224"/>
                    <a:pt x="987" y="225"/>
                  </a:cubicBezTo>
                  <a:cubicBezTo>
                    <a:pt x="986" y="224"/>
                    <a:pt x="984" y="224"/>
                    <a:pt x="978" y="224"/>
                  </a:cubicBezTo>
                  <a:cubicBezTo>
                    <a:pt x="983" y="224"/>
                    <a:pt x="987" y="224"/>
                    <a:pt x="991" y="224"/>
                  </a:cubicBezTo>
                  <a:cubicBezTo>
                    <a:pt x="995" y="224"/>
                    <a:pt x="999" y="223"/>
                    <a:pt x="1006" y="224"/>
                  </a:cubicBezTo>
                  <a:cubicBezTo>
                    <a:pt x="1003" y="225"/>
                    <a:pt x="1010" y="226"/>
                    <a:pt x="1019" y="227"/>
                  </a:cubicBezTo>
                  <a:cubicBezTo>
                    <a:pt x="1028" y="229"/>
                    <a:pt x="1040" y="231"/>
                    <a:pt x="1047" y="234"/>
                  </a:cubicBezTo>
                  <a:cubicBezTo>
                    <a:pt x="1043" y="234"/>
                    <a:pt x="1059" y="238"/>
                    <a:pt x="1061" y="239"/>
                  </a:cubicBezTo>
                  <a:cubicBezTo>
                    <a:pt x="1043" y="233"/>
                    <a:pt x="1026" y="228"/>
                    <a:pt x="1011" y="227"/>
                  </a:cubicBezTo>
                  <a:cubicBezTo>
                    <a:pt x="1012" y="227"/>
                    <a:pt x="1014" y="227"/>
                    <a:pt x="1014" y="227"/>
                  </a:cubicBezTo>
                  <a:cubicBezTo>
                    <a:pt x="1002" y="226"/>
                    <a:pt x="1002" y="226"/>
                    <a:pt x="1002" y="226"/>
                  </a:cubicBezTo>
                  <a:cubicBezTo>
                    <a:pt x="998" y="225"/>
                    <a:pt x="994" y="225"/>
                    <a:pt x="990" y="225"/>
                  </a:cubicBezTo>
                  <a:cubicBezTo>
                    <a:pt x="999" y="226"/>
                    <a:pt x="998" y="225"/>
                    <a:pt x="1011" y="228"/>
                  </a:cubicBezTo>
                  <a:cubicBezTo>
                    <a:pt x="1010" y="228"/>
                    <a:pt x="1003" y="227"/>
                    <a:pt x="999" y="226"/>
                  </a:cubicBezTo>
                  <a:cubicBezTo>
                    <a:pt x="999" y="227"/>
                    <a:pt x="1002" y="227"/>
                    <a:pt x="1006" y="227"/>
                  </a:cubicBezTo>
                  <a:cubicBezTo>
                    <a:pt x="1009" y="228"/>
                    <a:pt x="1014" y="228"/>
                    <a:pt x="1016" y="229"/>
                  </a:cubicBezTo>
                  <a:cubicBezTo>
                    <a:pt x="1024" y="230"/>
                    <a:pt x="1015" y="227"/>
                    <a:pt x="1026" y="230"/>
                  </a:cubicBezTo>
                  <a:cubicBezTo>
                    <a:pt x="1026" y="230"/>
                    <a:pt x="1023" y="230"/>
                    <a:pt x="1022" y="230"/>
                  </a:cubicBezTo>
                  <a:cubicBezTo>
                    <a:pt x="1033" y="233"/>
                    <a:pt x="1028" y="230"/>
                    <a:pt x="1037" y="233"/>
                  </a:cubicBezTo>
                  <a:cubicBezTo>
                    <a:pt x="1030" y="232"/>
                    <a:pt x="1040" y="234"/>
                    <a:pt x="1043" y="234"/>
                  </a:cubicBezTo>
                  <a:cubicBezTo>
                    <a:pt x="1046" y="235"/>
                    <a:pt x="1042" y="235"/>
                    <a:pt x="1051" y="238"/>
                  </a:cubicBezTo>
                  <a:cubicBezTo>
                    <a:pt x="1055" y="239"/>
                    <a:pt x="1052" y="237"/>
                    <a:pt x="1049" y="236"/>
                  </a:cubicBezTo>
                  <a:cubicBezTo>
                    <a:pt x="1049" y="236"/>
                    <a:pt x="1053" y="238"/>
                    <a:pt x="1056" y="239"/>
                  </a:cubicBezTo>
                  <a:cubicBezTo>
                    <a:pt x="1059" y="240"/>
                    <a:pt x="1061" y="241"/>
                    <a:pt x="1057" y="240"/>
                  </a:cubicBezTo>
                  <a:cubicBezTo>
                    <a:pt x="1063" y="242"/>
                    <a:pt x="1068" y="244"/>
                    <a:pt x="1073" y="246"/>
                  </a:cubicBezTo>
                  <a:cubicBezTo>
                    <a:pt x="1078" y="249"/>
                    <a:pt x="1082" y="251"/>
                    <a:pt x="1086" y="253"/>
                  </a:cubicBezTo>
                  <a:cubicBezTo>
                    <a:pt x="1090" y="255"/>
                    <a:pt x="1094" y="257"/>
                    <a:pt x="1097" y="259"/>
                  </a:cubicBezTo>
                  <a:cubicBezTo>
                    <a:pt x="1101" y="261"/>
                    <a:pt x="1104" y="263"/>
                    <a:pt x="1108" y="265"/>
                  </a:cubicBezTo>
                  <a:cubicBezTo>
                    <a:pt x="1108" y="265"/>
                    <a:pt x="1104" y="263"/>
                    <a:pt x="1104" y="264"/>
                  </a:cubicBezTo>
                  <a:cubicBezTo>
                    <a:pt x="1106" y="264"/>
                    <a:pt x="1110" y="268"/>
                    <a:pt x="1115" y="271"/>
                  </a:cubicBezTo>
                  <a:cubicBezTo>
                    <a:pt x="1117" y="273"/>
                    <a:pt x="1119" y="274"/>
                    <a:pt x="1121" y="276"/>
                  </a:cubicBezTo>
                  <a:cubicBezTo>
                    <a:pt x="1123" y="278"/>
                    <a:pt x="1124" y="279"/>
                    <a:pt x="1125" y="281"/>
                  </a:cubicBezTo>
                  <a:cubicBezTo>
                    <a:pt x="1124" y="279"/>
                    <a:pt x="1122" y="278"/>
                    <a:pt x="1120" y="276"/>
                  </a:cubicBezTo>
                  <a:cubicBezTo>
                    <a:pt x="1117" y="274"/>
                    <a:pt x="1114" y="272"/>
                    <a:pt x="1111" y="269"/>
                  </a:cubicBezTo>
                  <a:cubicBezTo>
                    <a:pt x="1109" y="269"/>
                    <a:pt x="1124" y="279"/>
                    <a:pt x="1120" y="277"/>
                  </a:cubicBezTo>
                  <a:cubicBezTo>
                    <a:pt x="1116" y="273"/>
                    <a:pt x="1106" y="267"/>
                    <a:pt x="1105" y="267"/>
                  </a:cubicBezTo>
                  <a:cubicBezTo>
                    <a:pt x="1101" y="264"/>
                    <a:pt x="1099" y="263"/>
                    <a:pt x="1097" y="262"/>
                  </a:cubicBezTo>
                  <a:cubicBezTo>
                    <a:pt x="1096" y="261"/>
                    <a:pt x="1094" y="260"/>
                    <a:pt x="1093" y="259"/>
                  </a:cubicBezTo>
                  <a:cubicBezTo>
                    <a:pt x="1092" y="258"/>
                    <a:pt x="1091" y="257"/>
                    <a:pt x="1089" y="257"/>
                  </a:cubicBezTo>
                  <a:cubicBezTo>
                    <a:pt x="1088" y="256"/>
                    <a:pt x="1087" y="255"/>
                    <a:pt x="1085" y="255"/>
                  </a:cubicBezTo>
                  <a:cubicBezTo>
                    <a:pt x="1087" y="256"/>
                    <a:pt x="1094" y="260"/>
                    <a:pt x="1097" y="262"/>
                  </a:cubicBezTo>
                  <a:cubicBezTo>
                    <a:pt x="1096" y="262"/>
                    <a:pt x="1093" y="260"/>
                    <a:pt x="1090" y="259"/>
                  </a:cubicBezTo>
                  <a:cubicBezTo>
                    <a:pt x="1087" y="257"/>
                    <a:pt x="1084" y="255"/>
                    <a:pt x="1082" y="254"/>
                  </a:cubicBezTo>
                  <a:cubicBezTo>
                    <a:pt x="1085" y="257"/>
                    <a:pt x="1085" y="257"/>
                    <a:pt x="1076" y="252"/>
                  </a:cubicBezTo>
                  <a:cubicBezTo>
                    <a:pt x="1075" y="253"/>
                    <a:pt x="1085" y="257"/>
                    <a:pt x="1089" y="259"/>
                  </a:cubicBezTo>
                  <a:cubicBezTo>
                    <a:pt x="1095" y="263"/>
                    <a:pt x="1085" y="257"/>
                    <a:pt x="1089" y="258"/>
                  </a:cubicBezTo>
                  <a:cubicBezTo>
                    <a:pt x="1090" y="259"/>
                    <a:pt x="1091" y="259"/>
                    <a:pt x="1092" y="260"/>
                  </a:cubicBezTo>
                  <a:cubicBezTo>
                    <a:pt x="1092" y="260"/>
                    <a:pt x="1092" y="260"/>
                    <a:pt x="1092" y="260"/>
                  </a:cubicBezTo>
                  <a:cubicBezTo>
                    <a:pt x="1093" y="261"/>
                    <a:pt x="1095" y="263"/>
                    <a:pt x="1098" y="265"/>
                  </a:cubicBezTo>
                  <a:cubicBezTo>
                    <a:pt x="1100" y="267"/>
                    <a:pt x="1102" y="268"/>
                    <a:pt x="1105" y="270"/>
                  </a:cubicBezTo>
                  <a:cubicBezTo>
                    <a:pt x="1107" y="271"/>
                    <a:pt x="1110" y="273"/>
                    <a:pt x="1113" y="275"/>
                  </a:cubicBezTo>
                  <a:cubicBezTo>
                    <a:pt x="1106" y="270"/>
                    <a:pt x="1110" y="273"/>
                    <a:pt x="1116" y="277"/>
                  </a:cubicBezTo>
                  <a:cubicBezTo>
                    <a:pt x="1118" y="279"/>
                    <a:pt x="1121" y="281"/>
                    <a:pt x="1122" y="282"/>
                  </a:cubicBezTo>
                  <a:cubicBezTo>
                    <a:pt x="1124" y="284"/>
                    <a:pt x="1124" y="284"/>
                    <a:pt x="1122" y="283"/>
                  </a:cubicBezTo>
                  <a:cubicBezTo>
                    <a:pt x="1129" y="288"/>
                    <a:pt x="1129" y="288"/>
                    <a:pt x="1129" y="288"/>
                  </a:cubicBezTo>
                  <a:cubicBezTo>
                    <a:pt x="1133" y="292"/>
                    <a:pt x="1126" y="285"/>
                    <a:pt x="1133" y="292"/>
                  </a:cubicBezTo>
                  <a:cubicBezTo>
                    <a:pt x="1136" y="295"/>
                    <a:pt x="1134" y="292"/>
                    <a:pt x="1131" y="290"/>
                  </a:cubicBezTo>
                  <a:cubicBezTo>
                    <a:pt x="1131" y="289"/>
                    <a:pt x="1139" y="298"/>
                    <a:pt x="1140" y="298"/>
                  </a:cubicBezTo>
                  <a:cubicBezTo>
                    <a:pt x="1142" y="299"/>
                    <a:pt x="1143" y="302"/>
                    <a:pt x="1139" y="299"/>
                  </a:cubicBezTo>
                  <a:cubicBezTo>
                    <a:pt x="1148" y="308"/>
                    <a:pt x="1142" y="301"/>
                    <a:pt x="1146" y="305"/>
                  </a:cubicBezTo>
                  <a:cubicBezTo>
                    <a:pt x="1149" y="309"/>
                    <a:pt x="1150" y="311"/>
                    <a:pt x="1158" y="321"/>
                  </a:cubicBezTo>
                  <a:cubicBezTo>
                    <a:pt x="1157" y="320"/>
                    <a:pt x="1157" y="319"/>
                    <a:pt x="1156" y="317"/>
                  </a:cubicBezTo>
                  <a:cubicBezTo>
                    <a:pt x="1155" y="316"/>
                    <a:pt x="1153" y="314"/>
                    <a:pt x="1152" y="312"/>
                  </a:cubicBezTo>
                  <a:cubicBezTo>
                    <a:pt x="1150" y="309"/>
                    <a:pt x="1148" y="306"/>
                    <a:pt x="1149" y="306"/>
                  </a:cubicBezTo>
                  <a:cubicBezTo>
                    <a:pt x="1150" y="309"/>
                    <a:pt x="1153" y="312"/>
                    <a:pt x="1155" y="316"/>
                  </a:cubicBezTo>
                  <a:cubicBezTo>
                    <a:pt x="1158" y="319"/>
                    <a:pt x="1159" y="323"/>
                    <a:pt x="1159" y="323"/>
                  </a:cubicBezTo>
                  <a:cubicBezTo>
                    <a:pt x="1168" y="335"/>
                    <a:pt x="1165" y="333"/>
                    <a:pt x="1172" y="343"/>
                  </a:cubicBezTo>
                  <a:cubicBezTo>
                    <a:pt x="1175" y="346"/>
                    <a:pt x="1167" y="334"/>
                    <a:pt x="1168" y="332"/>
                  </a:cubicBezTo>
                  <a:cubicBezTo>
                    <a:pt x="1171" y="337"/>
                    <a:pt x="1172" y="341"/>
                    <a:pt x="1173" y="343"/>
                  </a:cubicBezTo>
                  <a:cubicBezTo>
                    <a:pt x="1173" y="344"/>
                    <a:pt x="1174" y="345"/>
                    <a:pt x="1175" y="349"/>
                  </a:cubicBezTo>
                  <a:cubicBezTo>
                    <a:pt x="1176" y="352"/>
                    <a:pt x="1178" y="357"/>
                    <a:pt x="1182" y="364"/>
                  </a:cubicBezTo>
                  <a:cubicBezTo>
                    <a:pt x="1182" y="364"/>
                    <a:pt x="1182" y="361"/>
                    <a:pt x="1182" y="364"/>
                  </a:cubicBezTo>
                  <a:cubicBezTo>
                    <a:pt x="1183" y="367"/>
                    <a:pt x="1185" y="372"/>
                    <a:pt x="1187" y="378"/>
                  </a:cubicBezTo>
                  <a:cubicBezTo>
                    <a:pt x="1188" y="379"/>
                    <a:pt x="1188" y="380"/>
                    <a:pt x="1188" y="380"/>
                  </a:cubicBezTo>
                  <a:cubicBezTo>
                    <a:pt x="1188" y="381"/>
                    <a:pt x="1189" y="381"/>
                    <a:pt x="1189" y="382"/>
                  </a:cubicBezTo>
                  <a:cubicBezTo>
                    <a:pt x="1189" y="383"/>
                    <a:pt x="1190" y="384"/>
                    <a:pt x="1190" y="386"/>
                  </a:cubicBezTo>
                  <a:cubicBezTo>
                    <a:pt x="1191" y="388"/>
                    <a:pt x="1191" y="391"/>
                    <a:pt x="1192" y="393"/>
                  </a:cubicBezTo>
                  <a:cubicBezTo>
                    <a:pt x="1191" y="392"/>
                    <a:pt x="1190" y="389"/>
                    <a:pt x="1189" y="386"/>
                  </a:cubicBezTo>
                  <a:cubicBezTo>
                    <a:pt x="1189" y="384"/>
                    <a:pt x="1189" y="383"/>
                    <a:pt x="1188" y="381"/>
                  </a:cubicBezTo>
                  <a:cubicBezTo>
                    <a:pt x="1187" y="379"/>
                    <a:pt x="1187" y="377"/>
                    <a:pt x="1186" y="375"/>
                  </a:cubicBezTo>
                  <a:cubicBezTo>
                    <a:pt x="1185" y="372"/>
                    <a:pt x="1185" y="373"/>
                    <a:pt x="1183" y="369"/>
                  </a:cubicBezTo>
                  <a:cubicBezTo>
                    <a:pt x="1184" y="372"/>
                    <a:pt x="1185" y="374"/>
                    <a:pt x="1186" y="377"/>
                  </a:cubicBezTo>
                  <a:cubicBezTo>
                    <a:pt x="1187" y="380"/>
                    <a:pt x="1188" y="382"/>
                    <a:pt x="1188" y="385"/>
                  </a:cubicBezTo>
                  <a:cubicBezTo>
                    <a:pt x="1189" y="387"/>
                    <a:pt x="1190" y="389"/>
                    <a:pt x="1190" y="391"/>
                  </a:cubicBezTo>
                  <a:cubicBezTo>
                    <a:pt x="1191" y="392"/>
                    <a:pt x="1191" y="394"/>
                    <a:pt x="1191" y="395"/>
                  </a:cubicBezTo>
                  <a:cubicBezTo>
                    <a:pt x="1192" y="395"/>
                    <a:pt x="1192" y="397"/>
                    <a:pt x="1193" y="396"/>
                  </a:cubicBezTo>
                  <a:cubicBezTo>
                    <a:pt x="1194" y="396"/>
                    <a:pt x="1195" y="395"/>
                    <a:pt x="1196" y="395"/>
                  </a:cubicBezTo>
                  <a:cubicBezTo>
                    <a:pt x="1198" y="395"/>
                    <a:pt x="1196" y="395"/>
                    <a:pt x="1193" y="397"/>
                  </a:cubicBezTo>
                  <a:cubicBezTo>
                    <a:pt x="1192" y="397"/>
                    <a:pt x="1192" y="397"/>
                    <a:pt x="1192" y="397"/>
                  </a:cubicBezTo>
                  <a:cubicBezTo>
                    <a:pt x="1192" y="397"/>
                    <a:pt x="1192" y="396"/>
                    <a:pt x="1191" y="396"/>
                  </a:cubicBezTo>
                  <a:cubicBezTo>
                    <a:pt x="1191" y="395"/>
                    <a:pt x="1191" y="395"/>
                    <a:pt x="1191" y="394"/>
                  </a:cubicBezTo>
                  <a:cubicBezTo>
                    <a:pt x="1190" y="393"/>
                    <a:pt x="1190" y="391"/>
                    <a:pt x="1190" y="389"/>
                  </a:cubicBezTo>
                  <a:cubicBezTo>
                    <a:pt x="1188" y="386"/>
                    <a:pt x="1188" y="383"/>
                    <a:pt x="1186" y="379"/>
                  </a:cubicBezTo>
                  <a:cubicBezTo>
                    <a:pt x="1183" y="371"/>
                    <a:pt x="1181" y="364"/>
                    <a:pt x="1179" y="361"/>
                  </a:cubicBezTo>
                  <a:cubicBezTo>
                    <a:pt x="1180" y="362"/>
                    <a:pt x="1182" y="367"/>
                    <a:pt x="1182" y="367"/>
                  </a:cubicBezTo>
                  <a:cubicBezTo>
                    <a:pt x="1181" y="363"/>
                    <a:pt x="1179" y="359"/>
                    <a:pt x="1177" y="355"/>
                  </a:cubicBezTo>
                  <a:cubicBezTo>
                    <a:pt x="1176" y="351"/>
                    <a:pt x="1174" y="348"/>
                    <a:pt x="1172" y="346"/>
                  </a:cubicBezTo>
                  <a:cubicBezTo>
                    <a:pt x="1172" y="346"/>
                    <a:pt x="1173" y="348"/>
                    <a:pt x="1174" y="350"/>
                  </a:cubicBezTo>
                  <a:cubicBezTo>
                    <a:pt x="1175" y="352"/>
                    <a:pt x="1176" y="354"/>
                    <a:pt x="1177" y="356"/>
                  </a:cubicBezTo>
                  <a:cubicBezTo>
                    <a:pt x="1177" y="356"/>
                    <a:pt x="1175" y="354"/>
                    <a:pt x="1174" y="350"/>
                  </a:cubicBezTo>
                  <a:cubicBezTo>
                    <a:pt x="1172" y="346"/>
                    <a:pt x="1169" y="342"/>
                    <a:pt x="1166" y="337"/>
                  </a:cubicBezTo>
                  <a:cubicBezTo>
                    <a:pt x="1160" y="327"/>
                    <a:pt x="1152" y="316"/>
                    <a:pt x="1147" y="310"/>
                  </a:cubicBezTo>
                  <a:cubicBezTo>
                    <a:pt x="1148" y="312"/>
                    <a:pt x="1151" y="316"/>
                    <a:pt x="1153" y="319"/>
                  </a:cubicBezTo>
                  <a:cubicBezTo>
                    <a:pt x="1156" y="323"/>
                    <a:pt x="1158" y="326"/>
                    <a:pt x="1159" y="329"/>
                  </a:cubicBezTo>
                  <a:cubicBezTo>
                    <a:pt x="1161" y="331"/>
                    <a:pt x="1162" y="332"/>
                    <a:pt x="1163" y="334"/>
                  </a:cubicBezTo>
                  <a:cubicBezTo>
                    <a:pt x="1164" y="336"/>
                    <a:pt x="1165" y="338"/>
                    <a:pt x="1167" y="340"/>
                  </a:cubicBezTo>
                  <a:cubicBezTo>
                    <a:pt x="1169" y="344"/>
                    <a:pt x="1172" y="349"/>
                    <a:pt x="1175" y="354"/>
                  </a:cubicBezTo>
                  <a:cubicBezTo>
                    <a:pt x="1173" y="352"/>
                    <a:pt x="1177" y="361"/>
                    <a:pt x="1179" y="364"/>
                  </a:cubicBezTo>
                  <a:cubicBezTo>
                    <a:pt x="1180" y="363"/>
                    <a:pt x="1174" y="355"/>
                    <a:pt x="1176" y="356"/>
                  </a:cubicBezTo>
                  <a:cubicBezTo>
                    <a:pt x="1177" y="359"/>
                    <a:pt x="1179" y="363"/>
                    <a:pt x="1180" y="366"/>
                  </a:cubicBezTo>
                  <a:cubicBezTo>
                    <a:pt x="1181" y="369"/>
                    <a:pt x="1183" y="373"/>
                    <a:pt x="1184" y="377"/>
                  </a:cubicBezTo>
                  <a:cubicBezTo>
                    <a:pt x="1184" y="378"/>
                    <a:pt x="1185" y="380"/>
                    <a:pt x="1186" y="382"/>
                  </a:cubicBezTo>
                  <a:cubicBezTo>
                    <a:pt x="1186" y="384"/>
                    <a:pt x="1187" y="386"/>
                    <a:pt x="1187" y="388"/>
                  </a:cubicBezTo>
                  <a:cubicBezTo>
                    <a:pt x="1188" y="390"/>
                    <a:pt x="1188" y="392"/>
                    <a:pt x="1189" y="394"/>
                  </a:cubicBezTo>
                  <a:cubicBezTo>
                    <a:pt x="1189" y="395"/>
                    <a:pt x="1190" y="396"/>
                    <a:pt x="1190" y="397"/>
                  </a:cubicBezTo>
                  <a:cubicBezTo>
                    <a:pt x="1190" y="398"/>
                    <a:pt x="1190" y="398"/>
                    <a:pt x="1190" y="398"/>
                  </a:cubicBezTo>
                  <a:cubicBezTo>
                    <a:pt x="1191" y="399"/>
                    <a:pt x="1190" y="399"/>
                    <a:pt x="1191" y="399"/>
                  </a:cubicBezTo>
                  <a:cubicBezTo>
                    <a:pt x="1192" y="399"/>
                    <a:pt x="1192" y="399"/>
                    <a:pt x="1192" y="399"/>
                  </a:cubicBezTo>
                  <a:cubicBezTo>
                    <a:pt x="1193" y="398"/>
                    <a:pt x="1194" y="398"/>
                    <a:pt x="1195" y="397"/>
                  </a:cubicBezTo>
                  <a:cubicBezTo>
                    <a:pt x="1195" y="398"/>
                    <a:pt x="1192" y="399"/>
                    <a:pt x="1192" y="399"/>
                  </a:cubicBezTo>
                  <a:cubicBezTo>
                    <a:pt x="1192" y="399"/>
                    <a:pt x="1198" y="397"/>
                    <a:pt x="1202" y="396"/>
                  </a:cubicBezTo>
                  <a:cubicBezTo>
                    <a:pt x="1203" y="396"/>
                    <a:pt x="1200" y="396"/>
                    <a:pt x="1197" y="397"/>
                  </a:cubicBezTo>
                  <a:cubicBezTo>
                    <a:pt x="1201" y="396"/>
                    <a:pt x="1204" y="395"/>
                    <a:pt x="1208" y="394"/>
                  </a:cubicBezTo>
                  <a:cubicBezTo>
                    <a:pt x="1212" y="394"/>
                    <a:pt x="1216" y="393"/>
                    <a:pt x="1221" y="393"/>
                  </a:cubicBezTo>
                  <a:cubicBezTo>
                    <a:pt x="1230" y="394"/>
                    <a:pt x="1241" y="395"/>
                    <a:pt x="1253" y="400"/>
                  </a:cubicBezTo>
                  <a:cubicBezTo>
                    <a:pt x="1245" y="397"/>
                    <a:pt x="1233" y="395"/>
                    <a:pt x="1222" y="395"/>
                  </a:cubicBezTo>
                  <a:cubicBezTo>
                    <a:pt x="1210" y="394"/>
                    <a:pt x="1199" y="397"/>
                    <a:pt x="1191" y="401"/>
                  </a:cubicBezTo>
                  <a:cubicBezTo>
                    <a:pt x="1191" y="401"/>
                    <a:pt x="1190" y="401"/>
                    <a:pt x="1190" y="401"/>
                  </a:cubicBezTo>
                  <a:cubicBezTo>
                    <a:pt x="1190" y="401"/>
                    <a:pt x="1190" y="401"/>
                    <a:pt x="1190" y="401"/>
                  </a:cubicBezTo>
                  <a:cubicBezTo>
                    <a:pt x="1189" y="401"/>
                    <a:pt x="1189" y="400"/>
                    <a:pt x="1189" y="400"/>
                  </a:cubicBezTo>
                  <a:cubicBezTo>
                    <a:pt x="1189" y="400"/>
                    <a:pt x="1189" y="399"/>
                    <a:pt x="1189" y="399"/>
                  </a:cubicBezTo>
                  <a:cubicBezTo>
                    <a:pt x="1189" y="398"/>
                    <a:pt x="1189" y="398"/>
                    <a:pt x="1189" y="398"/>
                  </a:cubicBezTo>
                  <a:cubicBezTo>
                    <a:pt x="1189" y="398"/>
                    <a:pt x="1190" y="398"/>
                    <a:pt x="1190" y="399"/>
                  </a:cubicBezTo>
                  <a:cubicBezTo>
                    <a:pt x="1188" y="392"/>
                    <a:pt x="1187" y="391"/>
                    <a:pt x="1185" y="386"/>
                  </a:cubicBezTo>
                  <a:cubicBezTo>
                    <a:pt x="1183" y="379"/>
                    <a:pt x="1182" y="378"/>
                    <a:pt x="1181" y="372"/>
                  </a:cubicBezTo>
                  <a:cubicBezTo>
                    <a:pt x="1182" y="375"/>
                    <a:pt x="1183" y="378"/>
                    <a:pt x="1185" y="383"/>
                  </a:cubicBezTo>
                  <a:cubicBezTo>
                    <a:pt x="1185" y="382"/>
                    <a:pt x="1178" y="361"/>
                    <a:pt x="1178" y="364"/>
                  </a:cubicBezTo>
                  <a:cubicBezTo>
                    <a:pt x="1178" y="366"/>
                    <a:pt x="1180" y="368"/>
                    <a:pt x="1181" y="372"/>
                  </a:cubicBezTo>
                  <a:cubicBezTo>
                    <a:pt x="1180" y="371"/>
                    <a:pt x="1179" y="369"/>
                    <a:pt x="1178" y="366"/>
                  </a:cubicBezTo>
                  <a:cubicBezTo>
                    <a:pt x="1177" y="364"/>
                    <a:pt x="1175" y="362"/>
                    <a:pt x="1174" y="359"/>
                  </a:cubicBezTo>
                  <a:cubicBezTo>
                    <a:pt x="1172" y="355"/>
                    <a:pt x="1169" y="350"/>
                    <a:pt x="1167" y="347"/>
                  </a:cubicBezTo>
                  <a:cubicBezTo>
                    <a:pt x="1169" y="349"/>
                    <a:pt x="1172" y="355"/>
                    <a:pt x="1170" y="349"/>
                  </a:cubicBezTo>
                  <a:cubicBezTo>
                    <a:pt x="1169" y="349"/>
                    <a:pt x="1158" y="330"/>
                    <a:pt x="1160" y="335"/>
                  </a:cubicBezTo>
                  <a:cubicBezTo>
                    <a:pt x="1159" y="334"/>
                    <a:pt x="1156" y="328"/>
                    <a:pt x="1155" y="328"/>
                  </a:cubicBezTo>
                  <a:cubicBezTo>
                    <a:pt x="1150" y="321"/>
                    <a:pt x="1156" y="330"/>
                    <a:pt x="1154" y="328"/>
                  </a:cubicBezTo>
                  <a:cubicBezTo>
                    <a:pt x="1153" y="326"/>
                    <a:pt x="1151" y="323"/>
                    <a:pt x="1149" y="321"/>
                  </a:cubicBezTo>
                  <a:cubicBezTo>
                    <a:pt x="1147" y="318"/>
                    <a:pt x="1145" y="316"/>
                    <a:pt x="1144" y="315"/>
                  </a:cubicBezTo>
                  <a:cubicBezTo>
                    <a:pt x="1145" y="316"/>
                    <a:pt x="1148" y="320"/>
                    <a:pt x="1151" y="324"/>
                  </a:cubicBezTo>
                  <a:cubicBezTo>
                    <a:pt x="1153" y="327"/>
                    <a:pt x="1156" y="331"/>
                    <a:pt x="1157" y="333"/>
                  </a:cubicBezTo>
                  <a:cubicBezTo>
                    <a:pt x="1155" y="330"/>
                    <a:pt x="1153" y="327"/>
                    <a:pt x="1151" y="324"/>
                  </a:cubicBezTo>
                  <a:cubicBezTo>
                    <a:pt x="1149" y="321"/>
                    <a:pt x="1147" y="319"/>
                    <a:pt x="1145" y="316"/>
                  </a:cubicBezTo>
                  <a:cubicBezTo>
                    <a:pt x="1143" y="314"/>
                    <a:pt x="1141" y="311"/>
                    <a:pt x="1139" y="309"/>
                  </a:cubicBezTo>
                  <a:cubicBezTo>
                    <a:pt x="1137" y="307"/>
                    <a:pt x="1135" y="304"/>
                    <a:pt x="1133" y="302"/>
                  </a:cubicBezTo>
                  <a:cubicBezTo>
                    <a:pt x="1129" y="299"/>
                    <a:pt x="1126" y="296"/>
                    <a:pt x="1123" y="293"/>
                  </a:cubicBezTo>
                  <a:cubicBezTo>
                    <a:pt x="1120" y="291"/>
                    <a:pt x="1116" y="287"/>
                    <a:pt x="1111" y="284"/>
                  </a:cubicBezTo>
                  <a:cubicBezTo>
                    <a:pt x="1112" y="285"/>
                    <a:pt x="1117" y="289"/>
                    <a:pt x="1122" y="293"/>
                  </a:cubicBezTo>
                  <a:cubicBezTo>
                    <a:pt x="1120" y="292"/>
                    <a:pt x="1124" y="296"/>
                    <a:pt x="1127" y="299"/>
                  </a:cubicBezTo>
                  <a:cubicBezTo>
                    <a:pt x="1125" y="297"/>
                    <a:pt x="1122" y="295"/>
                    <a:pt x="1119" y="292"/>
                  </a:cubicBezTo>
                  <a:cubicBezTo>
                    <a:pt x="1117" y="290"/>
                    <a:pt x="1115" y="288"/>
                    <a:pt x="1113" y="287"/>
                  </a:cubicBezTo>
                  <a:cubicBezTo>
                    <a:pt x="1108" y="283"/>
                    <a:pt x="1104" y="279"/>
                    <a:pt x="1104" y="279"/>
                  </a:cubicBezTo>
                  <a:cubicBezTo>
                    <a:pt x="1100" y="275"/>
                    <a:pt x="1095" y="273"/>
                    <a:pt x="1090" y="270"/>
                  </a:cubicBezTo>
                  <a:cubicBezTo>
                    <a:pt x="1085" y="266"/>
                    <a:pt x="1079" y="264"/>
                    <a:pt x="1074" y="261"/>
                  </a:cubicBezTo>
                  <a:cubicBezTo>
                    <a:pt x="1069" y="258"/>
                    <a:pt x="1064" y="256"/>
                    <a:pt x="1059" y="254"/>
                  </a:cubicBezTo>
                  <a:cubicBezTo>
                    <a:pt x="1058" y="254"/>
                    <a:pt x="1056" y="253"/>
                    <a:pt x="1054" y="253"/>
                  </a:cubicBezTo>
                  <a:cubicBezTo>
                    <a:pt x="1054" y="252"/>
                    <a:pt x="1053" y="252"/>
                    <a:pt x="1052" y="252"/>
                  </a:cubicBezTo>
                  <a:cubicBezTo>
                    <a:pt x="1050" y="251"/>
                    <a:pt x="1048" y="250"/>
                    <a:pt x="1046" y="250"/>
                  </a:cubicBezTo>
                  <a:cubicBezTo>
                    <a:pt x="1048" y="250"/>
                    <a:pt x="1050" y="250"/>
                    <a:pt x="1052" y="251"/>
                  </a:cubicBezTo>
                  <a:cubicBezTo>
                    <a:pt x="1054" y="252"/>
                    <a:pt x="1056" y="253"/>
                    <a:pt x="1059" y="254"/>
                  </a:cubicBezTo>
                  <a:cubicBezTo>
                    <a:pt x="1061" y="255"/>
                    <a:pt x="1064" y="256"/>
                    <a:pt x="1068" y="257"/>
                  </a:cubicBezTo>
                  <a:cubicBezTo>
                    <a:pt x="1071" y="259"/>
                    <a:pt x="1074" y="261"/>
                    <a:pt x="1078" y="262"/>
                  </a:cubicBezTo>
                  <a:cubicBezTo>
                    <a:pt x="1075" y="261"/>
                    <a:pt x="1071" y="258"/>
                    <a:pt x="1066" y="256"/>
                  </a:cubicBezTo>
                  <a:cubicBezTo>
                    <a:pt x="1061" y="254"/>
                    <a:pt x="1056" y="252"/>
                    <a:pt x="1050" y="250"/>
                  </a:cubicBezTo>
                  <a:cubicBezTo>
                    <a:pt x="1044" y="248"/>
                    <a:pt x="1038" y="246"/>
                    <a:pt x="1034" y="245"/>
                  </a:cubicBezTo>
                  <a:cubicBezTo>
                    <a:pt x="1029" y="244"/>
                    <a:pt x="1026" y="243"/>
                    <a:pt x="1025" y="242"/>
                  </a:cubicBezTo>
                  <a:cubicBezTo>
                    <a:pt x="1021" y="242"/>
                    <a:pt x="1021" y="242"/>
                    <a:pt x="1016" y="242"/>
                  </a:cubicBezTo>
                  <a:cubicBezTo>
                    <a:pt x="1021" y="242"/>
                    <a:pt x="1000" y="238"/>
                    <a:pt x="1000" y="240"/>
                  </a:cubicBezTo>
                  <a:cubicBezTo>
                    <a:pt x="996" y="239"/>
                    <a:pt x="994" y="239"/>
                    <a:pt x="994" y="238"/>
                  </a:cubicBezTo>
                  <a:cubicBezTo>
                    <a:pt x="987" y="238"/>
                    <a:pt x="985" y="238"/>
                    <a:pt x="983" y="239"/>
                  </a:cubicBezTo>
                  <a:cubicBezTo>
                    <a:pt x="987" y="239"/>
                    <a:pt x="992" y="239"/>
                    <a:pt x="997" y="240"/>
                  </a:cubicBezTo>
                  <a:cubicBezTo>
                    <a:pt x="997" y="240"/>
                    <a:pt x="994" y="240"/>
                    <a:pt x="991" y="240"/>
                  </a:cubicBezTo>
                  <a:cubicBezTo>
                    <a:pt x="994" y="241"/>
                    <a:pt x="999" y="241"/>
                    <a:pt x="1005" y="242"/>
                  </a:cubicBezTo>
                  <a:cubicBezTo>
                    <a:pt x="1011" y="243"/>
                    <a:pt x="1018" y="244"/>
                    <a:pt x="1023" y="245"/>
                  </a:cubicBezTo>
                  <a:cubicBezTo>
                    <a:pt x="1025" y="246"/>
                    <a:pt x="1027" y="246"/>
                    <a:pt x="1029" y="247"/>
                  </a:cubicBezTo>
                  <a:cubicBezTo>
                    <a:pt x="1029" y="247"/>
                    <a:pt x="1029" y="247"/>
                    <a:pt x="1029" y="247"/>
                  </a:cubicBezTo>
                  <a:cubicBezTo>
                    <a:pt x="1024" y="246"/>
                    <a:pt x="1020" y="245"/>
                    <a:pt x="1018" y="245"/>
                  </a:cubicBezTo>
                  <a:cubicBezTo>
                    <a:pt x="1018" y="246"/>
                    <a:pt x="1029" y="248"/>
                    <a:pt x="1033" y="250"/>
                  </a:cubicBezTo>
                  <a:cubicBezTo>
                    <a:pt x="1027" y="249"/>
                    <a:pt x="1016" y="245"/>
                    <a:pt x="1012" y="244"/>
                  </a:cubicBezTo>
                  <a:cubicBezTo>
                    <a:pt x="1008" y="244"/>
                    <a:pt x="1016" y="246"/>
                    <a:pt x="1004" y="244"/>
                  </a:cubicBezTo>
                  <a:cubicBezTo>
                    <a:pt x="1012" y="245"/>
                    <a:pt x="1016" y="246"/>
                    <a:pt x="1019" y="248"/>
                  </a:cubicBezTo>
                  <a:cubicBezTo>
                    <a:pt x="1025" y="249"/>
                    <a:pt x="1030" y="250"/>
                    <a:pt x="1036" y="252"/>
                  </a:cubicBezTo>
                  <a:cubicBezTo>
                    <a:pt x="1038" y="252"/>
                    <a:pt x="1041" y="253"/>
                    <a:pt x="1044" y="254"/>
                  </a:cubicBezTo>
                  <a:cubicBezTo>
                    <a:pt x="1047" y="255"/>
                    <a:pt x="1051" y="256"/>
                    <a:pt x="1054" y="258"/>
                  </a:cubicBezTo>
                  <a:cubicBezTo>
                    <a:pt x="1055" y="259"/>
                    <a:pt x="1059" y="261"/>
                    <a:pt x="1055" y="260"/>
                  </a:cubicBezTo>
                  <a:cubicBezTo>
                    <a:pt x="1045" y="256"/>
                    <a:pt x="1058" y="260"/>
                    <a:pt x="1051" y="257"/>
                  </a:cubicBezTo>
                  <a:cubicBezTo>
                    <a:pt x="1045" y="255"/>
                    <a:pt x="1041" y="254"/>
                    <a:pt x="1038" y="253"/>
                  </a:cubicBezTo>
                  <a:cubicBezTo>
                    <a:pt x="1036" y="252"/>
                    <a:pt x="1035" y="252"/>
                    <a:pt x="1033" y="251"/>
                  </a:cubicBezTo>
                  <a:cubicBezTo>
                    <a:pt x="1031" y="251"/>
                    <a:pt x="1029" y="251"/>
                    <a:pt x="1027" y="250"/>
                  </a:cubicBezTo>
                  <a:cubicBezTo>
                    <a:pt x="1025" y="250"/>
                    <a:pt x="1023" y="250"/>
                    <a:pt x="1022" y="250"/>
                  </a:cubicBezTo>
                  <a:cubicBezTo>
                    <a:pt x="1020" y="250"/>
                    <a:pt x="1037" y="253"/>
                    <a:pt x="1032" y="253"/>
                  </a:cubicBezTo>
                  <a:cubicBezTo>
                    <a:pt x="1021" y="250"/>
                    <a:pt x="1018" y="249"/>
                    <a:pt x="1008" y="248"/>
                  </a:cubicBezTo>
                  <a:cubicBezTo>
                    <a:pt x="1008" y="249"/>
                    <a:pt x="1012" y="250"/>
                    <a:pt x="1007" y="250"/>
                  </a:cubicBezTo>
                  <a:cubicBezTo>
                    <a:pt x="1009" y="250"/>
                    <a:pt x="1010" y="250"/>
                    <a:pt x="1010" y="250"/>
                  </a:cubicBezTo>
                  <a:cubicBezTo>
                    <a:pt x="1017" y="251"/>
                    <a:pt x="1007" y="250"/>
                    <a:pt x="1002" y="249"/>
                  </a:cubicBezTo>
                  <a:cubicBezTo>
                    <a:pt x="999" y="248"/>
                    <a:pt x="1013" y="249"/>
                    <a:pt x="1008" y="247"/>
                  </a:cubicBezTo>
                  <a:cubicBezTo>
                    <a:pt x="1008" y="247"/>
                    <a:pt x="1011" y="248"/>
                    <a:pt x="1015" y="248"/>
                  </a:cubicBezTo>
                  <a:cubicBezTo>
                    <a:pt x="1018" y="249"/>
                    <a:pt x="1022" y="250"/>
                    <a:pt x="1022" y="249"/>
                  </a:cubicBezTo>
                  <a:cubicBezTo>
                    <a:pt x="1017" y="248"/>
                    <a:pt x="1012" y="247"/>
                    <a:pt x="1007" y="246"/>
                  </a:cubicBezTo>
                  <a:cubicBezTo>
                    <a:pt x="1004" y="246"/>
                    <a:pt x="1002" y="245"/>
                    <a:pt x="1000" y="245"/>
                  </a:cubicBezTo>
                  <a:cubicBezTo>
                    <a:pt x="997" y="244"/>
                    <a:pt x="995" y="244"/>
                    <a:pt x="992" y="243"/>
                  </a:cubicBezTo>
                  <a:cubicBezTo>
                    <a:pt x="983" y="243"/>
                    <a:pt x="999" y="245"/>
                    <a:pt x="987" y="244"/>
                  </a:cubicBezTo>
                  <a:cubicBezTo>
                    <a:pt x="985" y="245"/>
                    <a:pt x="999" y="244"/>
                    <a:pt x="995" y="245"/>
                  </a:cubicBezTo>
                  <a:cubicBezTo>
                    <a:pt x="984" y="245"/>
                    <a:pt x="979" y="243"/>
                    <a:pt x="984" y="243"/>
                  </a:cubicBezTo>
                  <a:cubicBezTo>
                    <a:pt x="977" y="243"/>
                    <a:pt x="979" y="242"/>
                    <a:pt x="968" y="242"/>
                  </a:cubicBezTo>
                  <a:cubicBezTo>
                    <a:pt x="964" y="243"/>
                    <a:pt x="962" y="243"/>
                    <a:pt x="961" y="244"/>
                  </a:cubicBezTo>
                  <a:cubicBezTo>
                    <a:pt x="957" y="244"/>
                    <a:pt x="952" y="245"/>
                    <a:pt x="946" y="245"/>
                  </a:cubicBezTo>
                  <a:cubicBezTo>
                    <a:pt x="944" y="242"/>
                    <a:pt x="942" y="238"/>
                    <a:pt x="940" y="233"/>
                  </a:cubicBezTo>
                  <a:cubicBezTo>
                    <a:pt x="939" y="230"/>
                    <a:pt x="937" y="226"/>
                    <a:pt x="936" y="222"/>
                  </a:cubicBezTo>
                  <a:cubicBezTo>
                    <a:pt x="936" y="222"/>
                    <a:pt x="936" y="223"/>
                    <a:pt x="936" y="225"/>
                  </a:cubicBezTo>
                  <a:cubicBezTo>
                    <a:pt x="937" y="226"/>
                    <a:pt x="937" y="227"/>
                    <a:pt x="938" y="230"/>
                  </a:cubicBezTo>
                  <a:cubicBezTo>
                    <a:pt x="940" y="234"/>
                    <a:pt x="943" y="241"/>
                    <a:pt x="946" y="246"/>
                  </a:cubicBezTo>
                  <a:cubicBezTo>
                    <a:pt x="955" y="245"/>
                    <a:pt x="963" y="244"/>
                    <a:pt x="965" y="243"/>
                  </a:cubicBezTo>
                  <a:cubicBezTo>
                    <a:pt x="969" y="243"/>
                    <a:pt x="970" y="243"/>
                    <a:pt x="970" y="244"/>
                  </a:cubicBezTo>
                  <a:cubicBezTo>
                    <a:pt x="968" y="244"/>
                    <a:pt x="965" y="244"/>
                    <a:pt x="965" y="244"/>
                  </a:cubicBezTo>
                  <a:cubicBezTo>
                    <a:pt x="964" y="245"/>
                    <a:pt x="966" y="244"/>
                    <a:pt x="967" y="244"/>
                  </a:cubicBezTo>
                  <a:cubicBezTo>
                    <a:pt x="967" y="245"/>
                    <a:pt x="967" y="245"/>
                    <a:pt x="966" y="245"/>
                  </a:cubicBezTo>
                  <a:cubicBezTo>
                    <a:pt x="965" y="245"/>
                    <a:pt x="965" y="245"/>
                    <a:pt x="963" y="245"/>
                  </a:cubicBezTo>
                  <a:cubicBezTo>
                    <a:pt x="961" y="245"/>
                    <a:pt x="960" y="245"/>
                    <a:pt x="961" y="244"/>
                  </a:cubicBezTo>
                  <a:cubicBezTo>
                    <a:pt x="958" y="245"/>
                    <a:pt x="955" y="245"/>
                    <a:pt x="950" y="246"/>
                  </a:cubicBezTo>
                  <a:cubicBezTo>
                    <a:pt x="958" y="245"/>
                    <a:pt x="967" y="245"/>
                    <a:pt x="967" y="247"/>
                  </a:cubicBezTo>
                  <a:cubicBezTo>
                    <a:pt x="966" y="247"/>
                    <a:pt x="965" y="247"/>
                    <a:pt x="965" y="247"/>
                  </a:cubicBezTo>
                  <a:cubicBezTo>
                    <a:pt x="964" y="247"/>
                    <a:pt x="963" y="247"/>
                    <a:pt x="962" y="247"/>
                  </a:cubicBezTo>
                  <a:cubicBezTo>
                    <a:pt x="961" y="247"/>
                    <a:pt x="961" y="247"/>
                    <a:pt x="961" y="247"/>
                  </a:cubicBezTo>
                  <a:cubicBezTo>
                    <a:pt x="961" y="247"/>
                    <a:pt x="962" y="247"/>
                    <a:pt x="964" y="247"/>
                  </a:cubicBezTo>
                  <a:cubicBezTo>
                    <a:pt x="965" y="247"/>
                    <a:pt x="965" y="247"/>
                    <a:pt x="965" y="247"/>
                  </a:cubicBezTo>
                  <a:cubicBezTo>
                    <a:pt x="966" y="247"/>
                    <a:pt x="966" y="248"/>
                    <a:pt x="966" y="248"/>
                  </a:cubicBezTo>
                  <a:cubicBezTo>
                    <a:pt x="966" y="248"/>
                    <a:pt x="966" y="248"/>
                    <a:pt x="965" y="248"/>
                  </a:cubicBezTo>
                  <a:cubicBezTo>
                    <a:pt x="964" y="248"/>
                    <a:pt x="962" y="248"/>
                    <a:pt x="959" y="249"/>
                  </a:cubicBezTo>
                  <a:cubicBezTo>
                    <a:pt x="960" y="248"/>
                    <a:pt x="962" y="248"/>
                    <a:pt x="964" y="248"/>
                  </a:cubicBezTo>
                  <a:cubicBezTo>
                    <a:pt x="964" y="248"/>
                    <a:pt x="965" y="248"/>
                    <a:pt x="966" y="248"/>
                  </a:cubicBezTo>
                  <a:cubicBezTo>
                    <a:pt x="967" y="248"/>
                    <a:pt x="967" y="248"/>
                    <a:pt x="968" y="248"/>
                  </a:cubicBezTo>
                  <a:cubicBezTo>
                    <a:pt x="970" y="248"/>
                    <a:pt x="972" y="248"/>
                    <a:pt x="972" y="249"/>
                  </a:cubicBezTo>
                  <a:cubicBezTo>
                    <a:pt x="968" y="249"/>
                    <a:pt x="964" y="250"/>
                    <a:pt x="961" y="250"/>
                  </a:cubicBezTo>
                  <a:cubicBezTo>
                    <a:pt x="955" y="250"/>
                    <a:pt x="950" y="251"/>
                    <a:pt x="942" y="252"/>
                  </a:cubicBezTo>
                  <a:cubicBezTo>
                    <a:pt x="941" y="250"/>
                    <a:pt x="940" y="247"/>
                    <a:pt x="938" y="243"/>
                  </a:cubicBezTo>
                  <a:cubicBezTo>
                    <a:pt x="939" y="246"/>
                    <a:pt x="941" y="249"/>
                    <a:pt x="942" y="252"/>
                  </a:cubicBezTo>
                  <a:cubicBezTo>
                    <a:pt x="950" y="251"/>
                    <a:pt x="958" y="250"/>
                    <a:pt x="963" y="249"/>
                  </a:cubicBezTo>
                  <a:cubicBezTo>
                    <a:pt x="958" y="249"/>
                    <a:pt x="951" y="249"/>
                    <a:pt x="943" y="250"/>
                  </a:cubicBezTo>
                  <a:cubicBezTo>
                    <a:pt x="941" y="247"/>
                    <a:pt x="940" y="243"/>
                    <a:pt x="938" y="239"/>
                  </a:cubicBezTo>
                  <a:cubicBezTo>
                    <a:pt x="938" y="241"/>
                    <a:pt x="941" y="246"/>
                    <a:pt x="943" y="251"/>
                  </a:cubicBezTo>
                  <a:cubicBezTo>
                    <a:pt x="946" y="250"/>
                    <a:pt x="949" y="250"/>
                    <a:pt x="951" y="250"/>
                  </a:cubicBezTo>
                  <a:cubicBezTo>
                    <a:pt x="948" y="250"/>
                    <a:pt x="946" y="251"/>
                    <a:pt x="943" y="251"/>
                  </a:cubicBezTo>
                  <a:cubicBezTo>
                    <a:pt x="941" y="248"/>
                    <a:pt x="938" y="242"/>
                    <a:pt x="936" y="238"/>
                  </a:cubicBezTo>
                  <a:cubicBezTo>
                    <a:pt x="935" y="234"/>
                    <a:pt x="933" y="230"/>
                    <a:pt x="932" y="227"/>
                  </a:cubicBezTo>
                  <a:cubicBezTo>
                    <a:pt x="931" y="227"/>
                    <a:pt x="931" y="226"/>
                    <a:pt x="931" y="226"/>
                  </a:cubicBezTo>
                  <a:cubicBezTo>
                    <a:pt x="932" y="228"/>
                    <a:pt x="932" y="229"/>
                    <a:pt x="933" y="229"/>
                  </a:cubicBezTo>
                  <a:cubicBezTo>
                    <a:pt x="933" y="231"/>
                    <a:pt x="934" y="231"/>
                    <a:pt x="934" y="231"/>
                  </a:cubicBezTo>
                  <a:cubicBezTo>
                    <a:pt x="934" y="231"/>
                    <a:pt x="934" y="230"/>
                    <a:pt x="933" y="230"/>
                  </a:cubicBezTo>
                  <a:cubicBezTo>
                    <a:pt x="933" y="229"/>
                    <a:pt x="933" y="228"/>
                    <a:pt x="933" y="228"/>
                  </a:cubicBezTo>
                  <a:cubicBezTo>
                    <a:pt x="932" y="225"/>
                    <a:pt x="930" y="222"/>
                    <a:pt x="933" y="228"/>
                  </a:cubicBezTo>
                  <a:cubicBezTo>
                    <a:pt x="932" y="226"/>
                    <a:pt x="931" y="221"/>
                    <a:pt x="928" y="215"/>
                  </a:cubicBezTo>
                  <a:cubicBezTo>
                    <a:pt x="927" y="217"/>
                    <a:pt x="930" y="222"/>
                    <a:pt x="927" y="218"/>
                  </a:cubicBezTo>
                  <a:cubicBezTo>
                    <a:pt x="927" y="219"/>
                    <a:pt x="930" y="224"/>
                    <a:pt x="931" y="227"/>
                  </a:cubicBezTo>
                  <a:cubicBezTo>
                    <a:pt x="932" y="228"/>
                    <a:pt x="932" y="229"/>
                    <a:pt x="931" y="228"/>
                  </a:cubicBezTo>
                  <a:cubicBezTo>
                    <a:pt x="928" y="220"/>
                    <a:pt x="925" y="216"/>
                    <a:pt x="923" y="212"/>
                  </a:cubicBezTo>
                  <a:cubicBezTo>
                    <a:pt x="921" y="208"/>
                    <a:pt x="919" y="204"/>
                    <a:pt x="914" y="197"/>
                  </a:cubicBezTo>
                  <a:cubicBezTo>
                    <a:pt x="920" y="205"/>
                    <a:pt x="919" y="202"/>
                    <a:pt x="925" y="211"/>
                  </a:cubicBezTo>
                  <a:cubicBezTo>
                    <a:pt x="923" y="206"/>
                    <a:pt x="920" y="203"/>
                    <a:pt x="918" y="199"/>
                  </a:cubicBezTo>
                  <a:cubicBezTo>
                    <a:pt x="916" y="196"/>
                    <a:pt x="913" y="192"/>
                    <a:pt x="910" y="187"/>
                  </a:cubicBezTo>
                  <a:cubicBezTo>
                    <a:pt x="911" y="189"/>
                    <a:pt x="912" y="191"/>
                    <a:pt x="912" y="192"/>
                  </a:cubicBezTo>
                  <a:cubicBezTo>
                    <a:pt x="907" y="184"/>
                    <a:pt x="908" y="184"/>
                    <a:pt x="906" y="180"/>
                  </a:cubicBezTo>
                  <a:cubicBezTo>
                    <a:pt x="902" y="174"/>
                    <a:pt x="898" y="170"/>
                    <a:pt x="898" y="168"/>
                  </a:cubicBezTo>
                  <a:cubicBezTo>
                    <a:pt x="895" y="163"/>
                    <a:pt x="898" y="170"/>
                    <a:pt x="893" y="162"/>
                  </a:cubicBezTo>
                  <a:cubicBezTo>
                    <a:pt x="895" y="165"/>
                    <a:pt x="894" y="163"/>
                    <a:pt x="893" y="162"/>
                  </a:cubicBezTo>
                  <a:cubicBezTo>
                    <a:pt x="890" y="158"/>
                    <a:pt x="890" y="157"/>
                    <a:pt x="886" y="153"/>
                  </a:cubicBezTo>
                  <a:cubicBezTo>
                    <a:pt x="886" y="153"/>
                    <a:pt x="888" y="155"/>
                    <a:pt x="889" y="158"/>
                  </a:cubicBezTo>
                  <a:cubicBezTo>
                    <a:pt x="890" y="159"/>
                    <a:pt x="892" y="161"/>
                    <a:pt x="893" y="162"/>
                  </a:cubicBezTo>
                  <a:cubicBezTo>
                    <a:pt x="893" y="163"/>
                    <a:pt x="894" y="164"/>
                    <a:pt x="894" y="164"/>
                  </a:cubicBezTo>
                  <a:cubicBezTo>
                    <a:pt x="891" y="161"/>
                    <a:pt x="894" y="165"/>
                    <a:pt x="893" y="165"/>
                  </a:cubicBezTo>
                  <a:cubicBezTo>
                    <a:pt x="892" y="163"/>
                    <a:pt x="892" y="163"/>
                    <a:pt x="892" y="162"/>
                  </a:cubicBezTo>
                  <a:cubicBezTo>
                    <a:pt x="890" y="160"/>
                    <a:pt x="890" y="161"/>
                    <a:pt x="891" y="163"/>
                  </a:cubicBezTo>
                  <a:cubicBezTo>
                    <a:pt x="890" y="161"/>
                    <a:pt x="882" y="151"/>
                    <a:pt x="885" y="154"/>
                  </a:cubicBezTo>
                  <a:cubicBezTo>
                    <a:pt x="877" y="145"/>
                    <a:pt x="887" y="156"/>
                    <a:pt x="884" y="154"/>
                  </a:cubicBezTo>
                  <a:cubicBezTo>
                    <a:pt x="880" y="150"/>
                    <a:pt x="876" y="146"/>
                    <a:pt x="873" y="142"/>
                  </a:cubicBezTo>
                  <a:cubicBezTo>
                    <a:pt x="874" y="142"/>
                    <a:pt x="876" y="143"/>
                    <a:pt x="882" y="150"/>
                  </a:cubicBezTo>
                  <a:cubicBezTo>
                    <a:pt x="882" y="149"/>
                    <a:pt x="878" y="146"/>
                    <a:pt x="876" y="143"/>
                  </a:cubicBezTo>
                  <a:cubicBezTo>
                    <a:pt x="876" y="144"/>
                    <a:pt x="874" y="141"/>
                    <a:pt x="871" y="138"/>
                  </a:cubicBezTo>
                  <a:cubicBezTo>
                    <a:pt x="867" y="134"/>
                    <a:pt x="862" y="130"/>
                    <a:pt x="858" y="126"/>
                  </a:cubicBezTo>
                  <a:cubicBezTo>
                    <a:pt x="857" y="124"/>
                    <a:pt x="854" y="121"/>
                    <a:pt x="855" y="121"/>
                  </a:cubicBezTo>
                  <a:cubicBezTo>
                    <a:pt x="847" y="115"/>
                    <a:pt x="841" y="110"/>
                    <a:pt x="836" y="105"/>
                  </a:cubicBezTo>
                  <a:cubicBezTo>
                    <a:pt x="838" y="108"/>
                    <a:pt x="849" y="116"/>
                    <a:pt x="853" y="120"/>
                  </a:cubicBezTo>
                  <a:cubicBezTo>
                    <a:pt x="853" y="120"/>
                    <a:pt x="854" y="121"/>
                    <a:pt x="855" y="123"/>
                  </a:cubicBezTo>
                  <a:cubicBezTo>
                    <a:pt x="856" y="124"/>
                    <a:pt x="858" y="126"/>
                    <a:pt x="862" y="130"/>
                  </a:cubicBezTo>
                  <a:cubicBezTo>
                    <a:pt x="861" y="130"/>
                    <a:pt x="858" y="127"/>
                    <a:pt x="853" y="123"/>
                  </a:cubicBezTo>
                  <a:cubicBezTo>
                    <a:pt x="853" y="123"/>
                    <a:pt x="856" y="126"/>
                    <a:pt x="860" y="131"/>
                  </a:cubicBezTo>
                  <a:cubicBezTo>
                    <a:pt x="860" y="131"/>
                    <a:pt x="852" y="122"/>
                    <a:pt x="848" y="119"/>
                  </a:cubicBezTo>
                  <a:cubicBezTo>
                    <a:pt x="855" y="123"/>
                    <a:pt x="843" y="114"/>
                    <a:pt x="847" y="117"/>
                  </a:cubicBezTo>
                  <a:cubicBezTo>
                    <a:pt x="839" y="109"/>
                    <a:pt x="840" y="111"/>
                    <a:pt x="834" y="106"/>
                  </a:cubicBezTo>
                  <a:cubicBezTo>
                    <a:pt x="836" y="106"/>
                    <a:pt x="824" y="99"/>
                    <a:pt x="822" y="96"/>
                  </a:cubicBezTo>
                  <a:cubicBezTo>
                    <a:pt x="825" y="98"/>
                    <a:pt x="826" y="100"/>
                    <a:pt x="833" y="104"/>
                  </a:cubicBezTo>
                  <a:cubicBezTo>
                    <a:pt x="832" y="103"/>
                    <a:pt x="831" y="102"/>
                    <a:pt x="831" y="102"/>
                  </a:cubicBezTo>
                  <a:cubicBezTo>
                    <a:pt x="828" y="99"/>
                    <a:pt x="824" y="97"/>
                    <a:pt x="820" y="94"/>
                  </a:cubicBezTo>
                  <a:cubicBezTo>
                    <a:pt x="819" y="94"/>
                    <a:pt x="817" y="92"/>
                    <a:pt x="808" y="87"/>
                  </a:cubicBezTo>
                  <a:cubicBezTo>
                    <a:pt x="810" y="88"/>
                    <a:pt x="812" y="88"/>
                    <a:pt x="809" y="86"/>
                  </a:cubicBezTo>
                  <a:cubicBezTo>
                    <a:pt x="808" y="86"/>
                    <a:pt x="802" y="83"/>
                    <a:pt x="800" y="83"/>
                  </a:cubicBezTo>
                  <a:cubicBezTo>
                    <a:pt x="798" y="82"/>
                    <a:pt x="798" y="82"/>
                    <a:pt x="798" y="81"/>
                  </a:cubicBezTo>
                  <a:cubicBezTo>
                    <a:pt x="799" y="81"/>
                    <a:pt x="797" y="81"/>
                    <a:pt x="796" y="80"/>
                  </a:cubicBezTo>
                  <a:cubicBezTo>
                    <a:pt x="799" y="81"/>
                    <a:pt x="803" y="83"/>
                    <a:pt x="804" y="83"/>
                  </a:cubicBezTo>
                  <a:cubicBezTo>
                    <a:pt x="793" y="76"/>
                    <a:pt x="793" y="79"/>
                    <a:pt x="779" y="71"/>
                  </a:cubicBezTo>
                  <a:cubicBezTo>
                    <a:pt x="779" y="71"/>
                    <a:pt x="787" y="77"/>
                    <a:pt x="788" y="76"/>
                  </a:cubicBezTo>
                  <a:cubicBezTo>
                    <a:pt x="790" y="78"/>
                    <a:pt x="783" y="74"/>
                    <a:pt x="777" y="71"/>
                  </a:cubicBezTo>
                  <a:cubicBezTo>
                    <a:pt x="773" y="67"/>
                    <a:pt x="769" y="65"/>
                    <a:pt x="773" y="66"/>
                  </a:cubicBezTo>
                  <a:cubicBezTo>
                    <a:pt x="768" y="64"/>
                    <a:pt x="763" y="62"/>
                    <a:pt x="758" y="60"/>
                  </a:cubicBezTo>
                  <a:cubicBezTo>
                    <a:pt x="755" y="58"/>
                    <a:pt x="752" y="57"/>
                    <a:pt x="749" y="56"/>
                  </a:cubicBezTo>
                  <a:cubicBezTo>
                    <a:pt x="746" y="55"/>
                    <a:pt x="744" y="53"/>
                    <a:pt x="742" y="53"/>
                  </a:cubicBezTo>
                  <a:cubicBezTo>
                    <a:pt x="743" y="53"/>
                    <a:pt x="749" y="55"/>
                    <a:pt x="753" y="56"/>
                  </a:cubicBezTo>
                  <a:cubicBezTo>
                    <a:pt x="753" y="56"/>
                    <a:pt x="752" y="56"/>
                    <a:pt x="751" y="55"/>
                  </a:cubicBezTo>
                  <a:cubicBezTo>
                    <a:pt x="749" y="54"/>
                    <a:pt x="747" y="53"/>
                    <a:pt x="745" y="52"/>
                  </a:cubicBezTo>
                  <a:cubicBezTo>
                    <a:pt x="746" y="53"/>
                    <a:pt x="737" y="50"/>
                    <a:pt x="732" y="49"/>
                  </a:cubicBezTo>
                  <a:cubicBezTo>
                    <a:pt x="732" y="49"/>
                    <a:pt x="736" y="51"/>
                    <a:pt x="739" y="52"/>
                  </a:cubicBezTo>
                  <a:cubicBezTo>
                    <a:pt x="737" y="52"/>
                    <a:pt x="732" y="50"/>
                    <a:pt x="726" y="48"/>
                  </a:cubicBezTo>
                  <a:cubicBezTo>
                    <a:pt x="719" y="46"/>
                    <a:pt x="711" y="44"/>
                    <a:pt x="705" y="42"/>
                  </a:cubicBezTo>
                  <a:cubicBezTo>
                    <a:pt x="709" y="44"/>
                    <a:pt x="717" y="46"/>
                    <a:pt x="726" y="48"/>
                  </a:cubicBezTo>
                  <a:cubicBezTo>
                    <a:pt x="723" y="48"/>
                    <a:pt x="720" y="47"/>
                    <a:pt x="715" y="46"/>
                  </a:cubicBezTo>
                  <a:cubicBezTo>
                    <a:pt x="712" y="45"/>
                    <a:pt x="709" y="44"/>
                    <a:pt x="706" y="43"/>
                  </a:cubicBezTo>
                  <a:cubicBezTo>
                    <a:pt x="705" y="43"/>
                    <a:pt x="703" y="42"/>
                    <a:pt x="701" y="42"/>
                  </a:cubicBezTo>
                  <a:cubicBezTo>
                    <a:pt x="700" y="41"/>
                    <a:pt x="698" y="41"/>
                    <a:pt x="696" y="41"/>
                  </a:cubicBezTo>
                  <a:cubicBezTo>
                    <a:pt x="695" y="40"/>
                    <a:pt x="698" y="41"/>
                    <a:pt x="702" y="41"/>
                  </a:cubicBezTo>
                  <a:cubicBezTo>
                    <a:pt x="695" y="40"/>
                    <a:pt x="685" y="38"/>
                    <a:pt x="677" y="36"/>
                  </a:cubicBezTo>
                  <a:cubicBezTo>
                    <a:pt x="668" y="35"/>
                    <a:pt x="660" y="34"/>
                    <a:pt x="659" y="33"/>
                  </a:cubicBezTo>
                  <a:cubicBezTo>
                    <a:pt x="662" y="34"/>
                    <a:pt x="666" y="34"/>
                    <a:pt x="670" y="35"/>
                  </a:cubicBezTo>
                  <a:cubicBezTo>
                    <a:pt x="672" y="34"/>
                    <a:pt x="662" y="33"/>
                    <a:pt x="651" y="31"/>
                  </a:cubicBezTo>
                  <a:cubicBezTo>
                    <a:pt x="648" y="31"/>
                    <a:pt x="657" y="32"/>
                    <a:pt x="662" y="33"/>
                  </a:cubicBezTo>
                  <a:cubicBezTo>
                    <a:pt x="657" y="32"/>
                    <a:pt x="654" y="33"/>
                    <a:pt x="655" y="34"/>
                  </a:cubicBezTo>
                  <a:cubicBezTo>
                    <a:pt x="650" y="33"/>
                    <a:pt x="644" y="33"/>
                    <a:pt x="639" y="33"/>
                  </a:cubicBezTo>
                  <a:cubicBezTo>
                    <a:pt x="633" y="33"/>
                    <a:pt x="628" y="32"/>
                    <a:pt x="622" y="32"/>
                  </a:cubicBezTo>
                  <a:cubicBezTo>
                    <a:pt x="629" y="33"/>
                    <a:pt x="624" y="33"/>
                    <a:pt x="627" y="34"/>
                  </a:cubicBezTo>
                  <a:cubicBezTo>
                    <a:pt x="625" y="34"/>
                    <a:pt x="623" y="34"/>
                    <a:pt x="620" y="34"/>
                  </a:cubicBezTo>
                  <a:cubicBezTo>
                    <a:pt x="617" y="34"/>
                    <a:pt x="613" y="34"/>
                    <a:pt x="608" y="34"/>
                  </a:cubicBezTo>
                  <a:cubicBezTo>
                    <a:pt x="615" y="33"/>
                    <a:pt x="620" y="33"/>
                    <a:pt x="606" y="34"/>
                  </a:cubicBezTo>
                  <a:cubicBezTo>
                    <a:pt x="597" y="34"/>
                    <a:pt x="615" y="33"/>
                    <a:pt x="619" y="33"/>
                  </a:cubicBezTo>
                  <a:cubicBezTo>
                    <a:pt x="618" y="32"/>
                    <a:pt x="609" y="33"/>
                    <a:pt x="611" y="32"/>
                  </a:cubicBezTo>
                  <a:cubicBezTo>
                    <a:pt x="618" y="33"/>
                    <a:pt x="625" y="31"/>
                    <a:pt x="631" y="32"/>
                  </a:cubicBezTo>
                  <a:cubicBezTo>
                    <a:pt x="624" y="30"/>
                    <a:pt x="614" y="32"/>
                    <a:pt x="600" y="32"/>
                  </a:cubicBezTo>
                  <a:cubicBezTo>
                    <a:pt x="600" y="32"/>
                    <a:pt x="603" y="32"/>
                    <a:pt x="603" y="32"/>
                  </a:cubicBezTo>
                  <a:cubicBezTo>
                    <a:pt x="611" y="32"/>
                    <a:pt x="601" y="30"/>
                    <a:pt x="612" y="30"/>
                  </a:cubicBezTo>
                  <a:cubicBezTo>
                    <a:pt x="610" y="30"/>
                    <a:pt x="608" y="30"/>
                    <a:pt x="598" y="30"/>
                  </a:cubicBezTo>
                  <a:cubicBezTo>
                    <a:pt x="599" y="30"/>
                    <a:pt x="603" y="30"/>
                    <a:pt x="606" y="30"/>
                  </a:cubicBezTo>
                  <a:cubicBezTo>
                    <a:pt x="606" y="29"/>
                    <a:pt x="597" y="30"/>
                    <a:pt x="593" y="30"/>
                  </a:cubicBezTo>
                  <a:cubicBezTo>
                    <a:pt x="591" y="30"/>
                    <a:pt x="590" y="30"/>
                    <a:pt x="590" y="30"/>
                  </a:cubicBezTo>
                  <a:cubicBezTo>
                    <a:pt x="593" y="29"/>
                    <a:pt x="593" y="29"/>
                    <a:pt x="593" y="29"/>
                  </a:cubicBezTo>
                  <a:cubicBezTo>
                    <a:pt x="595" y="29"/>
                    <a:pt x="596" y="29"/>
                    <a:pt x="597" y="29"/>
                  </a:cubicBezTo>
                  <a:cubicBezTo>
                    <a:pt x="599" y="29"/>
                    <a:pt x="602" y="28"/>
                    <a:pt x="604" y="28"/>
                  </a:cubicBezTo>
                  <a:cubicBezTo>
                    <a:pt x="608" y="28"/>
                    <a:pt x="611" y="27"/>
                    <a:pt x="613" y="26"/>
                  </a:cubicBezTo>
                  <a:cubicBezTo>
                    <a:pt x="600" y="27"/>
                    <a:pt x="609" y="28"/>
                    <a:pt x="596" y="28"/>
                  </a:cubicBezTo>
                  <a:cubicBezTo>
                    <a:pt x="596" y="28"/>
                    <a:pt x="599" y="28"/>
                    <a:pt x="601" y="28"/>
                  </a:cubicBezTo>
                  <a:cubicBezTo>
                    <a:pt x="602" y="27"/>
                    <a:pt x="598" y="27"/>
                    <a:pt x="594" y="27"/>
                  </a:cubicBezTo>
                  <a:cubicBezTo>
                    <a:pt x="591" y="27"/>
                    <a:pt x="588" y="27"/>
                    <a:pt x="591" y="26"/>
                  </a:cubicBezTo>
                  <a:cubicBezTo>
                    <a:pt x="579" y="28"/>
                    <a:pt x="579" y="28"/>
                    <a:pt x="579" y="28"/>
                  </a:cubicBezTo>
                  <a:cubicBezTo>
                    <a:pt x="593" y="27"/>
                    <a:pt x="600" y="29"/>
                    <a:pt x="579" y="31"/>
                  </a:cubicBezTo>
                  <a:cubicBezTo>
                    <a:pt x="579" y="32"/>
                    <a:pt x="579" y="32"/>
                    <a:pt x="579" y="32"/>
                  </a:cubicBezTo>
                  <a:cubicBezTo>
                    <a:pt x="581" y="32"/>
                    <a:pt x="588" y="30"/>
                    <a:pt x="593" y="30"/>
                  </a:cubicBezTo>
                  <a:cubicBezTo>
                    <a:pt x="593" y="30"/>
                    <a:pt x="593" y="30"/>
                    <a:pt x="593" y="30"/>
                  </a:cubicBezTo>
                  <a:cubicBezTo>
                    <a:pt x="591" y="31"/>
                    <a:pt x="593" y="31"/>
                    <a:pt x="595" y="31"/>
                  </a:cubicBezTo>
                  <a:cubicBezTo>
                    <a:pt x="598" y="31"/>
                    <a:pt x="601" y="31"/>
                    <a:pt x="603" y="31"/>
                  </a:cubicBezTo>
                  <a:cubicBezTo>
                    <a:pt x="603" y="31"/>
                    <a:pt x="601" y="31"/>
                    <a:pt x="599" y="31"/>
                  </a:cubicBezTo>
                  <a:cubicBezTo>
                    <a:pt x="596" y="32"/>
                    <a:pt x="593" y="32"/>
                    <a:pt x="589" y="32"/>
                  </a:cubicBezTo>
                  <a:cubicBezTo>
                    <a:pt x="583" y="33"/>
                    <a:pt x="593" y="32"/>
                    <a:pt x="587" y="33"/>
                  </a:cubicBezTo>
                  <a:cubicBezTo>
                    <a:pt x="589" y="34"/>
                    <a:pt x="593" y="33"/>
                    <a:pt x="597" y="33"/>
                  </a:cubicBezTo>
                  <a:cubicBezTo>
                    <a:pt x="600" y="33"/>
                    <a:pt x="603" y="32"/>
                    <a:pt x="603" y="33"/>
                  </a:cubicBezTo>
                  <a:cubicBezTo>
                    <a:pt x="593" y="33"/>
                    <a:pt x="585" y="35"/>
                    <a:pt x="578" y="36"/>
                  </a:cubicBezTo>
                  <a:cubicBezTo>
                    <a:pt x="572" y="36"/>
                    <a:pt x="581" y="34"/>
                    <a:pt x="584" y="33"/>
                  </a:cubicBezTo>
                  <a:cubicBezTo>
                    <a:pt x="577" y="35"/>
                    <a:pt x="571" y="35"/>
                    <a:pt x="564" y="36"/>
                  </a:cubicBezTo>
                  <a:cubicBezTo>
                    <a:pt x="558" y="37"/>
                    <a:pt x="551" y="38"/>
                    <a:pt x="543" y="40"/>
                  </a:cubicBezTo>
                  <a:cubicBezTo>
                    <a:pt x="543" y="40"/>
                    <a:pt x="544" y="40"/>
                    <a:pt x="544" y="40"/>
                  </a:cubicBezTo>
                  <a:cubicBezTo>
                    <a:pt x="543" y="41"/>
                    <a:pt x="542" y="41"/>
                    <a:pt x="540" y="41"/>
                  </a:cubicBezTo>
                  <a:cubicBezTo>
                    <a:pt x="536" y="42"/>
                    <a:pt x="539" y="42"/>
                    <a:pt x="539" y="43"/>
                  </a:cubicBezTo>
                  <a:cubicBezTo>
                    <a:pt x="540" y="43"/>
                    <a:pt x="540" y="43"/>
                    <a:pt x="538" y="44"/>
                  </a:cubicBezTo>
                  <a:cubicBezTo>
                    <a:pt x="537" y="44"/>
                    <a:pt x="534" y="45"/>
                    <a:pt x="529" y="47"/>
                  </a:cubicBezTo>
                  <a:cubicBezTo>
                    <a:pt x="533" y="45"/>
                    <a:pt x="519" y="50"/>
                    <a:pt x="514" y="51"/>
                  </a:cubicBezTo>
                  <a:cubicBezTo>
                    <a:pt x="519" y="49"/>
                    <a:pt x="522" y="47"/>
                    <a:pt x="524" y="46"/>
                  </a:cubicBezTo>
                  <a:cubicBezTo>
                    <a:pt x="528" y="45"/>
                    <a:pt x="531" y="44"/>
                    <a:pt x="535" y="42"/>
                  </a:cubicBezTo>
                  <a:cubicBezTo>
                    <a:pt x="535" y="42"/>
                    <a:pt x="527" y="45"/>
                    <a:pt x="529" y="44"/>
                  </a:cubicBezTo>
                  <a:cubicBezTo>
                    <a:pt x="523" y="46"/>
                    <a:pt x="519" y="47"/>
                    <a:pt x="511" y="50"/>
                  </a:cubicBezTo>
                  <a:cubicBezTo>
                    <a:pt x="513" y="49"/>
                    <a:pt x="517" y="48"/>
                    <a:pt x="516" y="49"/>
                  </a:cubicBezTo>
                  <a:cubicBezTo>
                    <a:pt x="513" y="50"/>
                    <a:pt x="510" y="51"/>
                    <a:pt x="508" y="51"/>
                  </a:cubicBezTo>
                  <a:cubicBezTo>
                    <a:pt x="506" y="52"/>
                    <a:pt x="504" y="53"/>
                    <a:pt x="503" y="53"/>
                  </a:cubicBezTo>
                  <a:cubicBezTo>
                    <a:pt x="499" y="55"/>
                    <a:pt x="496" y="55"/>
                    <a:pt x="490" y="57"/>
                  </a:cubicBezTo>
                  <a:cubicBezTo>
                    <a:pt x="487" y="58"/>
                    <a:pt x="496" y="55"/>
                    <a:pt x="500" y="53"/>
                  </a:cubicBezTo>
                  <a:cubicBezTo>
                    <a:pt x="500" y="52"/>
                    <a:pt x="487" y="58"/>
                    <a:pt x="487" y="57"/>
                  </a:cubicBezTo>
                  <a:cubicBezTo>
                    <a:pt x="485" y="59"/>
                    <a:pt x="486" y="59"/>
                    <a:pt x="482" y="60"/>
                  </a:cubicBezTo>
                  <a:cubicBezTo>
                    <a:pt x="481" y="61"/>
                    <a:pt x="484" y="60"/>
                    <a:pt x="488" y="59"/>
                  </a:cubicBezTo>
                  <a:cubicBezTo>
                    <a:pt x="488" y="59"/>
                    <a:pt x="485" y="60"/>
                    <a:pt x="483" y="61"/>
                  </a:cubicBezTo>
                  <a:cubicBezTo>
                    <a:pt x="480" y="62"/>
                    <a:pt x="479" y="63"/>
                    <a:pt x="482" y="62"/>
                  </a:cubicBezTo>
                  <a:cubicBezTo>
                    <a:pt x="479" y="64"/>
                    <a:pt x="474" y="66"/>
                    <a:pt x="472" y="66"/>
                  </a:cubicBezTo>
                  <a:cubicBezTo>
                    <a:pt x="467" y="69"/>
                    <a:pt x="462" y="71"/>
                    <a:pt x="458" y="74"/>
                  </a:cubicBezTo>
                  <a:cubicBezTo>
                    <a:pt x="466" y="70"/>
                    <a:pt x="449" y="80"/>
                    <a:pt x="460" y="74"/>
                  </a:cubicBezTo>
                  <a:cubicBezTo>
                    <a:pt x="459" y="75"/>
                    <a:pt x="449" y="81"/>
                    <a:pt x="444" y="85"/>
                  </a:cubicBezTo>
                  <a:cubicBezTo>
                    <a:pt x="438" y="88"/>
                    <a:pt x="449" y="80"/>
                    <a:pt x="448" y="80"/>
                  </a:cubicBezTo>
                  <a:cubicBezTo>
                    <a:pt x="440" y="84"/>
                    <a:pt x="447" y="82"/>
                    <a:pt x="439" y="86"/>
                  </a:cubicBezTo>
                  <a:cubicBezTo>
                    <a:pt x="441" y="84"/>
                    <a:pt x="435" y="87"/>
                    <a:pt x="429" y="91"/>
                  </a:cubicBezTo>
                  <a:cubicBezTo>
                    <a:pt x="430" y="89"/>
                    <a:pt x="427" y="92"/>
                    <a:pt x="421" y="96"/>
                  </a:cubicBezTo>
                  <a:cubicBezTo>
                    <a:pt x="419" y="98"/>
                    <a:pt x="415" y="101"/>
                    <a:pt x="413" y="103"/>
                  </a:cubicBezTo>
                  <a:cubicBezTo>
                    <a:pt x="411" y="104"/>
                    <a:pt x="410" y="105"/>
                    <a:pt x="408" y="107"/>
                  </a:cubicBezTo>
                  <a:cubicBezTo>
                    <a:pt x="407" y="108"/>
                    <a:pt x="406" y="109"/>
                    <a:pt x="405" y="109"/>
                  </a:cubicBezTo>
                  <a:cubicBezTo>
                    <a:pt x="404" y="111"/>
                    <a:pt x="406" y="109"/>
                    <a:pt x="408" y="107"/>
                  </a:cubicBezTo>
                  <a:cubicBezTo>
                    <a:pt x="410" y="105"/>
                    <a:pt x="414" y="103"/>
                    <a:pt x="416" y="101"/>
                  </a:cubicBezTo>
                  <a:cubicBezTo>
                    <a:pt x="415" y="103"/>
                    <a:pt x="412" y="105"/>
                    <a:pt x="408" y="108"/>
                  </a:cubicBezTo>
                  <a:cubicBezTo>
                    <a:pt x="404" y="111"/>
                    <a:pt x="400" y="115"/>
                    <a:pt x="397" y="118"/>
                  </a:cubicBezTo>
                  <a:cubicBezTo>
                    <a:pt x="400" y="115"/>
                    <a:pt x="403" y="112"/>
                    <a:pt x="405" y="109"/>
                  </a:cubicBezTo>
                  <a:cubicBezTo>
                    <a:pt x="404" y="109"/>
                    <a:pt x="400" y="113"/>
                    <a:pt x="400" y="112"/>
                  </a:cubicBezTo>
                  <a:cubicBezTo>
                    <a:pt x="398" y="115"/>
                    <a:pt x="395" y="119"/>
                    <a:pt x="391" y="123"/>
                  </a:cubicBezTo>
                  <a:cubicBezTo>
                    <a:pt x="389" y="124"/>
                    <a:pt x="388" y="125"/>
                    <a:pt x="387" y="126"/>
                  </a:cubicBezTo>
                  <a:cubicBezTo>
                    <a:pt x="386" y="127"/>
                    <a:pt x="385" y="129"/>
                    <a:pt x="384" y="130"/>
                  </a:cubicBezTo>
                  <a:cubicBezTo>
                    <a:pt x="382" y="132"/>
                    <a:pt x="379" y="134"/>
                    <a:pt x="377" y="137"/>
                  </a:cubicBezTo>
                  <a:cubicBezTo>
                    <a:pt x="382" y="130"/>
                    <a:pt x="373" y="138"/>
                    <a:pt x="370" y="141"/>
                  </a:cubicBezTo>
                  <a:cubicBezTo>
                    <a:pt x="375" y="135"/>
                    <a:pt x="375" y="136"/>
                    <a:pt x="380" y="131"/>
                  </a:cubicBezTo>
                  <a:cubicBezTo>
                    <a:pt x="376" y="134"/>
                    <a:pt x="368" y="142"/>
                    <a:pt x="366" y="146"/>
                  </a:cubicBezTo>
                  <a:cubicBezTo>
                    <a:pt x="367" y="145"/>
                    <a:pt x="370" y="142"/>
                    <a:pt x="370" y="142"/>
                  </a:cubicBezTo>
                  <a:cubicBezTo>
                    <a:pt x="371" y="141"/>
                    <a:pt x="372" y="141"/>
                    <a:pt x="372" y="141"/>
                  </a:cubicBezTo>
                  <a:cubicBezTo>
                    <a:pt x="372" y="141"/>
                    <a:pt x="370" y="143"/>
                    <a:pt x="368" y="145"/>
                  </a:cubicBezTo>
                  <a:cubicBezTo>
                    <a:pt x="365" y="148"/>
                    <a:pt x="362" y="152"/>
                    <a:pt x="367" y="147"/>
                  </a:cubicBezTo>
                  <a:cubicBezTo>
                    <a:pt x="367" y="148"/>
                    <a:pt x="362" y="154"/>
                    <a:pt x="363" y="151"/>
                  </a:cubicBezTo>
                  <a:cubicBezTo>
                    <a:pt x="359" y="156"/>
                    <a:pt x="358" y="157"/>
                    <a:pt x="353" y="164"/>
                  </a:cubicBezTo>
                  <a:cubicBezTo>
                    <a:pt x="353" y="165"/>
                    <a:pt x="361" y="154"/>
                    <a:pt x="359" y="158"/>
                  </a:cubicBezTo>
                  <a:cubicBezTo>
                    <a:pt x="356" y="161"/>
                    <a:pt x="349" y="169"/>
                    <a:pt x="345" y="175"/>
                  </a:cubicBezTo>
                  <a:cubicBezTo>
                    <a:pt x="346" y="174"/>
                    <a:pt x="348" y="171"/>
                    <a:pt x="350" y="169"/>
                  </a:cubicBezTo>
                  <a:cubicBezTo>
                    <a:pt x="351" y="168"/>
                    <a:pt x="352" y="167"/>
                    <a:pt x="352" y="167"/>
                  </a:cubicBezTo>
                  <a:cubicBezTo>
                    <a:pt x="348" y="172"/>
                    <a:pt x="345" y="176"/>
                    <a:pt x="339" y="185"/>
                  </a:cubicBezTo>
                  <a:cubicBezTo>
                    <a:pt x="340" y="183"/>
                    <a:pt x="339" y="184"/>
                    <a:pt x="337" y="186"/>
                  </a:cubicBezTo>
                  <a:cubicBezTo>
                    <a:pt x="336" y="188"/>
                    <a:pt x="334" y="190"/>
                    <a:pt x="332" y="194"/>
                  </a:cubicBezTo>
                  <a:cubicBezTo>
                    <a:pt x="331" y="194"/>
                    <a:pt x="331" y="194"/>
                    <a:pt x="331" y="194"/>
                  </a:cubicBezTo>
                  <a:cubicBezTo>
                    <a:pt x="332" y="193"/>
                    <a:pt x="332" y="192"/>
                    <a:pt x="333" y="190"/>
                  </a:cubicBezTo>
                  <a:cubicBezTo>
                    <a:pt x="328" y="198"/>
                    <a:pt x="334" y="183"/>
                    <a:pt x="325" y="201"/>
                  </a:cubicBezTo>
                  <a:cubicBezTo>
                    <a:pt x="326" y="199"/>
                    <a:pt x="327" y="198"/>
                    <a:pt x="325" y="202"/>
                  </a:cubicBezTo>
                  <a:cubicBezTo>
                    <a:pt x="325" y="200"/>
                    <a:pt x="320" y="210"/>
                    <a:pt x="318" y="214"/>
                  </a:cubicBezTo>
                  <a:cubicBezTo>
                    <a:pt x="319" y="212"/>
                    <a:pt x="319" y="211"/>
                    <a:pt x="318" y="212"/>
                  </a:cubicBezTo>
                  <a:cubicBezTo>
                    <a:pt x="317" y="213"/>
                    <a:pt x="316" y="215"/>
                    <a:pt x="315" y="218"/>
                  </a:cubicBezTo>
                  <a:cubicBezTo>
                    <a:pt x="317" y="213"/>
                    <a:pt x="315" y="219"/>
                    <a:pt x="315" y="221"/>
                  </a:cubicBezTo>
                  <a:cubicBezTo>
                    <a:pt x="315" y="220"/>
                    <a:pt x="308" y="234"/>
                    <a:pt x="307" y="236"/>
                  </a:cubicBezTo>
                  <a:cubicBezTo>
                    <a:pt x="307" y="236"/>
                    <a:pt x="307" y="236"/>
                    <a:pt x="307" y="236"/>
                  </a:cubicBezTo>
                  <a:cubicBezTo>
                    <a:pt x="305" y="241"/>
                    <a:pt x="303" y="247"/>
                    <a:pt x="301" y="251"/>
                  </a:cubicBezTo>
                  <a:cubicBezTo>
                    <a:pt x="300" y="255"/>
                    <a:pt x="299" y="257"/>
                    <a:pt x="299" y="254"/>
                  </a:cubicBezTo>
                  <a:cubicBezTo>
                    <a:pt x="296" y="261"/>
                    <a:pt x="294" y="270"/>
                    <a:pt x="297" y="262"/>
                  </a:cubicBezTo>
                  <a:cubicBezTo>
                    <a:pt x="299" y="257"/>
                    <a:pt x="302" y="253"/>
                    <a:pt x="305" y="245"/>
                  </a:cubicBezTo>
                  <a:cubicBezTo>
                    <a:pt x="306" y="245"/>
                    <a:pt x="306" y="245"/>
                    <a:pt x="306" y="245"/>
                  </a:cubicBezTo>
                  <a:cubicBezTo>
                    <a:pt x="306" y="245"/>
                    <a:pt x="306" y="245"/>
                    <a:pt x="306" y="245"/>
                  </a:cubicBezTo>
                  <a:cubicBezTo>
                    <a:pt x="304" y="249"/>
                    <a:pt x="302" y="255"/>
                    <a:pt x="302" y="256"/>
                  </a:cubicBezTo>
                  <a:cubicBezTo>
                    <a:pt x="302" y="256"/>
                    <a:pt x="301" y="257"/>
                    <a:pt x="299" y="260"/>
                  </a:cubicBezTo>
                  <a:cubicBezTo>
                    <a:pt x="299" y="262"/>
                    <a:pt x="298" y="263"/>
                    <a:pt x="297" y="266"/>
                  </a:cubicBezTo>
                  <a:cubicBezTo>
                    <a:pt x="297" y="267"/>
                    <a:pt x="296" y="268"/>
                    <a:pt x="296" y="269"/>
                  </a:cubicBezTo>
                  <a:cubicBezTo>
                    <a:pt x="295" y="271"/>
                    <a:pt x="295" y="273"/>
                    <a:pt x="294" y="275"/>
                  </a:cubicBezTo>
                  <a:cubicBezTo>
                    <a:pt x="295" y="272"/>
                    <a:pt x="296" y="271"/>
                    <a:pt x="296" y="269"/>
                  </a:cubicBezTo>
                  <a:cubicBezTo>
                    <a:pt x="297" y="268"/>
                    <a:pt x="298" y="266"/>
                    <a:pt x="299" y="264"/>
                  </a:cubicBezTo>
                  <a:cubicBezTo>
                    <a:pt x="297" y="269"/>
                    <a:pt x="297" y="273"/>
                    <a:pt x="300" y="264"/>
                  </a:cubicBezTo>
                  <a:cubicBezTo>
                    <a:pt x="301" y="264"/>
                    <a:pt x="296" y="275"/>
                    <a:pt x="300" y="267"/>
                  </a:cubicBezTo>
                  <a:cubicBezTo>
                    <a:pt x="299" y="269"/>
                    <a:pt x="299" y="270"/>
                    <a:pt x="298" y="272"/>
                  </a:cubicBezTo>
                  <a:cubicBezTo>
                    <a:pt x="298" y="274"/>
                    <a:pt x="297" y="276"/>
                    <a:pt x="296" y="282"/>
                  </a:cubicBezTo>
                  <a:cubicBezTo>
                    <a:pt x="296" y="281"/>
                    <a:pt x="297" y="278"/>
                    <a:pt x="297" y="278"/>
                  </a:cubicBezTo>
                  <a:cubicBezTo>
                    <a:pt x="296" y="285"/>
                    <a:pt x="296" y="283"/>
                    <a:pt x="296" y="281"/>
                  </a:cubicBezTo>
                  <a:cubicBezTo>
                    <a:pt x="296" y="278"/>
                    <a:pt x="296" y="276"/>
                    <a:pt x="294" y="279"/>
                  </a:cubicBezTo>
                  <a:cubicBezTo>
                    <a:pt x="292" y="288"/>
                    <a:pt x="294" y="284"/>
                    <a:pt x="292" y="292"/>
                  </a:cubicBezTo>
                  <a:cubicBezTo>
                    <a:pt x="292" y="296"/>
                    <a:pt x="292" y="293"/>
                    <a:pt x="292" y="292"/>
                  </a:cubicBezTo>
                  <a:cubicBezTo>
                    <a:pt x="292" y="290"/>
                    <a:pt x="291" y="290"/>
                    <a:pt x="289" y="297"/>
                  </a:cubicBezTo>
                  <a:cubicBezTo>
                    <a:pt x="290" y="297"/>
                    <a:pt x="290" y="299"/>
                    <a:pt x="289" y="301"/>
                  </a:cubicBezTo>
                  <a:cubicBezTo>
                    <a:pt x="289" y="302"/>
                    <a:pt x="289" y="303"/>
                    <a:pt x="289" y="304"/>
                  </a:cubicBezTo>
                  <a:cubicBezTo>
                    <a:pt x="289" y="305"/>
                    <a:pt x="288" y="306"/>
                    <a:pt x="288" y="307"/>
                  </a:cubicBezTo>
                  <a:cubicBezTo>
                    <a:pt x="288" y="308"/>
                    <a:pt x="288" y="309"/>
                    <a:pt x="287" y="309"/>
                  </a:cubicBezTo>
                  <a:cubicBezTo>
                    <a:pt x="283" y="307"/>
                    <a:pt x="278" y="305"/>
                    <a:pt x="272" y="303"/>
                  </a:cubicBezTo>
                  <a:cubicBezTo>
                    <a:pt x="266" y="300"/>
                    <a:pt x="258" y="297"/>
                    <a:pt x="253" y="296"/>
                  </a:cubicBezTo>
                  <a:cubicBezTo>
                    <a:pt x="253" y="296"/>
                    <a:pt x="254" y="297"/>
                    <a:pt x="256" y="297"/>
                  </a:cubicBezTo>
                  <a:cubicBezTo>
                    <a:pt x="257" y="298"/>
                    <a:pt x="260" y="299"/>
                    <a:pt x="263" y="300"/>
                  </a:cubicBezTo>
                  <a:cubicBezTo>
                    <a:pt x="268" y="302"/>
                    <a:pt x="275" y="304"/>
                    <a:pt x="279" y="306"/>
                  </a:cubicBezTo>
                  <a:cubicBezTo>
                    <a:pt x="275" y="305"/>
                    <a:pt x="267" y="302"/>
                    <a:pt x="260" y="299"/>
                  </a:cubicBezTo>
                  <a:cubicBezTo>
                    <a:pt x="259" y="299"/>
                    <a:pt x="257" y="298"/>
                    <a:pt x="256" y="298"/>
                  </a:cubicBezTo>
                  <a:cubicBezTo>
                    <a:pt x="255" y="297"/>
                    <a:pt x="254" y="297"/>
                    <a:pt x="253" y="297"/>
                  </a:cubicBezTo>
                  <a:cubicBezTo>
                    <a:pt x="252" y="296"/>
                    <a:pt x="251" y="296"/>
                    <a:pt x="250" y="296"/>
                  </a:cubicBezTo>
                  <a:cubicBezTo>
                    <a:pt x="244" y="294"/>
                    <a:pt x="239" y="293"/>
                    <a:pt x="229" y="292"/>
                  </a:cubicBezTo>
                  <a:cubicBezTo>
                    <a:pt x="229" y="291"/>
                    <a:pt x="232" y="292"/>
                    <a:pt x="232" y="291"/>
                  </a:cubicBezTo>
                  <a:cubicBezTo>
                    <a:pt x="225" y="290"/>
                    <a:pt x="227" y="291"/>
                    <a:pt x="224" y="291"/>
                  </a:cubicBezTo>
                  <a:cubicBezTo>
                    <a:pt x="223" y="290"/>
                    <a:pt x="221" y="290"/>
                    <a:pt x="219" y="289"/>
                  </a:cubicBezTo>
                  <a:cubicBezTo>
                    <a:pt x="223" y="290"/>
                    <a:pt x="227" y="290"/>
                    <a:pt x="227" y="290"/>
                  </a:cubicBezTo>
                  <a:cubicBezTo>
                    <a:pt x="223" y="289"/>
                    <a:pt x="217" y="288"/>
                    <a:pt x="211" y="288"/>
                  </a:cubicBezTo>
                  <a:cubicBezTo>
                    <a:pt x="205" y="288"/>
                    <a:pt x="199" y="288"/>
                    <a:pt x="195" y="289"/>
                  </a:cubicBezTo>
                  <a:cubicBezTo>
                    <a:pt x="194" y="289"/>
                    <a:pt x="204" y="288"/>
                    <a:pt x="208" y="289"/>
                  </a:cubicBezTo>
                  <a:cubicBezTo>
                    <a:pt x="203" y="290"/>
                    <a:pt x="203" y="289"/>
                    <a:pt x="186" y="292"/>
                  </a:cubicBezTo>
                  <a:cubicBezTo>
                    <a:pt x="180" y="293"/>
                    <a:pt x="186" y="291"/>
                    <a:pt x="189" y="291"/>
                  </a:cubicBezTo>
                  <a:cubicBezTo>
                    <a:pt x="190" y="290"/>
                    <a:pt x="179" y="292"/>
                    <a:pt x="180" y="292"/>
                  </a:cubicBezTo>
                  <a:cubicBezTo>
                    <a:pt x="181" y="291"/>
                    <a:pt x="181" y="291"/>
                    <a:pt x="181" y="291"/>
                  </a:cubicBezTo>
                  <a:cubicBezTo>
                    <a:pt x="181" y="291"/>
                    <a:pt x="180" y="292"/>
                    <a:pt x="180" y="292"/>
                  </a:cubicBezTo>
                  <a:cubicBezTo>
                    <a:pt x="179" y="292"/>
                    <a:pt x="175" y="293"/>
                    <a:pt x="171" y="293"/>
                  </a:cubicBezTo>
                  <a:cubicBezTo>
                    <a:pt x="166" y="295"/>
                    <a:pt x="161" y="296"/>
                    <a:pt x="160" y="297"/>
                  </a:cubicBezTo>
                  <a:cubicBezTo>
                    <a:pt x="154" y="297"/>
                    <a:pt x="133" y="305"/>
                    <a:pt x="133" y="307"/>
                  </a:cubicBezTo>
                  <a:cubicBezTo>
                    <a:pt x="133" y="307"/>
                    <a:pt x="135" y="306"/>
                    <a:pt x="138" y="305"/>
                  </a:cubicBezTo>
                  <a:cubicBezTo>
                    <a:pt x="141" y="303"/>
                    <a:pt x="145" y="302"/>
                    <a:pt x="147" y="301"/>
                  </a:cubicBezTo>
                  <a:cubicBezTo>
                    <a:pt x="146" y="302"/>
                    <a:pt x="144" y="303"/>
                    <a:pt x="141" y="304"/>
                  </a:cubicBezTo>
                  <a:cubicBezTo>
                    <a:pt x="139" y="306"/>
                    <a:pt x="136" y="307"/>
                    <a:pt x="133" y="309"/>
                  </a:cubicBezTo>
                  <a:cubicBezTo>
                    <a:pt x="140" y="305"/>
                    <a:pt x="122" y="313"/>
                    <a:pt x="121" y="315"/>
                  </a:cubicBezTo>
                  <a:cubicBezTo>
                    <a:pt x="119" y="316"/>
                    <a:pt x="121" y="314"/>
                    <a:pt x="112" y="319"/>
                  </a:cubicBezTo>
                  <a:cubicBezTo>
                    <a:pt x="113" y="318"/>
                    <a:pt x="116" y="316"/>
                    <a:pt x="116" y="315"/>
                  </a:cubicBezTo>
                  <a:cubicBezTo>
                    <a:pt x="116" y="315"/>
                    <a:pt x="113" y="317"/>
                    <a:pt x="110" y="318"/>
                  </a:cubicBezTo>
                  <a:cubicBezTo>
                    <a:pt x="108" y="320"/>
                    <a:pt x="105" y="322"/>
                    <a:pt x="105" y="322"/>
                  </a:cubicBezTo>
                  <a:cubicBezTo>
                    <a:pt x="102" y="325"/>
                    <a:pt x="112" y="317"/>
                    <a:pt x="109" y="320"/>
                  </a:cubicBezTo>
                  <a:cubicBezTo>
                    <a:pt x="107" y="321"/>
                    <a:pt x="106" y="322"/>
                    <a:pt x="105" y="323"/>
                  </a:cubicBezTo>
                  <a:cubicBezTo>
                    <a:pt x="103" y="324"/>
                    <a:pt x="102" y="324"/>
                    <a:pt x="100" y="325"/>
                  </a:cubicBezTo>
                  <a:cubicBezTo>
                    <a:pt x="98" y="327"/>
                    <a:pt x="96" y="329"/>
                    <a:pt x="94" y="330"/>
                  </a:cubicBezTo>
                  <a:cubicBezTo>
                    <a:pt x="93" y="332"/>
                    <a:pt x="92" y="333"/>
                    <a:pt x="93" y="333"/>
                  </a:cubicBezTo>
                  <a:cubicBezTo>
                    <a:pt x="100" y="327"/>
                    <a:pt x="98" y="328"/>
                    <a:pt x="105" y="323"/>
                  </a:cubicBezTo>
                  <a:cubicBezTo>
                    <a:pt x="104" y="324"/>
                    <a:pt x="102" y="326"/>
                    <a:pt x="100" y="328"/>
                  </a:cubicBezTo>
                  <a:cubicBezTo>
                    <a:pt x="97" y="330"/>
                    <a:pt x="94" y="333"/>
                    <a:pt x="91" y="336"/>
                  </a:cubicBezTo>
                  <a:cubicBezTo>
                    <a:pt x="92" y="335"/>
                    <a:pt x="93" y="335"/>
                    <a:pt x="95" y="333"/>
                  </a:cubicBezTo>
                  <a:cubicBezTo>
                    <a:pt x="92" y="336"/>
                    <a:pt x="88" y="339"/>
                    <a:pt x="92" y="337"/>
                  </a:cubicBezTo>
                  <a:cubicBezTo>
                    <a:pt x="90" y="338"/>
                    <a:pt x="89" y="339"/>
                    <a:pt x="88" y="340"/>
                  </a:cubicBezTo>
                  <a:cubicBezTo>
                    <a:pt x="87" y="341"/>
                    <a:pt x="86" y="342"/>
                    <a:pt x="85" y="343"/>
                  </a:cubicBezTo>
                  <a:cubicBezTo>
                    <a:pt x="83" y="345"/>
                    <a:pt x="81" y="347"/>
                    <a:pt x="80" y="348"/>
                  </a:cubicBezTo>
                  <a:cubicBezTo>
                    <a:pt x="77" y="351"/>
                    <a:pt x="74" y="354"/>
                    <a:pt x="71" y="357"/>
                  </a:cubicBezTo>
                  <a:cubicBezTo>
                    <a:pt x="68" y="361"/>
                    <a:pt x="67" y="363"/>
                    <a:pt x="64" y="368"/>
                  </a:cubicBezTo>
                  <a:cubicBezTo>
                    <a:pt x="64" y="368"/>
                    <a:pt x="66" y="366"/>
                    <a:pt x="66" y="365"/>
                  </a:cubicBezTo>
                  <a:cubicBezTo>
                    <a:pt x="65" y="366"/>
                    <a:pt x="64" y="369"/>
                    <a:pt x="62" y="372"/>
                  </a:cubicBezTo>
                  <a:cubicBezTo>
                    <a:pt x="61" y="374"/>
                    <a:pt x="60" y="376"/>
                    <a:pt x="58" y="378"/>
                  </a:cubicBezTo>
                  <a:cubicBezTo>
                    <a:pt x="57" y="380"/>
                    <a:pt x="56" y="382"/>
                    <a:pt x="55" y="385"/>
                  </a:cubicBezTo>
                  <a:cubicBezTo>
                    <a:pt x="53" y="387"/>
                    <a:pt x="52" y="390"/>
                    <a:pt x="51" y="392"/>
                  </a:cubicBezTo>
                  <a:cubicBezTo>
                    <a:pt x="49" y="395"/>
                    <a:pt x="48" y="398"/>
                    <a:pt x="47" y="400"/>
                  </a:cubicBezTo>
                  <a:cubicBezTo>
                    <a:pt x="45" y="405"/>
                    <a:pt x="43" y="411"/>
                    <a:pt x="42" y="416"/>
                  </a:cubicBezTo>
                  <a:cubicBezTo>
                    <a:pt x="42" y="417"/>
                    <a:pt x="41" y="419"/>
                    <a:pt x="39" y="426"/>
                  </a:cubicBezTo>
                  <a:cubicBezTo>
                    <a:pt x="39" y="430"/>
                    <a:pt x="40" y="425"/>
                    <a:pt x="40" y="426"/>
                  </a:cubicBezTo>
                  <a:cubicBezTo>
                    <a:pt x="39" y="430"/>
                    <a:pt x="39" y="429"/>
                    <a:pt x="39" y="430"/>
                  </a:cubicBezTo>
                  <a:cubicBezTo>
                    <a:pt x="39" y="430"/>
                    <a:pt x="38" y="431"/>
                    <a:pt x="38" y="433"/>
                  </a:cubicBezTo>
                  <a:cubicBezTo>
                    <a:pt x="38" y="432"/>
                    <a:pt x="38" y="431"/>
                    <a:pt x="38" y="430"/>
                  </a:cubicBezTo>
                  <a:cubicBezTo>
                    <a:pt x="38" y="429"/>
                    <a:pt x="38" y="429"/>
                    <a:pt x="39" y="428"/>
                  </a:cubicBezTo>
                  <a:cubicBezTo>
                    <a:pt x="39" y="428"/>
                    <a:pt x="39" y="427"/>
                    <a:pt x="39" y="426"/>
                  </a:cubicBezTo>
                  <a:cubicBezTo>
                    <a:pt x="39" y="424"/>
                    <a:pt x="40" y="422"/>
                    <a:pt x="40" y="421"/>
                  </a:cubicBezTo>
                  <a:cubicBezTo>
                    <a:pt x="40" y="421"/>
                    <a:pt x="39" y="423"/>
                    <a:pt x="39" y="424"/>
                  </a:cubicBezTo>
                  <a:cubicBezTo>
                    <a:pt x="39" y="426"/>
                    <a:pt x="38" y="428"/>
                    <a:pt x="38" y="429"/>
                  </a:cubicBezTo>
                  <a:cubicBezTo>
                    <a:pt x="38" y="431"/>
                    <a:pt x="37" y="433"/>
                    <a:pt x="37" y="435"/>
                  </a:cubicBezTo>
                  <a:cubicBezTo>
                    <a:pt x="38" y="435"/>
                    <a:pt x="38" y="434"/>
                    <a:pt x="38" y="432"/>
                  </a:cubicBezTo>
                  <a:cubicBezTo>
                    <a:pt x="39" y="432"/>
                    <a:pt x="39" y="433"/>
                    <a:pt x="39" y="434"/>
                  </a:cubicBezTo>
                  <a:cubicBezTo>
                    <a:pt x="39" y="435"/>
                    <a:pt x="39" y="436"/>
                    <a:pt x="38" y="437"/>
                  </a:cubicBezTo>
                  <a:cubicBezTo>
                    <a:pt x="38" y="437"/>
                    <a:pt x="39" y="437"/>
                    <a:pt x="39" y="437"/>
                  </a:cubicBezTo>
                  <a:cubicBezTo>
                    <a:pt x="39" y="437"/>
                    <a:pt x="40" y="437"/>
                    <a:pt x="40" y="437"/>
                  </a:cubicBezTo>
                  <a:cubicBezTo>
                    <a:pt x="38" y="437"/>
                    <a:pt x="40" y="437"/>
                    <a:pt x="42" y="437"/>
                  </a:cubicBezTo>
                  <a:cubicBezTo>
                    <a:pt x="40" y="438"/>
                    <a:pt x="43" y="438"/>
                    <a:pt x="46" y="439"/>
                  </a:cubicBezTo>
                  <a:cubicBezTo>
                    <a:pt x="45" y="438"/>
                    <a:pt x="49" y="437"/>
                    <a:pt x="63" y="437"/>
                  </a:cubicBezTo>
                  <a:cubicBezTo>
                    <a:pt x="62" y="437"/>
                    <a:pt x="58" y="437"/>
                    <a:pt x="51" y="437"/>
                  </a:cubicBezTo>
                  <a:cubicBezTo>
                    <a:pt x="52" y="437"/>
                    <a:pt x="57" y="437"/>
                    <a:pt x="57" y="436"/>
                  </a:cubicBezTo>
                  <a:cubicBezTo>
                    <a:pt x="61" y="437"/>
                    <a:pt x="62" y="437"/>
                    <a:pt x="71" y="437"/>
                  </a:cubicBezTo>
                  <a:cubicBezTo>
                    <a:pt x="70" y="437"/>
                    <a:pt x="67" y="438"/>
                    <a:pt x="63" y="438"/>
                  </a:cubicBezTo>
                  <a:cubicBezTo>
                    <a:pt x="65" y="438"/>
                    <a:pt x="72" y="438"/>
                    <a:pt x="77" y="438"/>
                  </a:cubicBezTo>
                  <a:cubicBezTo>
                    <a:pt x="77" y="438"/>
                    <a:pt x="77" y="438"/>
                    <a:pt x="77" y="438"/>
                  </a:cubicBezTo>
                  <a:cubicBezTo>
                    <a:pt x="74" y="439"/>
                    <a:pt x="70" y="439"/>
                    <a:pt x="65" y="439"/>
                  </a:cubicBezTo>
                  <a:cubicBezTo>
                    <a:pt x="68" y="439"/>
                    <a:pt x="69" y="439"/>
                    <a:pt x="68" y="440"/>
                  </a:cubicBezTo>
                  <a:cubicBezTo>
                    <a:pt x="74" y="439"/>
                    <a:pt x="74" y="438"/>
                    <a:pt x="88" y="439"/>
                  </a:cubicBezTo>
                  <a:cubicBezTo>
                    <a:pt x="93" y="439"/>
                    <a:pt x="90" y="439"/>
                    <a:pt x="99" y="439"/>
                  </a:cubicBezTo>
                  <a:cubicBezTo>
                    <a:pt x="99" y="439"/>
                    <a:pt x="100" y="437"/>
                    <a:pt x="97" y="437"/>
                  </a:cubicBezTo>
                  <a:cubicBezTo>
                    <a:pt x="97" y="437"/>
                    <a:pt x="121" y="437"/>
                    <a:pt x="109" y="436"/>
                  </a:cubicBezTo>
                  <a:cubicBezTo>
                    <a:pt x="143" y="436"/>
                    <a:pt x="156" y="437"/>
                    <a:pt x="191" y="436"/>
                  </a:cubicBezTo>
                  <a:cubicBezTo>
                    <a:pt x="191" y="436"/>
                    <a:pt x="189" y="437"/>
                    <a:pt x="186" y="437"/>
                  </a:cubicBezTo>
                  <a:cubicBezTo>
                    <a:pt x="181" y="437"/>
                    <a:pt x="174" y="437"/>
                    <a:pt x="168" y="437"/>
                  </a:cubicBezTo>
                  <a:cubicBezTo>
                    <a:pt x="170" y="437"/>
                    <a:pt x="171" y="438"/>
                    <a:pt x="171" y="438"/>
                  </a:cubicBezTo>
                  <a:cubicBezTo>
                    <a:pt x="174" y="438"/>
                    <a:pt x="177" y="438"/>
                    <a:pt x="182" y="438"/>
                  </a:cubicBezTo>
                  <a:cubicBezTo>
                    <a:pt x="176" y="438"/>
                    <a:pt x="185" y="439"/>
                    <a:pt x="179" y="439"/>
                  </a:cubicBezTo>
                  <a:cubicBezTo>
                    <a:pt x="183" y="439"/>
                    <a:pt x="187" y="439"/>
                    <a:pt x="191" y="439"/>
                  </a:cubicBezTo>
                  <a:cubicBezTo>
                    <a:pt x="180" y="439"/>
                    <a:pt x="198" y="438"/>
                    <a:pt x="185" y="437"/>
                  </a:cubicBezTo>
                  <a:cubicBezTo>
                    <a:pt x="186" y="437"/>
                    <a:pt x="186" y="437"/>
                    <a:pt x="186" y="437"/>
                  </a:cubicBezTo>
                  <a:cubicBezTo>
                    <a:pt x="191" y="437"/>
                    <a:pt x="207" y="437"/>
                    <a:pt x="205" y="438"/>
                  </a:cubicBezTo>
                  <a:cubicBezTo>
                    <a:pt x="228" y="437"/>
                    <a:pt x="243" y="437"/>
                    <a:pt x="257" y="436"/>
                  </a:cubicBezTo>
                  <a:cubicBezTo>
                    <a:pt x="251" y="437"/>
                    <a:pt x="273" y="437"/>
                    <a:pt x="286" y="437"/>
                  </a:cubicBezTo>
                  <a:cubicBezTo>
                    <a:pt x="275" y="437"/>
                    <a:pt x="293" y="437"/>
                    <a:pt x="291" y="436"/>
                  </a:cubicBezTo>
                  <a:cubicBezTo>
                    <a:pt x="292" y="437"/>
                    <a:pt x="313" y="437"/>
                    <a:pt x="311" y="436"/>
                  </a:cubicBezTo>
                  <a:cubicBezTo>
                    <a:pt x="319" y="436"/>
                    <a:pt x="326" y="436"/>
                    <a:pt x="334" y="436"/>
                  </a:cubicBezTo>
                  <a:cubicBezTo>
                    <a:pt x="330" y="437"/>
                    <a:pt x="344" y="437"/>
                    <a:pt x="359" y="437"/>
                  </a:cubicBezTo>
                  <a:cubicBezTo>
                    <a:pt x="355" y="436"/>
                    <a:pt x="347" y="436"/>
                    <a:pt x="348" y="436"/>
                  </a:cubicBezTo>
                  <a:cubicBezTo>
                    <a:pt x="382" y="435"/>
                    <a:pt x="392" y="435"/>
                    <a:pt x="423" y="436"/>
                  </a:cubicBezTo>
                  <a:cubicBezTo>
                    <a:pt x="430" y="436"/>
                    <a:pt x="416" y="435"/>
                    <a:pt x="428" y="435"/>
                  </a:cubicBezTo>
                  <a:cubicBezTo>
                    <a:pt x="428" y="434"/>
                    <a:pt x="419" y="435"/>
                    <a:pt x="412" y="434"/>
                  </a:cubicBezTo>
                  <a:cubicBezTo>
                    <a:pt x="409" y="434"/>
                    <a:pt x="426" y="434"/>
                    <a:pt x="417" y="433"/>
                  </a:cubicBezTo>
                  <a:cubicBezTo>
                    <a:pt x="425" y="432"/>
                    <a:pt x="440" y="435"/>
                    <a:pt x="440" y="433"/>
                  </a:cubicBezTo>
                  <a:cubicBezTo>
                    <a:pt x="448" y="433"/>
                    <a:pt x="443" y="434"/>
                    <a:pt x="449" y="434"/>
                  </a:cubicBezTo>
                  <a:cubicBezTo>
                    <a:pt x="448" y="435"/>
                    <a:pt x="441" y="434"/>
                    <a:pt x="440" y="435"/>
                  </a:cubicBezTo>
                  <a:cubicBezTo>
                    <a:pt x="449" y="435"/>
                    <a:pt x="454" y="435"/>
                    <a:pt x="468" y="435"/>
                  </a:cubicBezTo>
                  <a:cubicBezTo>
                    <a:pt x="464" y="433"/>
                    <a:pt x="514" y="432"/>
                    <a:pt x="532" y="433"/>
                  </a:cubicBezTo>
                  <a:cubicBezTo>
                    <a:pt x="539" y="433"/>
                    <a:pt x="534" y="432"/>
                    <a:pt x="543" y="432"/>
                  </a:cubicBezTo>
                  <a:cubicBezTo>
                    <a:pt x="531" y="432"/>
                    <a:pt x="510" y="432"/>
                    <a:pt x="489" y="432"/>
                  </a:cubicBezTo>
                  <a:cubicBezTo>
                    <a:pt x="490" y="432"/>
                    <a:pt x="512" y="431"/>
                    <a:pt x="492" y="431"/>
                  </a:cubicBezTo>
                  <a:cubicBezTo>
                    <a:pt x="577" y="430"/>
                    <a:pt x="715" y="430"/>
                    <a:pt x="752" y="431"/>
                  </a:cubicBezTo>
                  <a:cubicBezTo>
                    <a:pt x="751" y="430"/>
                    <a:pt x="766" y="430"/>
                    <a:pt x="777" y="431"/>
                  </a:cubicBezTo>
                  <a:cubicBezTo>
                    <a:pt x="772" y="432"/>
                    <a:pt x="750" y="431"/>
                    <a:pt x="754" y="432"/>
                  </a:cubicBezTo>
                  <a:cubicBezTo>
                    <a:pt x="744" y="432"/>
                    <a:pt x="738" y="432"/>
                    <a:pt x="734" y="433"/>
                  </a:cubicBezTo>
                  <a:cubicBezTo>
                    <a:pt x="741" y="432"/>
                    <a:pt x="761" y="433"/>
                    <a:pt x="760" y="432"/>
                  </a:cubicBezTo>
                  <a:cubicBezTo>
                    <a:pt x="785" y="433"/>
                    <a:pt x="813" y="431"/>
                    <a:pt x="849" y="432"/>
                  </a:cubicBezTo>
                  <a:cubicBezTo>
                    <a:pt x="839" y="432"/>
                    <a:pt x="853" y="433"/>
                    <a:pt x="857" y="432"/>
                  </a:cubicBezTo>
                  <a:cubicBezTo>
                    <a:pt x="854" y="433"/>
                    <a:pt x="846" y="433"/>
                    <a:pt x="840" y="433"/>
                  </a:cubicBezTo>
                  <a:cubicBezTo>
                    <a:pt x="865" y="433"/>
                    <a:pt x="904" y="431"/>
                    <a:pt x="928" y="432"/>
                  </a:cubicBezTo>
                  <a:cubicBezTo>
                    <a:pt x="931" y="431"/>
                    <a:pt x="941" y="432"/>
                    <a:pt x="940" y="431"/>
                  </a:cubicBezTo>
                  <a:cubicBezTo>
                    <a:pt x="946" y="431"/>
                    <a:pt x="951" y="431"/>
                    <a:pt x="957" y="431"/>
                  </a:cubicBezTo>
                  <a:cubicBezTo>
                    <a:pt x="956" y="431"/>
                    <a:pt x="944" y="431"/>
                    <a:pt x="945" y="431"/>
                  </a:cubicBezTo>
                  <a:cubicBezTo>
                    <a:pt x="948" y="432"/>
                    <a:pt x="978" y="432"/>
                    <a:pt x="982" y="433"/>
                  </a:cubicBezTo>
                  <a:cubicBezTo>
                    <a:pt x="968" y="433"/>
                    <a:pt x="965" y="433"/>
                    <a:pt x="959" y="434"/>
                  </a:cubicBezTo>
                  <a:cubicBezTo>
                    <a:pt x="946" y="432"/>
                    <a:pt x="932" y="435"/>
                    <a:pt x="922" y="434"/>
                  </a:cubicBezTo>
                  <a:cubicBezTo>
                    <a:pt x="919" y="435"/>
                    <a:pt x="909" y="436"/>
                    <a:pt x="916" y="436"/>
                  </a:cubicBezTo>
                  <a:cubicBezTo>
                    <a:pt x="919" y="436"/>
                    <a:pt x="917" y="436"/>
                    <a:pt x="916" y="436"/>
                  </a:cubicBezTo>
                  <a:cubicBezTo>
                    <a:pt x="929" y="435"/>
                    <a:pt x="936" y="434"/>
                    <a:pt x="950" y="434"/>
                  </a:cubicBezTo>
                  <a:cubicBezTo>
                    <a:pt x="942" y="436"/>
                    <a:pt x="960" y="433"/>
                    <a:pt x="962" y="435"/>
                  </a:cubicBezTo>
                  <a:cubicBezTo>
                    <a:pt x="981" y="435"/>
                    <a:pt x="982" y="435"/>
                    <a:pt x="999" y="434"/>
                  </a:cubicBezTo>
                  <a:cubicBezTo>
                    <a:pt x="1004" y="435"/>
                    <a:pt x="997" y="435"/>
                    <a:pt x="996" y="435"/>
                  </a:cubicBezTo>
                  <a:cubicBezTo>
                    <a:pt x="1001" y="435"/>
                    <a:pt x="1005" y="435"/>
                    <a:pt x="1007" y="435"/>
                  </a:cubicBezTo>
                  <a:cubicBezTo>
                    <a:pt x="1017" y="436"/>
                    <a:pt x="1033" y="436"/>
                    <a:pt x="1047" y="435"/>
                  </a:cubicBezTo>
                  <a:cubicBezTo>
                    <a:pt x="1052" y="434"/>
                    <a:pt x="1031" y="435"/>
                    <a:pt x="1033" y="434"/>
                  </a:cubicBezTo>
                  <a:cubicBezTo>
                    <a:pt x="1046" y="434"/>
                    <a:pt x="1066" y="434"/>
                    <a:pt x="1070" y="435"/>
                  </a:cubicBezTo>
                  <a:cubicBezTo>
                    <a:pt x="1067" y="435"/>
                    <a:pt x="1066" y="435"/>
                    <a:pt x="1058" y="435"/>
                  </a:cubicBezTo>
                  <a:cubicBezTo>
                    <a:pt x="1056" y="435"/>
                    <a:pt x="1057" y="434"/>
                    <a:pt x="1053" y="434"/>
                  </a:cubicBezTo>
                  <a:cubicBezTo>
                    <a:pt x="1048" y="434"/>
                    <a:pt x="1055" y="435"/>
                    <a:pt x="1050" y="435"/>
                  </a:cubicBezTo>
                  <a:cubicBezTo>
                    <a:pt x="1054" y="435"/>
                    <a:pt x="1063" y="435"/>
                    <a:pt x="1067" y="436"/>
                  </a:cubicBezTo>
                  <a:cubicBezTo>
                    <a:pt x="1059" y="436"/>
                    <a:pt x="1051" y="436"/>
                    <a:pt x="1041" y="436"/>
                  </a:cubicBezTo>
                  <a:cubicBezTo>
                    <a:pt x="1039" y="437"/>
                    <a:pt x="1051" y="436"/>
                    <a:pt x="1044" y="437"/>
                  </a:cubicBezTo>
                  <a:cubicBezTo>
                    <a:pt x="1055" y="436"/>
                    <a:pt x="1072" y="436"/>
                    <a:pt x="1081" y="436"/>
                  </a:cubicBezTo>
                  <a:cubicBezTo>
                    <a:pt x="1082" y="436"/>
                    <a:pt x="1077" y="436"/>
                    <a:pt x="1073" y="436"/>
                  </a:cubicBezTo>
                  <a:cubicBezTo>
                    <a:pt x="1079" y="435"/>
                    <a:pt x="1087" y="435"/>
                    <a:pt x="1093" y="436"/>
                  </a:cubicBezTo>
                  <a:cubicBezTo>
                    <a:pt x="1076" y="436"/>
                    <a:pt x="1098" y="437"/>
                    <a:pt x="1081" y="437"/>
                  </a:cubicBezTo>
                  <a:cubicBezTo>
                    <a:pt x="1081" y="437"/>
                    <a:pt x="1097" y="437"/>
                    <a:pt x="1101" y="437"/>
                  </a:cubicBezTo>
                  <a:cubicBezTo>
                    <a:pt x="1100" y="438"/>
                    <a:pt x="1093" y="438"/>
                    <a:pt x="1089" y="438"/>
                  </a:cubicBezTo>
                  <a:cubicBezTo>
                    <a:pt x="1089" y="438"/>
                    <a:pt x="1096" y="438"/>
                    <a:pt x="1103" y="438"/>
                  </a:cubicBezTo>
                  <a:cubicBezTo>
                    <a:pt x="1101" y="438"/>
                    <a:pt x="1101" y="437"/>
                    <a:pt x="1098" y="437"/>
                  </a:cubicBezTo>
                  <a:cubicBezTo>
                    <a:pt x="1100" y="436"/>
                    <a:pt x="1107" y="436"/>
                    <a:pt x="1112" y="436"/>
                  </a:cubicBezTo>
                  <a:cubicBezTo>
                    <a:pt x="1114" y="435"/>
                    <a:pt x="1099" y="436"/>
                    <a:pt x="1104" y="435"/>
                  </a:cubicBezTo>
                  <a:cubicBezTo>
                    <a:pt x="1115" y="436"/>
                    <a:pt x="1120" y="436"/>
                    <a:pt x="1130" y="436"/>
                  </a:cubicBezTo>
                  <a:cubicBezTo>
                    <a:pt x="1129" y="437"/>
                    <a:pt x="1129" y="437"/>
                    <a:pt x="1129" y="437"/>
                  </a:cubicBezTo>
                  <a:cubicBezTo>
                    <a:pt x="1120" y="436"/>
                    <a:pt x="1129" y="437"/>
                    <a:pt x="1112" y="437"/>
                  </a:cubicBezTo>
                  <a:cubicBezTo>
                    <a:pt x="1114" y="437"/>
                    <a:pt x="1115" y="437"/>
                    <a:pt x="1115" y="437"/>
                  </a:cubicBezTo>
                  <a:cubicBezTo>
                    <a:pt x="1127" y="438"/>
                    <a:pt x="1145" y="438"/>
                    <a:pt x="1149" y="437"/>
                  </a:cubicBezTo>
                  <a:cubicBezTo>
                    <a:pt x="1148" y="437"/>
                    <a:pt x="1140" y="437"/>
                    <a:pt x="1144" y="436"/>
                  </a:cubicBezTo>
                  <a:cubicBezTo>
                    <a:pt x="1138" y="436"/>
                    <a:pt x="1142" y="437"/>
                    <a:pt x="1135" y="436"/>
                  </a:cubicBezTo>
                  <a:cubicBezTo>
                    <a:pt x="1150" y="435"/>
                    <a:pt x="1152" y="437"/>
                    <a:pt x="1169" y="438"/>
                  </a:cubicBezTo>
                  <a:cubicBezTo>
                    <a:pt x="1176" y="438"/>
                    <a:pt x="1168" y="437"/>
                    <a:pt x="1163" y="437"/>
                  </a:cubicBezTo>
                  <a:cubicBezTo>
                    <a:pt x="1165" y="437"/>
                    <a:pt x="1168" y="437"/>
                    <a:pt x="1169" y="436"/>
                  </a:cubicBezTo>
                  <a:cubicBezTo>
                    <a:pt x="1181" y="438"/>
                    <a:pt x="1211" y="438"/>
                    <a:pt x="1234" y="439"/>
                  </a:cubicBezTo>
                  <a:cubicBezTo>
                    <a:pt x="1232" y="440"/>
                    <a:pt x="1227" y="440"/>
                    <a:pt x="1228" y="439"/>
                  </a:cubicBezTo>
                  <a:cubicBezTo>
                    <a:pt x="1204" y="439"/>
                    <a:pt x="1196" y="438"/>
                    <a:pt x="1174" y="438"/>
                  </a:cubicBezTo>
                  <a:cubicBezTo>
                    <a:pt x="1178" y="439"/>
                    <a:pt x="1184" y="439"/>
                    <a:pt x="1191" y="439"/>
                  </a:cubicBezTo>
                  <a:cubicBezTo>
                    <a:pt x="1191" y="440"/>
                    <a:pt x="1191" y="440"/>
                    <a:pt x="1191" y="440"/>
                  </a:cubicBezTo>
                  <a:cubicBezTo>
                    <a:pt x="1194" y="440"/>
                    <a:pt x="1196" y="440"/>
                    <a:pt x="1197" y="440"/>
                  </a:cubicBezTo>
                  <a:cubicBezTo>
                    <a:pt x="1205" y="440"/>
                    <a:pt x="1188" y="440"/>
                    <a:pt x="1197" y="439"/>
                  </a:cubicBezTo>
                  <a:cubicBezTo>
                    <a:pt x="1208" y="439"/>
                    <a:pt x="1208" y="439"/>
                    <a:pt x="1208" y="439"/>
                  </a:cubicBezTo>
                  <a:cubicBezTo>
                    <a:pt x="1201" y="440"/>
                    <a:pt x="1205" y="441"/>
                    <a:pt x="1216" y="442"/>
                  </a:cubicBezTo>
                  <a:cubicBezTo>
                    <a:pt x="1209" y="443"/>
                    <a:pt x="1187" y="442"/>
                    <a:pt x="1197" y="441"/>
                  </a:cubicBezTo>
                  <a:cubicBezTo>
                    <a:pt x="1194" y="441"/>
                    <a:pt x="1192" y="441"/>
                    <a:pt x="1188" y="441"/>
                  </a:cubicBezTo>
                  <a:cubicBezTo>
                    <a:pt x="1192" y="442"/>
                    <a:pt x="1191" y="442"/>
                    <a:pt x="1182" y="442"/>
                  </a:cubicBezTo>
                  <a:cubicBezTo>
                    <a:pt x="1193" y="443"/>
                    <a:pt x="1200" y="443"/>
                    <a:pt x="1219" y="443"/>
                  </a:cubicBezTo>
                  <a:cubicBezTo>
                    <a:pt x="1220" y="443"/>
                    <a:pt x="1206" y="442"/>
                    <a:pt x="1210" y="443"/>
                  </a:cubicBezTo>
                  <a:cubicBezTo>
                    <a:pt x="1199" y="442"/>
                    <a:pt x="1190" y="443"/>
                    <a:pt x="1176" y="442"/>
                  </a:cubicBezTo>
                  <a:cubicBezTo>
                    <a:pt x="1168" y="442"/>
                    <a:pt x="1185" y="443"/>
                    <a:pt x="1176" y="443"/>
                  </a:cubicBezTo>
                  <a:cubicBezTo>
                    <a:pt x="1180" y="443"/>
                    <a:pt x="1183" y="443"/>
                    <a:pt x="1187" y="443"/>
                  </a:cubicBezTo>
                  <a:cubicBezTo>
                    <a:pt x="1187" y="444"/>
                    <a:pt x="1187" y="444"/>
                    <a:pt x="1187" y="444"/>
                  </a:cubicBezTo>
                  <a:cubicBezTo>
                    <a:pt x="1181" y="444"/>
                    <a:pt x="1175" y="443"/>
                    <a:pt x="1167" y="444"/>
                  </a:cubicBezTo>
                  <a:cubicBezTo>
                    <a:pt x="1174" y="444"/>
                    <a:pt x="1200" y="445"/>
                    <a:pt x="1193" y="443"/>
                  </a:cubicBezTo>
                  <a:cubicBezTo>
                    <a:pt x="1202" y="443"/>
                    <a:pt x="1200" y="444"/>
                    <a:pt x="1204" y="444"/>
                  </a:cubicBezTo>
                  <a:cubicBezTo>
                    <a:pt x="1207" y="444"/>
                    <a:pt x="1207" y="444"/>
                    <a:pt x="1207" y="444"/>
                  </a:cubicBezTo>
                  <a:cubicBezTo>
                    <a:pt x="1214" y="444"/>
                    <a:pt x="1204" y="444"/>
                    <a:pt x="1198" y="444"/>
                  </a:cubicBezTo>
                  <a:cubicBezTo>
                    <a:pt x="1198" y="445"/>
                    <a:pt x="1203" y="445"/>
                    <a:pt x="1207" y="445"/>
                  </a:cubicBezTo>
                  <a:cubicBezTo>
                    <a:pt x="1211" y="445"/>
                    <a:pt x="1207" y="445"/>
                    <a:pt x="1204" y="445"/>
                  </a:cubicBezTo>
                  <a:cubicBezTo>
                    <a:pt x="1207" y="444"/>
                    <a:pt x="1216" y="445"/>
                    <a:pt x="1212" y="445"/>
                  </a:cubicBezTo>
                  <a:cubicBezTo>
                    <a:pt x="1218" y="445"/>
                    <a:pt x="1218" y="446"/>
                    <a:pt x="1224" y="446"/>
                  </a:cubicBezTo>
                  <a:cubicBezTo>
                    <a:pt x="1229" y="445"/>
                    <a:pt x="1242" y="445"/>
                    <a:pt x="1249" y="445"/>
                  </a:cubicBezTo>
                  <a:cubicBezTo>
                    <a:pt x="1248" y="444"/>
                    <a:pt x="1230" y="445"/>
                    <a:pt x="1227" y="445"/>
                  </a:cubicBezTo>
                  <a:cubicBezTo>
                    <a:pt x="1230" y="444"/>
                    <a:pt x="1249" y="444"/>
                    <a:pt x="1252" y="445"/>
                  </a:cubicBezTo>
                  <a:cubicBezTo>
                    <a:pt x="1254" y="444"/>
                    <a:pt x="1245" y="444"/>
                    <a:pt x="1244" y="443"/>
                  </a:cubicBezTo>
                  <a:cubicBezTo>
                    <a:pt x="1242" y="444"/>
                    <a:pt x="1243" y="444"/>
                    <a:pt x="1227" y="444"/>
                  </a:cubicBezTo>
                  <a:cubicBezTo>
                    <a:pt x="1228" y="444"/>
                    <a:pt x="1235" y="444"/>
                    <a:pt x="1239" y="443"/>
                  </a:cubicBezTo>
                  <a:cubicBezTo>
                    <a:pt x="1237" y="443"/>
                    <a:pt x="1227" y="443"/>
                    <a:pt x="1228" y="442"/>
                  </a:cubicBezTo>
                  <a:cubicBezTo>
                    <a:pt x="1230" y="442"/>
                    <a:pt x="1230" y="442"/>
                    <a:pt x="1230" y="442"/>
                  </a:cubicBezTo>
                  <a:cubicBezTo>
                    <a:pt x="1235" y="442"/>
                    <a:pt x="1236" y="442"/>
                    <a:pt x="1242" y="442"/>
                  </a:cubicBezTo>
                  <a:cubicBezTo>
                    <a:pt x="1235" y="443"/>
                    <a:pt x="1254" y="444"/>
                    <a:pt x="1261" y="444"/>
                  </a:cubicBezTo>
                  <a:cubicBezTo>
                    <a:pt x="1261" y="445"/>
                    <a:pt x="1258" y="444"/>
                    <a:pt x="1255" y="444"/>
                  </a:cubicBezTo>
                  <a:cubicBezTo>
                    <a:pt x="1256" y="445"/>
                    <a:pt x="1267" y="445"/>
                    <a:pt x="1272" y="445"/>
                  </a:cubicBezTo>
                  <a:cubicBezTo>
                    <a:pt x="1258" y="446"/>
                    <a:pt x="1234" y="446"/>
                    <a:pt x="1224" y="446"/>
                  </a:cubicBezTo>
                  <a:cubicBezTo>
                    <a:pt x="1224" y="446"/>
                    <a:pt x="1226" y="446"/>
                    <a:pt x="1226" y="447"/>
                  </a:cubicBezTo>
                  <a:cubicBezTo>
                    <a:pt x="1231" y="446"/>
                    <a:pt x="1238" y="446"/>
                    <a:pt x="1241" y="446"/>
                  </a:cubicBezTo>
                  <a:cubicBezTo>
                    <a:pt x="1243" y="446"/>
                    <a:pt x="1241" y="447"/>
                    <a:pt x="1249" y="448"/>
                  </a:cubicBezTo>
                  <a:cubicBezTo>
                    <a:pt x="1255" y="448"/>
                    <a:pt x="1266" y="447"/>
                    <a:pt x="1263" y="448"/>
                  </a:cubicBezTo>
                  <a:cubicBezTo>
                    <a:pt x="1269" y="448"/>
                    <a:pt x="1279" y="447"/>
                    <a:pt x="1280" y="448"/>
                  </a:cubicBezTo>
                  <a:cubicBezTo>
                    <a:pt x="1284" y="448"/>
                    <a:pt x="1285" y="448"/>
                    <a:pt x="1286" y="447"/>
                  </a:cubicBezTo>
                  <a:cubicBezTo>
                    <a:pt x="1288" y="448"/>
                    <a:pt x="1295" y="448"/>
                    <a:pt x="1294" y="448"/>
                  </a:cubicBezTo>
                  <a:cubicBezTo>
                    <a:pt x="1291" y="448"/>
                    <a:pt x="1288" y="448"/>
                    <a:pt x="1286" y="448"/>
                  </a:cubicBezTo>
                  <a:cubicBezTo>
                    <a:pt x="1288" y="449"/>
                    <a:pt x="1293" y="449"/>
                    <a:pt x="1299" y="448"/>
                  </a:cubicBezTo>
                  <a:cubicBezTo>
                    <a:pt x="1300" y="449"/>
                    <a:pt x="1300" y="449"/>
                    <a:pt x="1300" y="449"/>
                  </a:cubicBezTo>
                  <a:cubicBezTo>
                    <a:pt x="1298" y="449"/>
                    <a:pt x="1295" y="449"/>
                    <a:pt x="1291" y="449"/>
                  </a:cubicBezTo>
                  <a:cubicBezTo>
                    <a:pt x="1281" y="449"/>
                    <a:pt x="1280" y="448"/>
                    <a:pt x="1266" y="449"/>
                  </a:cubicBezTo>
                  <a:cubicBezTo>
                    <a:pt x="1265" y="449"/>
                    <a:pt x="1265" y="449"/>
                    <a:pt x="1265" y="449"/>
                  </a:cubicBezTo>
                  <a:cubicBezTo>
                    <a:pt x="1272" y="449"/>
                    <a:pt x="1272" y="449"/>
                    <a:pt x="1280" y="449"/>
                  </a:cubicBezTo>
                  <a:cubicBezTo>
                    <a:pt x="1279" y="450"/>
                    <a:pt x="1270" y="449"/>
                    <a:pt x="1271" y="450"/>
                  </a:cubicBezTo>
                  <a:cubicBezTo>
                    <a:pt x="1279" y="449"/>
                    <a:pt x="1277" y="450"/>
                    <a:pt x="1268" y="450"/>
                  </a:cubicBezTo>
                  <a:cubicBezTo>
                    <a:pt x="1272" y="451"/>
                    <a:pt x="1290" y="449"/>
                    <a:pt x="1288" y="451"/>
                  </a:cubicBezTo>
                  <a:cubicBezTo>
                    <a:pt x="1266" y="450"/>
                    <a:pt x="1254" y="453"/>
                    <a:pt x="1236" y="451"/>
                  </a:cubicBezTo>
                  <a:cubicBezTo>
                    <a:pt x="1233" y="451"/>
                    <a:pt x="1232" y="451"/>
                    <a:pt x="1228" y="451"/>
                  </a:cubicBezTo>
                  <a:cubicBezTo>
                    <a:pt x="1237" y="453"/>
                    <a:pt x="1260" y="452"/>
                    <a:pt x="1261" y="454"/>
                  </a:cubicBezTo>
                  <a:cubicBezTo>
                    <a:pt x="1258" y="454"/>
                    <a:pt x="1259" y="454"/>
                    <a:pt x="1258" y="453"/>
                  </a:cubicBezTo>
                  <a:cubicBezTo>
                    <a:pt x="1255" y="454"/>
                    <a:pt x="1253" y="454"/>
                    <a:pt x="1250" y="454"/>
                  </a:cubicBezTo>
                  <a:cubicBezTo>
                    <a:pt x="1238" y="454"/>
                    <a:pt x="1234" y="454"/>
                    <a:pt x="1219" y="453"/>
                  </a:cubicBezTo>
                  <a:cubicBezTo>
                    <a:pt x="1227" y="454"/>
                    <a:pt x="1235" y="455"/>
                    <a:pt x="1245" y="455"/>
                  </a:cubicBezTo>
                  <a:cubicBezTo>
                    <a:pt x="1243" y="455"/>
                    <a:pt x="1246" y="456"/>
                    <a:pt x="1238" y="456"/>
                  </a:cubicBezTo>
                  <a:cubicBezTo>
                    <a:pt x="1241" y="456"/>
                    <a:pt x="1253" y="456"/>
                    <a:pt x="1249" y="455"/>
                  </a:cubicBezTo>
                  <a:cubicBezTo>
                    <a:pt x="1258" y="456"/>
                    <a:pt x="1267" y="455"/>
                    <a:pt x="1275" y="455"/>
                  </a:cubicBezTo>
                  <a:cubicBezTo>
                    <a:pt x="1261" y="456"/>
                    <a:pt x="1282" y="456"/>
                    <a:pt x="1286" y="456"/>
                  </a:cubicBezTo>
                  <a:cubicBezTo>
                    <a:pt x="1275" y="457"/>
                    <a:pt x="1273" y="455"/>
                    <a:pt x="1258" y="455"/>
                  </a:cubicBezTo>
                  <a:cubicBezTo>
                    <a:pt x="1238" y="457"/>
                    <a:pt x="1196" y="457"/>
                    <a:pt x="1178" y="456"/>
                  </a:cubicBezTo>
                  <a:cubicBezTo>
                    <a:pt x="1174" y="456"/>
                    <a:pt x="1175" y="457"/>
                    <a:pt x="1175" y="457"/>
                  </a:cubicBezTo>
                  <a:cubicBezTo>
                    <a:pt x="1170" y="457"/>
                    <a:pt x="1165" y="457"/>
                    <a:pt x="1160" y="457"/>
                  </a:cubicBezTo>
                  <a:cubicBezTo>
                    <a:pt x="1161" y="456"/>
                    <a:pt x="1165" y="456"/>
                    <a:pt x="1158" y="456"/>
                  </a:cubicBezTo>
                  <a:cubicBezTo>
                    <a:pt x="1156" y="456"/>
                    <a:pt x="1157" y="455"/>
                    <a:pt x="1167" y="455"/>
                  </a:cubicBezTo>
                  <a:cubicBezTo>
                    <a:pt x="1163" y="454"/>
                    <a:pt x="1158" y="455"/>
                    <a:pt x="1147" y="455"/>
                  </a:cubicBezTo>
                  <a:cubicBezTo>
                    <a:pt x="1142" y="456"/>
                    <a:pt x="1154" y="456"/>
                    <a:pt x="1152" y="457"/>
                  </a:cubicBezTo>
                  <a:cubicBezTo>
                    <a:pt x="1147" y="456"/>
                    <a:pt x="1144" y="456"/>
                    <a:pt x="1138" y="456"/>
                  </a:cubicBezTo>
                  <a:cubicBezTo>
                    <a:pt x="1133" y="456"/>
                    <a:pt x="1136" y="457"/>
                    <a:pt x="1132" y="457"/>
                  </a:cubicBezTo>
                  <a:cubicBezTo>
                    <a:pt x="1140" y="456"/>
                    <a:pt x="1147" y="456"/>
                    <a:pt x="1155" y="457"/>
                  </a:cubicBezTo>
                  <a:cubicBezTo>
                    <a:pt x="1154" y="457"/>
                    <a:pt x="1144" y="457"/>
                    <a:pt x="1140" y="458"/>
                  </a:cubicBezTo>
                  <a:cubicBezTo>
                    <a:pt x="1148" y="459"/>
                    <a:pt x="1166" y="457"/>
                    <a:pt x="1171" y="458"/>
                  </a:cubicBezTo>
                  <a:cubicBezTo>
                    <a:pt x="1179" y="459"/>
                    <a:pt x="1174" y="457"/>
                    <a:pt x="1183" y="458"/>
                  </a:cubicBezTo>
                  <a:cubicBezTo>
                    <a:pt x="1174" y="459"/>
                    <a:pt x="1189" y="458"/>
                    <a:pt x="1194" y="458"/>
                  </a:cubicBezTo>
                  <a:cubicBezTo>
                    <a:pt x="1184" y="459"/>
                    <a:pt x="1170" y="459"/>
                    <a:pt x="1165" y="461"/>
                  </a:cubicBezTo>
                  <a:cubicBezTo>
                    <a:pt x="1154" y="460"/>
                    <a:pt x="1152" y="461"/>
                    <a:pt x="1145" y="460"/>
                  </a:cubicBezTo>
                  <a:cubicBezTo>
                    <a:pt x="1139" y="460"/>
                    <a:pt x="1144" y="461"/>
                    <a:pt x="1139" y="461"/>
                  </a:cubicBezTo>
                  <a:cubicBezTo>
                    <a:pt x="1139" y="462"/>
                    <a:pt x="1151" y="461"/>
                    <a:pt x="1156" y="462"/>
                  </a:cubicBezTo>
                  <a:cubicBezTo>
                    <a:pt x="1150" y="462"/>
                    <a:pt x="1131" y="462"/>
                    <a:pt x="1125" y="462"/>
                  </a:cubicBezTo>
                  <a:cubicBezTo>
                    <a:pt x="1128" y="463"/>
                    <a:pt x="1132" y="464"/>
                    <a:pt x="1147" y="464"/>
                  </a:cubicBezTo>
                  <a:cubicBezTo>
                    <a:pt x="1128" y="464"/>
                    <a:pt x="1104" y="463"/>
                    <a:pt x="1079" y="463"/>
                  </a:cubicBezTo>
                  <a:cubicBezTo>
                    <a:pt x="1073" y="463"/>
                    <a:pt x="1083" y="464"/>
                    <a:pt x="1073" y="464"/>
                  </a:cubicBezTo>
                  <a:cubicBezTo>
                    <a:pt x="1078" y="465"/>
                    <a:pt x="1083" y="465"/>
                    <a:pt x="1095" y="465"/>
                  </a:cubicBezTo>
                  <a:cubicBezTo>
                    <a:pt x="1102" y="466"/>
                    <a:pt x="1067" y="465"/>
                    <a:pt x="1064" y="465"/>
                  </a:cubicBezTo>
                  <a:cubicBezTo>
                    <a:pt x="1064" y="466"/>
                    <a:pt x="1067" y="466"/>
                    <a:pt x="1067" y="465"/>
                  </a:cubicBezTo>
                  <a:cubicBezTo>
                    <a:pt x="1076" y="465"/>
                    <a:pt x="1059" y="466"/>
                    <a:pt x="1072" y="466"/>
                  </a:cubicBezTo>
                  <a:cubicBezTo>
                    <a:pt x="1055" y="467"/>
                    <a:pt x="1031" y="465"/>
                    <a:pt x="1013" y="465"/>
                  </a:cubicBezTo>
                  <a:cubicBezTo>
                    <a:pt x="1022" y="464"/>
                    <a:pt x="1037" y="466"/>
                    <a:pt x="1053" y="465"/>
                  </a:cubicBezTo>
                  <a:cubicBezTo>
                    <a:pt x="1035" y="464"/>
                    <a:pt x="1004" y="464"/>
                    <a:pt x="987" y="465"/>
                  </a:cubicBezTo>
                  <a:cubicBezTo>
                    <a:pt x="981" y="464"/>
                    <a:pt x="981" y="464"/>
                    <a:pt x="985" y="464"/>
                  </a:cubicBezTo>
                  <a:cubicBezTo>
                    <a:pt x="966" y="463"/>
                    <a:pt x="962" y="464"/>
                    <a:pt x="950" y="464"/>
                  </a:cubicBezTo>
                  <a:cubicBezTo>
                    <a:pt x="946" y="464"/>
                    <a:pt x="951" y="464"/>
                    <a:pt x="944" y="465"/>
                  </a:cubicBezTo>
                  <a:cubicBezTo>
                    <a:pt x="938" y="464"/>
                    <a:pt x="948" y="464"/>
                    <a:pt x="942" y="464"/>
                  </a:cubicBezTo>
                  <a:cubicBezTo>
                    <a:pt x="922" y="465"/>
                    <a:pt x="918" y="464"/>
                    <a:pt x="899" y="465"/>
                  </a:cubicBezTo>
                  <a:cubicBezTo>
                    <a:pt x="891" y="464"/>
                    <a:pt x="886" y="464"/>
                    <a:pt x="870" y="464"/>
                  </a:cubicBezTo>
                  <a:cubicBezTo>
                    <a:pt x="882" y="465"/>
                    <a:pt x="869" y="465"/>
                    <a:pt x="859" y="465"/>
                  </a:cubicBezTo>
                  <a:cubicBezTo>
                    <a:pt x="869" y="465"/>
                    <a:pt x="864" y="466"/>
                    <a:pt x="870" y="465"/>
                  </a:cubicBezTo>
                  <a:cubicBezTo>
                    <a:pt x="874" y="465"/>
                    <a:pt x="872" y="466"/>
                    <a:pt x="873" y="466"/>
                  </a:cubicBezTo>
                  <a:cubicBezTo>
                    <a:pt x="881" y="466"/>
                    <a:pt x="881" y="466"/>
                    <a:pt x="890" y="466"/>
                  </a:cubicBezTo>
                  <a:cubicBezTo>
                    <a:pt x="890" y="465"/>
                    <a:pt x="885" y="465"/>
                    <a:pt x="881" y="465"/>
                  </a:cubicBezTo>
                  <a:cubicBezTo>
                    <a:pt x="897" y="464"/>
                    <a:pt x="903" y="466"/>
                    <a:pt x="915" y="467"/>
                  </a:cubicBezTo>
                  <a:cubicBezTo>
                    <a:pt x="919" y="467"/>
                    <a:pt x="918" y="466"/>
                    <a:pt x="918" y="466"/>
                  </a:cubicBezTo>
                  <a:cubicBezTo>
                    <a:pt x="923" y="466"/>
                    <a:pt x="932" y="467"/>
                    <a:pt x="936" y="466"/>
                  </a:cubicBezTo>
                  <a:cubicBezTo>
                    <a:pt x="940" y="466"/>
                    <a:pt x="945" y="467"/>
                    <a:pt x="947" y="467"/>
                  </a:cubicBezTo>
                  <a:cubicBezTo>
                    <a:pt x="967" y="467"/>
                    <a:pt x="998" y="467"/>
                    <a:pt x="1015" y="467"/>
                  </a:cubicBezTo>
                  <a:cubicBezTo>
                    <a:pt x="1022" y="468"/>
                    <a:pt x="985" y="467"/>
                    <a:pt x="984" y="467"/>
                  </a:cubicBezTo>
                  <a:cubicBezTo>
                    <a:pt x="976" y="467"/>
                    <a:pt x="978" y="468"/>
                    <a:pt x="977" y="469"/>
                  </a:cubicBezTo>
                  <a:cubicBezTo>
                    <a:pt x="983" y="468"/>
                    <a:pt x="996" y="468"/>
                    <a:pt x="1006" y="468"/>
                  </a:cubicBezTo>
                  <a:cubicBezTo>
                    <a:pt x="995" y="469"/>
                    <a:pt x="962" y="469"/>
                    <a:pt x="952" y="469"/>
                  </a:cubicBezTo>
                  <a:cubicBezTo>
                    <a:pt x="945" y="469"/>
                    <a:pt x="959" y="468"/>
                    <a:pt x="966" y="468"/>
                  </a:cubicBezTo>
                  <a:cubicBezTo>
                    <a:pt x="963" y="468"/>
                    <a:pt x="961" y="468"/>
                    <a:pt x="958" y="467"/>
                  </a:cubicBezTo>
                  <a:cubicBezTo>
                    <a:pt x="951" y="467"/>
                    <a:pt x="951" y="468"/>
                    <a:pt x="946" y="468"/>
                  </a:cubicBezTo>
                  <a:cubicBezTo>
                    <a:pt x="941" y="468"/>
                    <a:pt x="946" y="468"/>
                    <a:pt x="946" y="467"/>
                  </a:cubicBezTo>
                  <a:cubicBezTo>
                    <a:pt x="942" y="467"/>
                    <a:pt x="941" y="468"/>
                    <a:pt x="941" y="468"/>
                  </a:cubicBezTo>
                  <a:cubicBezTo>
                    <a:pt x="924" y="467"/>
                    <a:pt x="924" y="467"/>
                    <a:pt x="898" y="467"/>
                  </a:cubicBezTo>
                  <a:cubicBezTo>
                    <a:pt x="900" y="467"/>
                    <a:pt x="901" y="467"/>
                    <a:pt x="901" y="468"/>
                  </a:cubicBezTo>
                  <a:cubicBezTo>
                    <a:pt x="892" y="467"/>
                    <a:pt x="884" y="468"/>
                    <a:pt x="875" y="467"/>
                  </a:cubicBezTo>
                  <a:cubicBezTo>
                    <a:pt x="879" y="468"/>
                    <a:pt x="881" y="467"/>
                    <a:pt x="872" y="468"/>
                  </a:cubicBezTo>
                  <a:cubicBezTo>
                    <a:pt x="881" y="468"/>
                    <a:pt x="893" y="468"/>
                    <a:pt x="904" y="468"/>
                  </a:cubicBezTo>
                  <a:cubicBezTo>
                    <a:pt x="901" y="470"/>
                    <a:pt x="873" y="468"/>
                    <a:pt x="863" y="469"/>
                  </a:cubicBezTo>
                  <a:cubicBezTo>
                    <a:pt x="861" y="468"/>
                    <a:pt x="861" y="468"/>
                    <a:pt x="861" y="468"/>
                  </a:cubicBezTo>
                  <a:cubicBezTo>
                    <a:pt x="839" y="468"/>
                    <a:pt x="831" y="467"/>
                    <a:pt x="818" y="468"/>
                  </a:cubicBezTo>
                  <a:cubicBezTo>
                    <a:pt x="823" y="468"/>
                    <a:pt x="829" y="468"/>
                    <a:pt x="841" y="468"/>
                  </a:cubicBezTo>
                  <a:cubicBezTo>
                    <a:pt x="840" y="468"/>
                    <a:pt x="836" y="468"/>
                    <a:pt x="832" y="468"/>
                  </a:cubicBezTo>
                  <a:cubicBezTo>
                    <a:pt x="838" y="469"/>
                    <a:pt x="851" y="468"/>
                    <a:pt x="846" y="469"/>
                  </a:cubicBezTo>
                  <a:cubicBezTo>
                    <a:pt x="854" y="468"/>
                    <a:pt x="866" y="469"/>
                    <a:pt x="880" y="469"/>
                  </a:cubicBezTo>
                  <a:cubicBezTo>
                    <a:pt x="880" y="470"/>
                    <a:pt x="871" y="469"/>
                    <a:pt x="863" y="469"/>
                  </a:cubicBezTo>
                  <a:cubicBezTo>
                    <a:pt x="863" y="470"/>
                    <a:pt x="867" y="470"/>
                    <a:pt x="869" y="470"/>
                  </a:cubicBezTo>
                  <a:cubicBezTo>
                    <a:pt x="861" y="470"/>
                    <a:pt x="847" y="469"/>
                    <a:pt x="826" y="470"/>
                  </a:cubicBezTo>
                  <a:cubicBezTo>
                    <a:pt x="838" y="471"/>
                    <a:pt x="812" y="470"/>
                    <a:pt x="797" y="470"/>
                  </a:cubicBezTo>
                  <a:cubicBezTo>
                    <a:pt x="798" y="470"/>
                    <a:pt x="794" y="470"/>
                    <a:pt x="795" y="469"/>
                  </a:cubicBezTo>
                  <a:cubicBezTo>
                    <a:pt x="801" y="469"/>
                    <a:pt x="800" y="470"/>
                    <a:pt x="800" y="470"/>
                  </a:cubicBezTo>
                  <a:cubicBezTo>
                    <a:pt x="805" y="470"/>
                    <a:pt x="810" y="470"/>
                    <a:pt x="815" y="470"/>
                  </a:cubicBezTo>
                  <a:cubicBezTo>
                    <a:pt x="807" y="470"/>
                    <a:pt x="802" y="469"/>
                    <a:pt x="795" y="469"/>
                  </a:cubicBezTo>
                  <a:cubicBezTo>
                    <a:pt x="782" y="469"/>
                    <a:pt x="789" y="470"/>
                    <a:pt x="780" y="470"/>
                  </a:cubicBezTo>
                  <a:cubicBezTo>
                    <a:pt x="787" y="469"/>
                    <a:pt x="772" y="468"/>
                    <a:pt x="758" y="468"/>
                  </a:cubicBezTo>
                  <a:cubicBezTo>
                    <a:pt x="757" y="469"/>
                    <a:pt x="762" y="469"/>
                    <a:pt x="767" y="469"/>
                  </a:cubicBezTo>
                  <a:cubicBezTo>
                    <a:pt x="760" y="470"/>
                    <a:pt x="741" y="467"/>
                    <a:pt x="761" y="468"/>
                  </a:cubicBezTo>
                  <a:cubicBezTo>
                    <a:pt x="760" y="468"/>
                    <a:pt x="755" y="468"/>
                    <a:pt x="756" y="467"/>
                  </a:cubicBezTo>
                  <a:cubicBezTo>
                    <a:pt x="739" y="467"/>
                    <a:pt x="735" y="468"/>
                    <a:pt x="718" y="467"/>
                  </a:cubicBezTo>
                  <a:cubicBezTo>
                    <a:pt x="714" y="467"/>
                    <a:pt x="721" y="467"/>
                    <a:pt x="716" y="466"/>
                  </a:cubicBezTo>
                  <a:cubicBezTo>
                    <a:pt x="715" y="467"/>
                    <a:pt x="712" y="467"/>
                    <a:pt x="698" y="468"/>
                  </a:cubicBezTo>
                  <a:cubicBezTo>
                    <a:pt x="701" y="468"/>
                    <a:pt x="717" y="468"/>
                    <a:pt x="715" y="469"/>
                  </a:cubicBezTo>
                  <a:cubicBezTo>
                    <a:pt x="695" y="469"/>
                    <a:pt x="683" y="469"/>
                    <a:pt x="664" y="469"/>
                  </a:cubicBezTo>
                  <a:cubicBezTo>
                    <a:pt x="666" y="468"/>
                    <a:pt x="656" y="469"/>
                    <a:pt x="658" y="468"/>
                  </a:cubicBezTo>
                  <a:cubicBezTo>
                    <a:pt x="656" y="468"/>
                    <a:pt x="655" y="468"/>
                    <a:pt x="653" y="468"/>
                  </a:cubicBezTo>
                  <a:cubicBezTo>
                    <a:pt x="649" y="469"/>
                    <a:pt x="662" y="468"/>
                    <a:pt x="658" y="469"/>
                  </a:cubicBezTo>
                  <a:cubicBezTo>
                    <a:pt x="652" y="469"/>
                    <a:pt x="636" y="468"/>
                    <a:pt x="638" y="470"/>
                  </a:cubicBezTo>
                  <a:cubicBezTo>
                    <a:pt x="630" y="470"/>
                    <a:pt x="632" y="469"/>
                    <a:pt x="624" y="469"/>
                  </a:cubicBezTo>
                  <a:cubicBezTo>
                    <a:pt x="623" y="468"/>
                    <a:pt x="638" y="469"/>
                    <a:pt x="636" y="468"/>
                  </a:cubicBezTo>
                  <a:cubicBezTo>
                    <a:pt x="622" y="467"/>
                    <a:pt x="618" y="469"/>
                    <a:pt x="610" y="468"/>
                  </a:cubicBezTo>
                  <a:cubicBezTo>
                    <a:pt x="604" y="468"/>
                    <a:pt x="609" y="467"/>
                    <a:pt x="607" y="467"/>
                  </a:cubicBezTo>
                  <a:cubicBezTo>
                    <a:pt x="617" y="468"/>
                    <a:pt x="614" y="467"/>
                    <a:pt x="613" y="466"/>
                  </a:cubicBezTo>
                  <a:cubicBezTo>
                    <a:pt x="620" y="466"/>
                    <a:pt x="615" y="466"/>
                    <a:pt x="625" y="466"/>
                  </a:cubicBezTo>
                  <a:cubicBezTo>
                    <a:pt x="624" y="465"/>
                    <a:pt x="622" y="465"/>
                    <a:pt x="622" y="465"/>
                  </a:cubicBezTo>
                  <a:cubicBezTo>
                    <a:pt x="600" y="465"/>
                    <a:pt x="586" y="465"/>
                    <a:pt x="579" y="467"/>
                  </a:cubicBezTo>
                  <a:cubicBezTo>
                    <a:pt x="566" y="466"/>
                    <a:pt x="579" y="467"/>
                    <a:pt x="565" y="467"/>
                  </a:cubicBezTo>
                  <a:cubicBezTo>
                    <a:pt x="565" y="466"/>
                    <a:pt x="565" y="466"/>
                    <a:pt x="565" y="466"/>
                  </a:cubicBezTo>
                  <a:cubicBezTo>
                    <a:pt x="551" y="467"/>
                    <a:pt x="548" y="467"/>
                    <a:pt x="528" y="467"/>
                  </a:cubicBezTo>
                  <a:cubicBezTo>
                    <a:pt x="527" y="465"/>
                    <a:pt x="522" y="466"/>
                    <a:pt x="514" y="466"/>
                  </a:cubicBezTo>
                  <a:cubicBezTo>
                    <a:pt x="509" y="467"/>
                    <a:pt x="514" y="467"/>
                    <a:pt x="502" y="466"/>
                  </a:cubicBezTo>
                  <a:cubicBezTo>
                    <a:pt x="498" y="466"/>
                    <a:pt x="502" y="467"/>
                    <a:pt x="505" y="467"/>
                  </a:cubicBezTo>
                  <a:cubicBezTo>
                    <a:pt x="501" y="467"/>
                    <a:pt x="495" y="466"/>
                    <a:pt x="488" y="467"/>
                  </a:cubicBezTo>
                  <a:cubicBezTo>
                    <a:pt x="489" y="466"/>
                    <a:pt x="493" y="466"/>
                    <a:pt x="494" y="466"/>
                  </a:cubicBezTo>
                  <a:cubicBezTo>
                    <a:pt x="482" y="467"/>
                    <a:pt x="465" y="465"/>
                    <a:pt x="456" y="467"/>
                  </a:cubicBezTo>
                  <a:cubicBezTo>
                    <a:pt x="450" y="466"/>
                    <a:pt x="427" y="466"/>
                    <a:pt x="422" y="467"/>
                  </a:cubicBezTo>
                  <a:cubicBezTo>
                    <a:pt x="415" y="467"/>
                    <a:pt x="413" y="466"/>
                    <a:pt x="411" y="467"/>
                  </a:cubicBezTo>
                  <a:cubicBezTo>
                    <a:pt x="404" y="466"/>
                    <a:pt x="387" y="466"/>
                    <a:pt x="376" y="467"/>
                  </a:cubicBezTo>
                  <a:cubicBezTo>
                    <a:pt x="377" y="468"/>
                    <a:pt x="384" y="467"/>
                    <a:pt x="388" y="467"/>
                  </a:cubicBezTo>
                  <a:cubicBezTo>
                    <a:pt x="389" y="468"/>
                    <a:pt x="374" y="467"/>
                    <a:pt x="376" y="468"/>
                  </a:cubicBezTo>
                  <a:cubicBezTo>
                    <a:pt x="368" y="468"/>
                    <a:pt x="373" y="467"/>
                    <a:pt x="374" y="467"/>
                  </a:cubicBezTo>
                  <a:cubicBezTo>
                    <a:pt x="372" y="467"/>
                    <a:pt x="370" y="467"/>
                    <a:pt x="368" y="467"/>
                  </a:cubicBezTo>
                  <a:cubicBezTo>
                    <a:pt x="359" y="467"/>
                    <a:pt x="370" y="467"/>
                    <a:pt x="368" y="468"/>
                  </a:cubicBezTo>
                  <a:cubicBezTo>
                    <a:pt x="357" y="468"/>
                    <a:pt x="349" y="467"/>
                    <a:pt x="345" y="468"/>
                  </a:cubicBezTo>
                  <a:cubicBezTo>
                    <a:pt x="339" y="468"/>
                    <a:pt x="339" y="468"/>
                    <a:pt x="342" y="468"/>
                  </a:cubicBezTo>
                  <a:cubicBezTo>
                    <a:pt x="337" y="467"/>
                    <a:pt x="334" y="468"/>
                    <a:pt x="333" y="468"/>
                  </a:cubicBezTo>
                  <a:cubicBezTo>
                    <a:pt x="328" y="468"/>
                    <a:pt x="326" y="468"/>
                    <a:pt x="325" y="469"/>
                  </a:cubicBezTo>
                  <a:cubicBezTo>
                    <a:pt x="317" y="469"/>
                    <a:pt x="324" y="468"/>
                    <a:pt x="325" y="468"/>
                  </a:cubicBezTo>
                  <a:cubicBezTo>
                    <a:pt x="320" y="468"/>
                    <a:pt x="317" y="468"/>
                    <a:pt x="316" y="468"/>
                  </a:cubicBezTo>
                  <a:cubicBezTo>
                    <a:pt x="312" y="468"/>
                    <a:pt x="317" y="468"/>
                    <a:pt x="316" y="469"/>
                  </a:cubicBezTo>
                  <a:cubicBezTo>
                    <a:pt x="312" y="468"/>
                    <a:pt x="304" y="468"/>
                    <a:pt x="303" y="468"/>
                  </a:cubicBezTo>
                  <a:cubicBezTo>
                    <a:pt x="304" y="468"/>
                    <a:pt x="305" y="468"/>
                    <a:pt x="305" y="468"/>
                  </a:cubicBezTo>
                  <a:cubicBezTo>
                    <a:pt x="303" y="468"/>
                    <a:pt x="302" y="468"/>
                    <a:pt x="303" y="468"/>
                  </a:cubicBezTo>
                  <a:cubicBezTo>
                    <a:pt x="298" y="469"/>
                    <a:pt x="286" y="469"/>
                    <a:pt x="288" y="468"/>
                  </a:cubicBezTo>
                  <a:cubicBezTo>
                    <a:pt x="280" y="468"/>
                    <a:pt x="282" y="468"/>
                    <a:pt x="276" y="468"/>
                  </a:cubicBezTo>
                  <a:cubicBezTo>
                    <a:pt x="271" y="468"/>
                    <a:pt x="266" y="469"/>
                    <a:pt x="270" y="469"/>
                  </a:cubicBezTo>
                  <a:cubicBezTo>
                    <a:pt x="263" y="469"/>
                    <a:pt x="263" y="470"/>
                    <a:pt x="259" y="470"/>
                  </a:cubicBezTo>
                  <a:cubicBezTo>
                    <a:pt x="251" y="470"/>
                    <a:pt x="241" y="470"/>
                    <a:pt x="242" y="469"/>
                  </a:cubicBezTo>
                  <a:cubicBezTo>
                    <a:pt x="238" y="469"/>
                    <a:pt x="239" y="470"/>
                    <a:pt x="239" y="470"/>
                  </a:cubicBezTo>
                  <a:cubicBezTo>
                    <a:pt x="230" y="470"/>
                    <a:pt x="231" y="470"/>
                    <a:pt x="224" y="470"/>
                  </a:cubicBezTo>
                  <a:cubicBezTo>
                    <a:pt x="224" y="470"/>
                    <a:pt x="223" y="470"/>
                    <a:pt x="223" y="470"/>
                  </a:cubicBezTo>
                  <a:cubicBezTo>
                    <a:pt x="226" y="469"/>
                    <a:pt x="224" y="468"/>
                    <a:pt x="208" y="467"/>
                  </a:cubicBezTo>
                  <a:cubicBezTo>
                    <a:pt x="201" y="467"/>
                    <a:pt x="209" y="468"/>
                    <a:pt x="199" y="468"/>
                  </a:cubicBezTo>
                  <a:cubicBezTo>
                    <a:pt x="201" y="467"/>
                    <a:pt x="188" y="466"/>
                    <a:pt x="188" y="467"/>
                  </a:cubicBezTo>
                  <a:cubicBezTo>
                    <a:pt x="177" y="467"/>
                    <a:pt x="188" y="466"/>
                    <a:pt x="194" y="466"/>
                  </a:cubicBezTo>
                  <a:cubicBezTo>
                    <a:pt x="189" y="465"/>
                    <a:pt x="182" y="466"/>
                    <a:pt x="180" y="467"/>
                  </a:cubicBezTo>
                  <a:cubicBezTo>
                    <a:pt x="176" y="466"/>
                    <a:pt x="174" y="466"/>
                    <a:pt x="174" y="466"/>
                  </a:cubicBezTo>
                  <a:cubicBezTo>
                    <a:pt x="160" y="467"/>
                    <a:pt x="146" y="466"/>
                    <a:pt x="135" y="467"/>
                  </a:cubicBezTo>
                  <a:cubicBezTo>
                    <a:pt x="139" y="467"/>
                    <a:pt x="133" y="467"/>
                    <a:pt x="131" y="467"/>
                  </a:cubicBezTo>
                  <a:cubicBezTo>
                    <a:pt x="126" y="467"/>
                    <a:pt x="135" y="468"/>
                    <a:pt x="122" y="468"/>
                  </a:cubicBezTo>
                  <a:cubicBezTo>
                    <a:pt x="130" y="466"/>
                    <a:pt x="109" y="468"/>
                    <a:pt x="111" y="467"/>
                  </a:cubicBezTo>
                  <a:cubicBezTo>
                    <a:pt x="107" y="467"/>
                    <a:pt x="102" y="467"/>
                    <a:pt x="102" y="468"/>
                  </a:cubicBezTo>
                  <a:cubicBezTo>
                    <a:pt x="98" y="468"/>
                    <a:pt x="97" y="467"/>
                    <a:pt x="86" y="467"/>
                  </a:cubicBezTo>
                  <a:cubicBezTo>
                    <a:pt x="87" y="467"/>
                    <a:pt x="88" y="468"/>
                    <a:pt x="91" y="468"/>
                  </a:cubicBezTo>
                  <a:cubicBezTo>
                    <a:pt x="88" y="468"/>
                    <a:pt x="59" y="467"/>
                    <a:pt x="51" y="468"/>
                  </a:cubicBezTo>
                  <a:cubicBezTo>
                    <a:pt x="60" y="468"/>
                    <a:pt x="66" y="469"/>
                    <a:pt x="82" y="468"/>
                  </a:cubicBezTo>
                  <a:cubicBezTo>
                    <a:pt x="88" y="469"/>
                    <a:pt x="57" y="468"/>
                    <a:pt x="65" y="470"/>
                  </a:cubicBezTo>
                  <a:cubicBezTo>
                    <a:pt x="62" y="469"/>
                    <a:pt x="58" y="469"/>
                    <a:pt x="53" y="469"/>
                  </a:cubicBezTo>
                  <a:cubicBezTo>
                    <a:pt x="50" y="469"/>
                    <a:pt x="47" y="469"/>
                    <a:pt x="44" y="469"/>
                  </a:cubicBezTo>
                  <a:cubicBezTo>
                    <a:pt x="39" y="469"/>
                    <a:pt x="34" y="469"/>
                    <a:pt x="29" y="469"/>
                  </a:cubicBezTo>
                  <a:cubicBezTo>
                    <a:pt x="24" y="469"/>
                    <a:pt x="20" y="470"/>
                    <a:pt x="14" y="470"/>
                  </a:cubicBezTo>
                  <a:cubicBezTo>
                    <a:pt x="11" y="470"/>
                    <a:pt x="8" y="470"/>
                    <a:pt x="3" y="470"/>
                  </a:cubicBezTo>
                  <a:cubicBezTo>
                    <a:pt x="0" y="471"/>
                    <a:pt x="2" y="467"/>
                    <a:pt x="2" y="465"/>
                  </a:cubicBezTo>
                  <a:cubicBezTo>
                    <a:pt x="2" y="462"/>
                    <a:pt x="2" y="459"/>
                    <a:pt x="3" y="456"/>
                  </a:cubicBezTo>
                  <a:cubicBezTo>
                    <a:pt x="2" y="455"/>
                    <a:pt x="2" y="460"/>
                    <a:pt x="1" y="466"/>
                  </a:cubicBezTo>
                  <a:cubicBezTo>
                    <a:pt x="1" y="467"/>
                    <a:pt x="1" y="468"/>
                    <a:pt x="0" y="469"/>
                  </a:cubicBezTo>
                  <a:cubicBezTo>
                    <a:pt x="0" y="466"/>
                    <a:pt x="1" y="461"/>
                    <a:pt x="1" y="456"/>
                  </a:cubicBezTo>
                  <a:cubicBezTo>
                    <a:pt x="2" y="449"/>
                    <a:pt x="3" y="441"/>
                    <a:pt x="4" y="433"/>
                  </a:cubicBezTo>
                  <a:cubicBezTo>
                    <a:pt x="4" y="430"/>
                    <a:pt x="5" y="426"/>
                    <a:pt x="6" y="423"/>
                  </a:cubicBezTo>
                  <a:cubicBezTo>
                    <a:pt x="6" y="421"/>
                    <a:pt x="7" y="419"/>
                    <a:pt x="7" y="417"/>
                  </a:cubicBezTo>
                  <a:cubicBezTo>
                    <a:pt x="8" y="414"/>
                    <a:pt x="8" y="412"/>
                    <a:pt x="8" y="411"/>
                  </a:cubicBezTo>
                  <a:cubicBezTo>
                    <a:pt x="10" y="408"/>
                    <a:pt x="12" y="409"/>
                    <a:pt x="14" y="397"/>
                  </a:cubicBezTo>
                  <a:cubicBezTo>
                    <a:pt x="14" y="397"/>
                    <a:pt x="14" y="396"/>
                    <a:pt x="16" y="393"/>
                  </a:cubicBezTo>
                  <a:cubicBezTo>
                    <a:pt x="17" y="390"/>
                    <a:pt x="19" y="387"/>
                    <a:pt x="20" y="383"/>
                  </a:cubicBezTo>
                  <a:cubicBezTo>
                    <a:pt x="21" y="380"/>
                    <a:pt x="22" y="379"/>
                    <a:pt x="23" y="377"/>
                  </a:cubicBezTo>
                  <a:cubicBezTo>
                    <a:pt x="26" y="370"/>
                    <a:pt x="24" y="377"/>
                    <a:pt x="23" y="378"/>
                  </a:cubicBezTo>
                  <a:cubicBezTo>
                    <a:pt x="30" y="366"/>
                    <a:pt x="28" y="367"/>
                    <a:pt x="32" y="361"/>
                  </a:cubicBezTo>
                  <a:cubicBezTo>
                    <a:pt x="33" y="356"/>
                    <a:pt x="25" y="374"/>
                    <a:pt x="27" y="369"/>
                  </a:cubicBezTo>
                  <a:cubicBezTo>
                    <a:pt x="28" y="366"/>
                    <a:pt x="30" y="364"/>
                    <a:pt x="31" y="361"/>
                  </a:cubicBezTo>
                  <a:cubicBezTo>
                    <a:pt x="32" y="359"/>
                    <a:pt x="34" y="357"/>
                    <a:pt x="35" y="355"/>
                  </a:cubicBezTo>
                  <a:cubicBezTo>
                    <a:pt x="38" y="352"/>
                    <a:pt x="40" y="350"/>
                    <a:pt x="41" y="349"/>
                  </a:cubicBezTo>
                  <a:cubicBezTo>
                    <a:pt x="43" y="346"/>
                    <a:pt x="43" y="345"/>
                    <a:pt x="44" y="345"/>
                  </a:cubicBezTo>
                  <a:cubicBezTo>
                    <a:pt x="44" y="344"/>
                    <a:pt x="43" y="345"/>
                    <a:pt x="42" y="346"/>
                  </a:cubicBezTo>
                  <a:cubicBezTo>
                    <a:pt x="41" y="347"/>
                    <a:pt x="39" y="350"/>
                    <a:pt x="38" y="350"/>
                  </a:cubicBezTo>
                  <a:cubicBezTo>
                    <a:pt x="39" y="348"/>
                    <a:pt x="41" y="347"/>
                    <a:pt x="42" y="345"/>
                  </a:cubicBezTo>
                  <a:cubicBezTo>
                    <a:pt x="43" y="344"/>
                    <a:pt x="43" y="343"/>
                    <a:pt x="43" y="342"/>
                  </a:cubicBezTo>
                  <a:cubicBezTo>
                    <a:pt x="46" y="339"/>
                    <a:pt x="43" y="345"/>
                    <a:pt x="52" y="334"/>
                  </a:cubicBezTo>
                  <a:cubicBezTo>
                    <a:pt x="53" y="333"/>
                    <a:pt x="49" y="338"/>
                    <a:pt x="46" y="341"/>
                  </a:cubicBezTo>
                  <a:cubicBezTo>
                    <a:pt x="48" y="340"/>
                    <a:pt x="51" y="337"/>
                    <a:pt x="55" y="333"/>
                  </a:cubicBezTo>
                  <a:cubicBezTo>
                    <a:pt x="55" y="333"/>
                    <a:pt x="48" y="341"/>
                    <a:pt x="49" y="341"/>
                  </a:cubicBezTo>
                  <a:cubicBezTo>
                    <a:pt x="49" y="341"/>
                    <a:pt x="51" y="339"/>
                    <a:pt x="52" y="337"/>
                  </a:cubicBezTo>
                  <a:cubicBezTo>
                    <a:pt x="54" y="335"/>
                    <a:pt x="56" y="332"/>
                    <a:pt x="59" y="330"/>
                  </a:cubicBezTo>
                  <a:cubicBezTo>
                    <a:pt x="63" y="325"/>
                    <a:pt x="65" y="322"/>
                    <a:pt x="59" y="328"/>
                  </a:cubicBezTo>
                  <a:cubicBezTo>
                    <a:pt x="61" y="326"/>
                    <a:pt x="64" y="323"/>
                    <a:pt x="67" y="320"/>
                  </a:cubicBezTo>
                  <a:cubicBezTo>
                    <a:pt x="70" y="317"/>
                    <a:pt x="74" y="314"/>
                    <a:pt x="77" y="312"/>
                  </a:cubicBezTo>
                  <a:cubicBezTo>
                    <a:pt x="81" y="308"/>
                    <a:pt x="80" y="309"/>
                    <a:pt x="77" y="311"/>
                  </a:cubicBezTo>
                  <a:cubicBezTo>
                    <a:pt x="75" y="313"/>
                    <a:pt x="73" y="314"/>
                    <a:pt x="71" y="316"/>
                  </a:cubicBezTo>
                  <a:cubicBezTo>
                    <a:pt x="70" y="317"/>
                    <a:pt x="69" y="318"/>
                    <a:pt x="68" y="319"/>
                  </a:cubicBezTo>
                  <a:cubicBezTo>
                    <a:pt x="67" y="320"/>
                    <a:pt x="66" y="321"/>
                    <a:pt x="65" y="322"/>
                  </a:cubicBezTo>
                  <a:cubicBezTo>
                    <a:pt x="68" y="318"/>
                    <a:pt x="72" y="315"/>
                    <a:pt x="76" y="311"/>
                  </a:cubicBezTo>
                  <a:cubicBezTo>
                    <a:pt x="78" y="310"/>
                    <a:pt x="80" y="308"/>
                    <a:pt x="82" y="306"/>
                  </a:cubicBezTo>
                  <a:cubicBezTo>
                    <a:pt x="84" y="304"/>
                    <a:pt x="86" y="303"/>
                    <a:pt x="88" y="301"/>
                  </a:cubicBezTo>
                  <a:cubicBezTo>
                    <a:pt x="89" y="301"/>
                    <a:pt x="88" y="302"/>
                    <a:pt x="86" y="304"/>
                  </a:cubicBezTo>
                  <a:cubicBezTo>
                    <a:pt x="89" y="302"/>
                    <a:pt x="92" y="300"/>
                    <a:pt x="94" y="299"/>
                  </a:cubicBezTo>
                  <a:cubicBezTo>
                    <a:pt x="95" y="298"/>
                    <a:pt x="96" y="297"/>
                    <a:pt x="97" y="296"/>
                  </a:cubicBezTo>
                  <a:cubicBezTo>
                    <a:pt x="98" y="296"/>
                    <a:pt x="100" y="295"/>
                    <a:pt x="101" y="294"/>
                  </a:cubicBezTo>
                  <a:cubicBezTo>
                    <a:pt x="103" y="293"/>
                    <a:pt x="106" y="292"/>
                    <a:pt x="108" y="290"/>
                  </a:cubicBezTo>
                  <a:cubicBezTo>
                    <a:pt x="110" y="289"/>
                    <a:pt x="111" y="288"/>
                    <a:pt x="113" y="287"/>
                  </a:cubicBezTo>
                  <a:cubicBezTo>
                    <a:pt x="114" y="287"/>
                    <a:pt x="116" y="286"/>
                    <a:pt x="118" y="285"/>
                  </a:cubicBezTo>
                  <a:cubicBezTo>
                    <a:pt x="118" y="284"/>
                    <a:pt x="116" y="285"/>
                    <a:pt x="114" y="286"/>
                  </a:cubicBezTo>
                  <a:cubicBezTo>
                    <a:pt x="112" y="287"/>
                    <a:pt x="111" y="288"/>
                    <a:pt x="112" y="287"/>
                  </a:cubicBezTo>
                  <a:cubicBezTo>
                    <a:pt x="123" y="281"/>
                    <a:pt x="118" y="286"/>
                    <a:pt x="126" y="281"/>
                  </a:cubicBezTo>
                  <a:cubicBezTo>
                    <a:pt x="131" y="279"/>
                    <a:pt x="128" y="281"/>
                    <a:pt x="124" y="283"/>
                  </a:cubicBezTo>
                  <a:cubicBezTo>
                    <a:pt x="123" y="284"/>
                    <a:pt x="125" y="283"/>
                    <a:pt x="128" y="282"/>
                  </a:cubicBezTo>
                  <a:cubicBezTo>
                    <a:pt x="131" y="280"/>
                    <a:pt x="136" y="279"/>
                    <a:pt x="138" y="279"/>
                  </a:cubicBezTo>
                  <a:cubicBezTo>
                    <a:pt x="142" y="277"/>
                    <a:pt x="144" y="275"/>
                    <a:pt x="141" y="276"/>
                  </a:cubicBezTo>
                  <a:cubicBezTo>
                    <a:pt x="137" y="278"/>
                    <a:pt x="138" y="278"/>
                    <a:pt x="138" y="278"/>
                  </a:cubicBezTo>
                  <a:cubicBezTo>
                    <a:pt x="134" y="279"/>
                    <a:pt x="132" y="280"/>
                    <a:pt x="132" y="279"/>
                  </a:cubicBezTo>
                  <a:cubicBezTo>
                    <a:pt x="144" y="275"/>
                    <a:pt x="130" y="279"/>
                    <a:pt x="138" y="276"/>
                  </a:cubicBezTo>
                  <a:cubicBezTo>
                    <a:pt x="143" y="276"/>
                    <a:pt x="147" y="273"/>
                    <a:pt x="152" y="272"/>
                  </a:cubicBezTo>
                  <a:cubicBezTo>
                    <a:pt x="159" y="270"/>
                    <a:pt x="155" y="269"/>
                    <a:pt x="149" y="271"/>
                  </a:cubicBezTo>
                  <a:cubicBezTo>
                    <a:pt x="154" y="270"/>
                    <a:pt x="160" y="268"/>
                    <a:pt x="162" y="267"/>
                  </a:cubicBezTo>
                  <a:cubicBezTo>
                    <a:pt x="168" y="265"/>
                    <a:pt x="160" y="268"/>
                    <a:pt x="155" y="270"/>
                  </a:cubicBezTo>
                  <a:cubicBezTo>
                    <a:pt x="157" y="270"/>
                    <a:pt x="160" y="269"/>
                    <a:pt x="163" y="268"/>
                  </a:cubicBezTo>
                  <a:cubicBezTo>
                    <a:pt x="167" y="267"/>
                    <a:pt x="171" y="267"/>
                    <a:pt x="173" y="266"/>
                  </a:cubicBezTo>
                  <a:cubicBezTo>
                    <a:pt x="177" y="266"/>
                    <a:pt x="175" y="266"/>
                    <a:pt x="171" y="267"/>
                  </a:cubicBezTo>
                  <a:cubicBezTo>
                    <a:pt x="169" y="267"/>
                    <a:pt x="167" y="268"/>
                    <a:pt x="165" y="268"/>
                  </a:cubicBezTo>
                  <a:cubicBezTo>
                    <a:pt x="162" y="269"/>
                    <a:pt x="160" y="269"/>
                    <a:pt x="158" y="270"/>
                  </a:cubicBezTo>
                  <a:cubicBezTo>
                    <a:pt x="158" y="270"/>
                    <a:pt x="159" y="270"/>
                    <a:pt x="161" y="270"/>
                  </a:cubicBezTo>
                  <a:cubicBezTo>
                    <a:pt x="163" y="270"/>
                    <a:pt x="164" y="269"/>
                    <a:pt x="165" y="269"/>
                  </a:cubicBezTo>
                  <a:cubicBezTo>
                    <a:pt x="167" y="269"/>
                    <a:pt x="169" y="268"/>
                    <a:pt x="170" y="268"/>
                  </a:cubicBezTo>
                  <a:cubicBezTo>
                    <a:pt x="176" y="267"/>
                    <a:pt x="182" y="265"/>
                    <a:pt x="180" y="266"/>
                  </a:cubicBezTo>
                  <a:cubicBezTo>
                    <a:pt x="184" y="265"/>
                    <a:pt x="186" y="265"/>
                    <a:pt x="187" y="265"/>
                  </a:cubicBezTo>
                  <a:cubicBezTo>
                    <a:pt x="188" y="265"/>
                    <a:pt x="188" y="266"/>
                    <a:pt x="189" y="266"/>
                  </a:cubicBezTo>
                  <a:cubicBezTo>
                    <a:pt x="197" y="266"/>
                    <a:pt x="197" y="265"/>
                    <a:pt x="204" y="265"/>
                  </a:cubicBezTo>
                  <a:cubicBezTo>
                    <a:pt x="203" y="264"/>
                    <a:pt x="205" y="264"/>
                    <a:pt x="207" y="263"/>
                  </a:cubicBezTo>
                  <a:cubicBezTo>
                    <a:pt x="212" y="264"/>
                    <a:pt x="219" y="264"/>
                    <a:pt x="226" y="265"/>
                  </a:cubicBezTo>
                  <a:cubicBezTo>
                    <a:pt x="234" y="266"/>
                    <a:pt x="243" y="267"/>
                    <a:pt x="250" y="270"/>
                  </a:cubicBezTo>
                  <a:cubicBezTo>
                    <a:pt x="251" y="270"/>
                    <a:pt x="253" y="270"/>
                    <a:pt x="256" y="271"/>
                  </a:cubicBezTo>
                  <a:cubicBezTo>
                    <a:pt x="257" y="271"/>
                    <a:pt x="259" y="271"/>
                    <a:pt x="261" y="272"/>
                  </a:cubicBezTo>
                  <a:cubicBezTo>
                    <a:pt x="262" y="272"/>
                    <a:pt x="263" y="272"/>
                    <a:pt x="264" y="273"/>
                  </a:cubicBezTo>
                  <a:cubicBezTo>
                    <a:pt x="265" y="273"/>
                    <a:pt x="266" y="273"/>
                    <a:pt x="266" y="273"/>
                  </a:cubicBezTo>
                  <a:cubicBezTo>
                    <a:pt x="267" y="274"/>
                    <a:pt x="267" y="274"/>
                    <a:pt x="268" y="274"/>
                  </a:cubicBezTo>
                  <a:cubicBezTo>
                    <a:pt x="269" y="275"/>
                    <a:pt x="270" y="275"/>
                    <a:pt x="271" y="276"/>
                  </a:cubicBezTo>
                  <a:cubicBezTo>
                    <a:pt x="271" y="276"/>
                    <a:pt x="271" y="276"/>
                    <a:pt x="271" y="276"/>
                  </a:cubicBezTo>
                  <a:cubicBezTo>
                    <a:pt x="271" y="276"/>
                    <a:pt x="271" y="276"/>
                    <a:pt x="271" y="276"/>
                  </a:cubicBezTo>
                  <a:cubicBezTo>
                    <a:pt x="271" y="275"/>
                    <a:pt x="271" y="275"/>
                    <a:pt x="272" y="275"/>
                  </a:cubicBezTo>
                  <a:cubicBezTo>
                    <a:pt x="272" y="274"/>
                    <a:pt x="272" y="274"/>
                    <a:pt x="272" y="273"/>
                  </a:cubicBezTo>
                  <a:cubicBezTo>
                    <a:pt x="272" y="273"/>
                    <a:pt x="272" y="272"/>
                    <a:pt x="272" y="271"/>
                  </a:cubicBezTo>
                  <a:cubicBezTo>
                    <a:pt x="273" y="269"/>
                    <a:pt x="274" y="264"/>
                    <a:pt x="275" y="263"/>
                  </a:cubicBezTo>
                  <a:cubicBezTo>
                    <a:pt x="275" y="265"/>
                    <a:pt x="274" y="265"/>
                    <a:pt x="273" y="270"/>
                  </a:cubicBezTo>
                  <a:cubicBezTo>
                    <a:pt x="273" y="270"/>
                    <a:pt x="273" y="270"/>
                    <a:pt x="273" y="270"/>
                  </a:cubicBezTo>
                  <a:cubicBezTo>
                    <a:pt x="274" y="268"/>
                    <a:pt x="275" y="267"/>
                    <a:pt x="275" y="265"/>
                  </a:cubicBezTo>
                  <a:cubicBezTo>
                    <a:pt x="275" y="264"/>
                    <a:pt x="277" y="259"/>
                    <a:pt x="279" y="254"/>
                  </a:cubicBezTo>
                  <a:cubicBezTo>
                    <a:pt x="282" y="245"/>
                    <a:pt x="285" y="235"/>
                    <a:pt x="291" y="223"/>
                  </a:cubicBezTo>
                  <a:cubicBezTo>
                    <a:pt x="293" y="217"/>
                    <a:pt x="291" y="220"/>
                    <a:pt x="296" y="208"/>
                  </a:cubicBezTo>
                  <a:cubicBezTo>
                    <a:pt x="296" y="212"/>
                    <a:pt x="297" y="211"/>
                    <a:pt x="299" y="207"/>
                  </a:cubicBezTo>
                  <a:cubicBezTo>
                    <a:pt x="302" y="203"/>
                    <a:pt x="306" y="196"/>
                    <a:pt x="310" y="189"/>
                  </a:cubicBezTo>
                  <a:cubicBezTo>
                    <a:pt x="314" y="182"/>
                    <a:pt x="308" y="191"/>
                    <a:pt x="309" y="189"/>
                  </a:cubicBezTo>
                  <a:cubicBezTo>
                    <a:pt x="311" y="185"/>
                    <a:pt x="313" y="182"/>
                    <a:pt x="314" y="180"/>
                  </a:cubicBezTo>
                  <a:cubicBezTo>
                    <a:pt x="315" y="178"/>
                    <a:pt x="316" y="176"/>
                    <a:pt x="314" y="177"/>
                  </a:cubicBezTo>
                  <a:cubicBezTo>
                    <a:pt x="318" y="174"/>
                    <a:pt x="323" y="166"/>
                    <a:pt x="327" y="160"/>
                  </a:cubicBezTo>
                  <a:cubicBezTo>
                    <a:pt x="332" y="154"/>
                    <a:pt x="336" y="149"/>
                    <a:pt x="336" y="151"/>
                  </a:cubicBezTo>
                  <a:cubicBezTo>
                    <a:pt x="342" y="143"/>
                    <a:pt x="345" y="141"/>
                    <a:pt x="352" y="132"/>
                  </a:cubicBezTo>
                  <a:cubicBezTo>
                    <a:pt x="351" y="132"/>
                    <a:pt x="351" y="132"/>
                    <a:pt x="351" y="132"/>
                  </a:cubicBezTo>
                  <a:cubicBezTo>
                    <a:pt x="348" y="136"/>
                    <a:pt x="347" y="137"/>
                    <a:pt x="344" y="141"/>
                  </a:cubicBezTo>
                  <a:cubicBezTo>
                    <a:pt x="348" y="135"/>
                    <a:pt x="341" y="145"/>
                    <a:pt x="341" y="143"/>
                  </a:cubicBezTo>
                  <a:cubicBezTo>
                    <a:pt x="345" y="137"/>
                    <a:pt x="348" y="134"/>
                    <a:pt x="351" y="131"/>
                  </a:cubicBezTo>
                  <a:cubicBezTo>
                    <a:pt x="353" y="128"/>
                    <a:pt x="355" y="126"/>
                    <a:pt x="356" y="123"/>
                  </a:cubicBezTo>
                  <a:cubicBezTo>
                    <a:pt x="364" y="116"/>
                    <a:pt x="371" y="109"/>
                    <a:pt x="377" y="103"/>
                  </a:cubicBezTo>
                  <a:cubicBezTo>
                    <a:pt x="375" y="106"/>
                    <a:pt x="377" y="104"/>
                    <a:pt x="380" y="102"/>
                  </a:cubicBezTo>
                  <a:cubicBezTo>
                    <a:pt x="386" y="97"/>
                    <a:pt x="375" y="105"/>
                    <a:pt x="382" y="99"/>
                  </a:cubicBezTo>
                  <a:cubicBezTo>
                    <a:pt x="385" y="96"/>
                    <a:pt x="388" y="94"/>
                    <a:pt x="390" y="92"/>
                  </a:cubicBezTo>
                  <a:cubicBezTo>
                    <a:pt x="391" y="91"/>
                    <a:pt x="392" y="90"/>
                    <a:pt x="394" y="89"/>
                  </a:cubicBezTo>
                  <a:cubicBezTo>
                    <a:pt x="395" y="88"/>
                    <a:pt x="396" y="87"/>
                    <a:pt x="398" y="85"/>
                  </a:cubicBezTo>
                  <a:cubicBezTo>
                    <a:pt x="401" y="83"/>
                    <a:pt x="403" y="83"/>
                    <a:pt x="408" y="79"/>
                  </a:cubicBezTo>
                  <a:cubicBezTo>
                    <a:pt x="410" y="77"/>
                    <a:pt x="412" y="74"/>
                    <a:pt x="415" y="74"/>
                  </a:cubicBezTo>
                  <a:cubicBezTo>
                    <a:pt x="416" y="72"/>
                    <a:pt x="420" y="69"/>
                    <a:pt x="418" y="70"/>
                  </a:cubicBezTo>
                  <a:cubicBezTo>
                    <a:pt x="428" y="64"/>
                    <a:pt x="438" y="57"/>
                    <a:pt x="437" y="59"/>
                  </a:cubicBezTo>
                  <a:cubicBezTo>
                    <a:pt x="445" y="54"/>
                    <a:pt x="450" y="51"/>
                    <a:pt x="455" y="49"/>
                  </a:cubicBezTo>
                  <a:cubicBezTo>
                    <a:pt x="460" y="46"/>
                    <a:pt x="464" y="43"/>
                    <a:pt x="471" y="40"/>
                  </a:cubicBezTo>
                  <a:cubicBezTo>
                    <a:pt x="472" y="41"/>
                    <a:pt x="476" y="39"/>
                    <a:pt x="477" y="40"/>
                  </a:cubicBezTo>
                  <a:cubicBezTo>
                    <a:pt x="480" y="38"/>
                    <a:pt x="484" y="35"/>
                    <a:pt x="493" y="32"/>
                  </a:cubicBezTo>
                  <a:cubicBezTo>
                    <a:pt x="488" y="34"/>
                    <a:pt x="493" y="33"/>
                    <a:pt x="493" y="33"/>
                  </a:cubicBezTo>
                  <a:cubicBezTo>
                    <a:pt x="501" y="30"/>
                    <a:pt x="487" y="36"/>
                    <a:pt x="490" y="34"/>
                  </a:cubicBezTo>
                  <a:cubicBezTo>
                    <a:pt x="482" y="37"/>
                    <a:pt x="492" y="34"/>
                    <a:pt x="490" y="35"/>
                  </a:cubicBezTo>
                  <a:cubicBezTo>
                    <a:pt x="485" y="38"/>
                    <a:pt x="485" y="37"/>
                    <a:pt x="485" y="37"/>
                  </a:cubicBezTo>
                  <a:cubicBezTo>
                    <a:pt x="480" y="38"/>
                    <a:pt x="476" y="40"/>
                    <a:pt x="471" y="42"/>
                  </a:cubicBezTo>
                  <a:cubicBezTo>
                    <a:pt x="472" y="42"/>
                    <a:pt x="476" y="40"/>
                    <a:pt x="479" y="39"/>
                  </a:cubicBezTo>
                  <a:cubicBezTo>
                    <a:pt x="480" y="40"/>
                    <a:pt x="471" y="43"/>
                    <a:pt x="472" y="44"/>
                  </a:cubicBezTo>
                  <a:cubicBezTo>
                    <a:pt x="473" y="43"/>
                    <a:pt x="474" y="43"/>
                    <a:pt x="477" y="42"/>
                  </a:cubicBezTo>
                  <a:cubicBezTo>
                    <a:pt x="484" y="39"/>
                    <a:pt x="473" y="43"/>
                    <a:pt x="477" y="41"/>
                  </a:cubicBezTo>
                  <a:cubicBezTo>
                    <a:pt x="494" y="34"/>
                    <a:pt x="493" y="34"/>
                    <a:pt x="499" y="32"/>
                  </a:cubicBezTo>
                  <a:cubicBezTo>
                    <a:pt x="497" y="33"/>
                    <a:pt x="504" y="31"/>
                    <a:pt x="499" y="33"/>
                  </a:cubicBezTo>
                  <a:cubicBezTo>
                    <a:pt x="494" y="35"/>
                    <a:pt x="492" y="35"/>
                    <a:pt x="485" y="38"/>
                  </a:cubicBezTo>
                  <a:cubicBezTo>
                    <a:pt x="482" y="39"/>
                    <a:pt x="483" y="39"/>
                    <a:pt x="482" y="40"/>
                  </a:cubicBezTo>
                  <a:cubicBezTo>
                    <a:pt x="487" y="38"/>
                    <a:pt x="491" y="37"/>
                    <a:pt x="494" y="36"/>
                  </a:cubicBezTo>
                  <a:cubicBezTo>
                    <a:pt x="498" y="34"/>
                    <a:pt x="501" y="33"/>
                    <a:pt x="507" y="31"/>
                  </a:cubicBezTo>
                  <a:cubicBezTo>
                    <a:pt x="515" y="28"/>
                    <a:pt x="511" y="29"/>
                    <a:pt x="510" y="29"/>
                  </a:cubicBezTo>
                  <a:cubicBezTo>
                    <a:pt x="515" y="26"/>
                    <a:pt x="520" y="26"/>
                    <a:pt x="516" y="26"/>
                  </a:cubicBezTo>
                  <a:cubicBezTo>
                    <a:pt x="517" y="25"/>
                    <a:pt x="529" y="22"/>
                    <a:pt x="530" y="21"/>
                  </a:cubicBezTo>
                  <a:cubicBezTo>
                    <a:pt x="534" y="20"/>
                    <a:pt x="532" y="21"/>
                    <a:pt x="541" y="19"/>
                  </a:cubicBezTo>
                  <a:cubicBezTo>
                    <a:pt x="541" y="20"/>
                    <a:pt x="536" y="21"/>
                    <a:pt x="541" y="20"/>
                  </a:cubicBezTo>
                  <a:cubicBezTo>
                    <a:pt x="548" y="19"/>
                    <a:pt x="555" y="17"/>
                    <a:pt x="556" y="16"/>
                  </a:cubicBezTo>
                  <a:cubicBezTo>
                    <a:pt x="556" y="16"/>
                    <a:pt x="557" y="16"/>
                    <a:pt x="560" y="16"/>
                  </a:cubicBezTo>
                  <a:cubicBezTo>
                    <a:pt x="563" y="15"/>
                    <a:pt x="568" y="15"/>
                    <a:pt x="576" y="14"/>
                  </a:cubicBezTo>
                  <a:cubicBezTo>
                    <a:pt x="574" y="15"/>
                    <a:pt x="562" y="16"/>
                    <a:pt x="558" y="17"/>
                  </a:cubicBezTo>
                  <a:cubicBezTo>
                    <a:pt x="570" y="16"/>
                    <a:pt x="569" y="15"/>
                    <a:pt x="579" y="15"/>
                  </a:cubicBezTo>
                  <a:cubicBezTo>
                    <a:pt x="586" y="14"/>
                    <a:pt x="579" y="14"/>
                    <a:pt x="579" y="13"/>
                  </a:cubicBezTo>
                  <a:cubicBezTo>
                    <a:pt x="586" y="12"/>
                    <a:pt x="588" y="11"/>
                    <a:pt x="590" y="11"/>
                  </a:cubicBezTo>
                  <a:cubicBezTo>
                    <a:pt x="591" y="10"/>
                    <a:pt x="592" y="10"/>
                    <a:pt x="597" y="10"/>
                  </a:cubicBezTo>
                  <a:cubicBezTo>
                    <a:pt x="594" y="9"/>
                    <a:pt x="582" y="11"/>
                    <a:pt x="573" y="11"/>
                  </a:cubicBezTo>
                  <a:cubicBezTo>
                    <a:pt x="579" y="10"/>
                    <a:pt x="589" y="9"/>
                    <a:pt x="594" y="7"/>
                  </a:cubicBezTo>
                  <a:cubicBezTo>
                    <a:pt x="592" y="8"/>
                    <a:pt x="608" y="8"/>
                    <a:pt x="614" y="9"/>
                  </a:cubicBezTo>
                  <a:cubicBezTo>
                    <a:pt x="609" y="9"/>
                    <a:pt x="608" y="9"/>
                    <a:pt x="603" y="9"/>
                  </a:cubicBezTo>
                  <a:cubicBezTo>
                    <a:pt x="613" y="9"/>
                    <a:pt x="602" y="10"/>
                    <a:pt x="608" y="10"/>
                  </a:cubicBezTo>
                  <a:cubicBezTo>
                    <a:pt x="613" y="10"/>
                    <a:pt x="614" y="9"/>
                    <a:pt x="620" y="8"/>
                  </a:cubicBezTo>
                  <a:cubicBezTo>
                    <a:pt x="614" y="8"/>
                    <a:pt x="612" y="7"/>
                    <a:pt x="627" y="7"/>
                  </a:cubicBezTo>
                  <a:cubicBezTo>
                    <a:pt x="627" y="8"/>
                    <a:pt x="636" y="9"/>
                    <a:pt x="626" y="10"/>
                  </a:cubicBezTo>
                  <a:cubicBezTo>
                    <a:pt x="635" y="10"/>
                    <a:pt x="635" y="9"/>
                    <a:pt x="644" y="10"/>
                  </a:cubicBezTo>
                  <a:cubicBezTo>
                    <a:pt x="642" y="10"/>
                    <a:pt x="640" y="10"/>
                    <a:pt x="644" y="10"/>
                  </a:cubicBezTo>
                  <a:cubicBezTo>
                    <a:pt x="642" y="11"/>
                    <a:pt x="639" y="11"/>
                    <a:pt x="635" y="10"/>
                  </a:cubicBezTo>
                  <a:cubicBezTo>
                    <a:pt x="639" y="11"/>
                    <a:pt x="638" y="12"/>
                    <a:pt x="634" y="12"/>
                  </a:cubicBezTo>
                  <a:cubicBezTo>
                    <a:pt x="639" y="12"/>
                    <a:pt x="642" y="12"/>
                    <a:pt x="645" y="12"/>
                  </a:cubicBezTo>
                  <a:cubicBezTo>
                    <a:pt x="647" y="11"/>
                    <a:pt x="648" y="11"/>
                    <a:pt x="651" y="11"/>
                  </a:cubicBezTo>
                  <a:cubicBezTo>
                    <a:pt x="653" y="11"/>
                    <a:pt x="657" y="12"/>
                    <a:pt x="661" y="13"/>
                  </a:cubicBezTo>
                  <a:cubicBezTo>
                    <a:pt x="662" y="12"/>
                    <a:pt x="656" y="10"/>
                    <a:pt x="664" y="12"/>
                  </a:cubicBezTo>
                  <a:cubicBezTo>
                    <a:pt x="668" y="12"/>
                    <a:pt x="666" y="12"/>
                    <a:pt x="670" y="12"/>
                  </a:cubicBezTo>
                  <a:cubicBezTo>
                    <a:pt x="669" y="12"/>
                    <a:pt x="661" y="11"/>
                    <a:pt x="665" y="10"/>
                  </a:cubicBezTo>
                  <a:cubicBezTo>
                    <a:pt x="661" y="10"/>
                    <a:pt x="656" y="9"/>
                    <a:pt x="651" y="9"/>
                  </a:cubicBezTo>
                  <a:cubicBezTo>
                    <a:pt x="646" y="8"/>
                    <a:pt x="641" y="8"/>
                    <a:pt x="638" y="8"/>
                  </a:cubicBezTo>
                  <a:cubicBezTo>
                    <a:pt x="639" y="8"/>
                    <a:pt x="637" y="6"/>
                    <a:pt x="639" y="6"/>
                  </a:cubicBezTo>
                  <a:cubicBezTo>
                    <a:pt x="639" y="5"/>
                    <a:pt x="627" y="5"/>
                    <a:pt x="628" y="4"/>
                  </a:cubicBezTo>
                  <a:close/>
                  <a:moveTo>
                    <a:pt x="773" y="66"/>
                  </a:moveTo>
                  <a:cubicBezTo>
                    <a:pt x="773" y="66"/>
                    <a:pt x="774" y="67"/>
                    <a:pt x="775" y="67"/>
                  </a:cubicBezTo>
                  <a:cubicBezTo>
                    <a:pt x="774" y="67"/>
                    <a:pt x="773" y="66"/>
                    <a:pt x="773" y="66"/>
                  </a:cubicBezTo>
                  <a:close/>
                  <a:moveTo>
                    <a:pt x="1074" y="463"/>
                  </a:moveTo>
                  <a:cubicBezTo>
                    <a:pt x="1089" y="462"/>
                    <a:pt x="1115" y="463"/>
                    <a:pt x="1128" y="462"/>
                  </a:cubicBezTo>
                  <a:cubicBezTo>
                    <a:pt x="1122" y="462"/>
                    <a:pt x="1126" y="461"/>
                    <a:pt x="1122" y="461"/>
                  </a:cubicBezTo>
                  <a:cubicBezTo>
                    <a:pt x="1131" y="461"/>
                    <a:pt x="1134" y="460"/>
                    <a:pt x="1137" y="460"/>
                  </a:cubicBezTo>
                  <a:cubicBezTo>
                    <a:pt x="1126" y="460"/>
                    <a:pt x="1131" y="461"/>
                    <a:pt x="1122" y="460"/>
                  </a:cubicBezTo>
                  <a:cubicBezTo>
                    <a:pt x="1127" y="460"/>
                    <a:pt x="1125" y="459"/>
                    <a:pt x="1134" y="459"/>
                  </a:cubicBezTo>
                  <a:cubicBezTo>
                    <a:pt x="1134" y="459"/>
                    <a:pt x="1130" y="460"/>
                    <a:pt x="1134" y="460"/>
                  </a:cubicBezTo>
                  <a:cubicBezTo>
                    <a:pt x="1135" y="459"/>
                    <a:pt x="1145" y="459"/>
                    <a:pt x="1148" y="459"/>
                  </a:cubicBezTo>
                  <a:cubicBezTo>
                    <a:pt x="1151" y="458"/>
                    <a:pt x="1135" y="458"/>
                    <a:pt x="1134" y="459"/>
                  </a:cubicBezTo>
                  <a:cubicBezTo>
                    <a:pt x="1132" y="458"/>
                    <a:pt x="1122" y="459"/>
                    <a:pt x="1123" y="459"/>
                  </a:cubicBezTo>
                  <a:cubicBezTo>
                    <a:pt x="1122" y="458"/>
                    <a:pt x="1131" y="458"/>
                    <a:pt x="1132" y="458"/>
                  </a:cubicBezTo>
                  <a:cubicBezTo>
                    <a:pt x="1121" y="458"/>
                    <a:pt x="1126" y="457"/>
                    <a:pt x="1118" y="457"/>
                  </a:cubicBezTo>
                  <a:cubicBezTo>
                    <a:pt x="1117" y="458"/>
                    <a:pt x="1121" y="458"/>
                    <a:pt x="1120" y="458"/>
                  </a:cubicBezTo>
                  <a:cubicBezTo>
                    <a:pt x="1112" y="459"/>
                    <a:pt x="1106" y="458"/>
                    <a:pt x="1103" y="458"/>
                  </a:cubicBezTo>
                  <a:cubicBezTo>
                    <a:pt x="1105" y="458"/>
                    <a:pt x="1111" y="459"/>
                    <a:pt x="1106" y="459"/>
                  </a:cubicBezTo>
                  <a:cubicBezTo>
                    <a:pt x="1101" y="459"/>
                    <a:pt x="1095" y="458"/>
                    <a:pt x="1089" y="459"/>
                  </a:cubicBezTo>
                  <a:cubicBezTo>
                    <a:pt x="1096" y="459"/>
                    <a:pt x="1112" y="459"/>
                    <a:pt x="1120" y="459"/>
                  </a:cubicBezTo>
                  <a:cubicBezTo>
                    <a:pt x="1121" y="459"/>
                    <a:pt x="1125" y="459"/>
                    <a:pt x="1126" y="459"/>
                  </a:cubicBezTo>
                  <a:cubicBezTo>
                    <a:pt x="1119" y="459"/>
                    <a:pt x="1108" y="460"/>
                    <a:pt x="1103" y="460"/>
                  </a:cubicBezTo>
                  <a:cubicBezTo>
                    <a:pt x="1122" y="460"/>
                    <a:pt x="1103" y="461"/>
                    <a:pt x="1119" y="461"/>
                  </a:cubicBezTo>
                  <a:cubicBezTo>
                    <a:pt x="1116" y="461"/>
                    <a:pt x="1125" y="462"/>
                    <a:pt x="1119" y="462"/>
                  </a:cubicBezTo>
                  <a:cubicBezTo>
                    <a:pt x="1108" y="461"/>
                    <a:pt x="1086" y="462"/>
                    <a:pt x="1074" y="463"/>
                  </a:cubicBezTo>
                  <a:close/>
                  <a:moveTo>
                    <a:pt x="628" y="4"/>
                  </a:moveTo>
                  <a:cubicBezTo>
                    <a:pt x="628" y="4"/>
                    <a:pt x="628" y="4"/>
                    <a:pt x="628" y="4"/>
                  </a:cubicBezTo>
                  <a:cubicBezTo>
                    <a:pt x="628" y="4"/>
                    <a:pt x="628" y="4"/>
                    <a:pt x="628" y="4"/>
                  </a:cubicBezTo>
                  <a:close/>
                  <a:moveTo>
                    <a:pt x="1165" y="440"/>
                  </a:moveTo>
                  <a:cubicBezTo>
                    <a:pt x="1164" y="438"/>
                    <a:pt x="1177" y="441"/>
                    <a:pt x="1180" y="440"/>
                  </a:cubicBezTo>
                  <a:cubicBezTo>
                    <a:pt x="1171" y="439"/>
                    <a:pt x="1165" y="438"/>
                    <a:pt x="1160" y="439"/>
                  </a:cubicBezTo>
                  <a:cubicBezTo>
                    <a:pt x="1162" y="438"/>
                    <a:pt x="1149" y="439"/>
                    <a:pt x="1149" y="438"/>
                  </a:cubicBezTo>
                  <a:cubicBezTo>
                    <a:pt x="1150" y="438"/>
                    <a:pt x="1152" y="438"/>
                    <a:pt x="1149" y="438"/>
                  </a:cubicBezTo>
                  <a:cubicBezTo>
                    <a:pt x="1148" y="438"/>
                    <a:pt x="1146" y="438"/>
                    <a:pt x="1143" y="438"/>
                  </a:cubicBezTo>
                  <a:cubicBezTo>
                    <a:pt x="1143" y="439"/>
                    <a:pt x="1143" y="439"/>
                    <a:pt x="1140" y="440"/>
                  </a:cubicBezTo>
                  <a:cubicBezTo>
                    <a:pt x="1148" y="440"/>
                    <a:pt x="1155" y="439"/>
                    <a:pt x="1165" y="440"/>
                  </a:cubicBezTo>
                  <a:close/>
                  <a:moveTo>
                    <a:pt x="1170" y="442"/>
                  </a:moveTo>
                  <a:cubicBezTo>
                    <a:pt x="1166" y="442"/>
                    <a:pt x="1153" y="442"/>
                    <a:pt x="1148" y="443"/>
                  </a:cubicBezTo>
                  <a:cubicBezTo>
                    <a:pt x="1159" y="443"/>
                    <a:pt x="1163" y="443"/>
                    <a:pt x="1170" y="442"/>
                  </a:cubicBezTo>
                  <a:close/>
                  <a:moveTo>
                    <a:pt x="1142" y="440"/>
                  </a:moveTo>
                  <a:cubicBezTo>
                    <a:pt x="1142" y="441"/>
                    <a:pt x="1155" y="442"/>
                    <a:pt x="1159" y="442"/>
                  </a:cubicBezTo>
                  <a:cubicBezTo>
                    <a:pt x="1152" y="441"/>
                    <a:pt x="1149" y="441"/>
                    <a:pt x="1157" y="441"/>
                  </a:cubicBezTo>
                  <a:cubicBezTo>
                    <a:pt x="1152" y="440"/>
                    <a:pt x="1148" y="441"/>
                    <a:pt x="1142" y="440"/>
                  </a:cubicBezTo>
                  <a:close/>
                  <a:moveTo>
                    <a:pt x="1150" y="318"/>
                  </a:moveTo>
                  <a:cubicBezTo>
                    <a:pt x="1151" y="317"/>
                    <a:pt x="1151" y="317"/>
                    <a:pt x="1151" y="317"/>
                  </a:cubicBezTo>
                  <a:cubicBezTo>
                    <a:pt x="1144" y="308"/>
                    <a:pt x="1142" y="307"/>
                    <a:pt x="1136" y="300"/>
                  </a:cubicBezTo>
                  <a:cubicBezTo>
                    <a:pt x="1136" y="300"/>
                    <a:pt x="1134" y="299"/>
                    <a:pt x="1134" y="298"/>
                  </a:cubicBezTo>
                  <a:cubicBezTo>
                    <a:pt x="1137" y="300"/>
                    <a:pt x="1139" y="302"/>
                    <a:pt x="1141" y="304"/>
                  </a:cubicBezTo>
                  <a:cubicBezTo>
                    <a:pt x="1137" y="300"/>
                    <a:pt x="1135" y="298"/>
                    <a:pt x="1133" y="296"/>
                  </a:cubicBezTo>
                  <a:cubicBezTo>
                    <a:pt x="1132" y="295"/>
                    <a:pt x="1130" y="293"/>
                    <a:pt x="1127" y="290"/>
                  </a:cubicBezTo>
                  <a:cubicBezTo>
                    <a:pt x="1125" y="289"/>
                    <a:pt x="1130" y="294"/>
                    <a:pt x="1125" y="290"/>
                  </a:cubicBezTo>
                  <a:cubicBezTo>
                    <a:pt x="1135" y="300"/>
                    <a:pt x="1141" y="306"/>
                    <a:pt x="1150" y="318"/>
                  </a:cubicBezTo>
                  <a:close/>
                  <a:moveTo>
                    <a:pt x="1146" y="309"/>
                  </a:moveTo>
                  <a:cubicBezTo>
                    <a:pt x="1148" y="311"/>
                    <a:pt x="1150" y="314"/>
                    <a:pt x="1153" y="317"/>
                  </a:cubicBezTo>
                  <a:cubicBezTo>
                    <a:pt x="1147" y="309"/>
                    <a:pt x="1144" y="305"/>
                    <a:pt x="1137" y="299"/>
                  </a:cubicBezTo>
                  <a:cubicBezTo>
                    <a:pt x="1141" y="303"/>
                    <a:pt x="1144" y="306"/>
                    <a:pt x="1146" y="309"/>
                  </a:cubicBezTo>
                  <a:close/>
                  <a:moveTo>
                    <a:pt x="1140" y="439"/>
                  </a:moveTo>
                  <a:cubicBezTo>
                    <a:pt x="1134" y="438"/>
                    <a:pt x="1131" y="439"/>
                    <a:pt x="1126" y="439"/>
                  </a:cubicBezTo>
                  <a:cubicBezTo>
                    <a:pt x="1125" y="439"/>
                    <a:pt x="1121" y="439"/>
                    <a:pt x="1120" y="438"/>
                  </a:cubicBezTo>
                  <a:cubicBezTo>
                    <a:pt x="1124" y="438"/>
                    <a:pt x="1136" y="439"/>
                    <a:pt x="1129" y="438"/>
                  </a:cubicBezTo>
                  <a:cubicBezTo>
                    <a:pt x="1115" y="438"/>
                    <a:pt x="1114" y="437"/>
                    <a:pt x="1104" y="437"/>
                  </a:cubicBezTo>
                  <a:cubicBezTo>
                    <a:pt x="1105" y="438"/>
                    <a:pt x="1112" y="438"/>
                    <a:pt x="1103" y="439"/>
                  </a:cubicBezTo>
                  <a:cubicBezTo>
                    <a:pt x="1115" y="439"/>
                    <a:pt x="1125" y="440"/>
                    <a:pt x="1140" y="439"/>
                  </a:cubicBezTo>
                  <a:close/>
                  <a:moveTo>
                    <a:pt x="1126" y="289"/>
                  </a:moveTo>
                  <a:cubicBezTo>
                    <a:pt x="1130" y="292"/>
                    <a:pt x="1132" y="294"/>
                    <a:pt x="1134" y="295"/>
                  </a:cubicBezTo>
                  <a:cubicBezTo>
                    <a:pt x="1130" y="292"/>
                    <a:pt x="1126" y="288"/>
                    <a:pt x="1123" y="285"/>
                  </a:cubicBezTo>
                  <a:cubicBezTo>
                    <a:pt x="1121" y="283"/>
                    <a:pt x="1119" y="282"/>
                    <a:pt x="1118" y="281"/>
                  </a:cubicBezTo>
                  <a:cubicBezTo>
                    <a:pt x="1116" y="280"/>
                    <a:pt x="1115" y="279"/>
                    <a:pt x="1114" y="278"/>
                  </a:cubicBezTo>
                  <a:cubicBezTo>
                    <a:pt x="1116" y="280"/>
                    <a:pt x="1118" y="282"/>
                    <a:pt x="1120" y="284"/>
                  </a:cubicBezTo>
                  <a:cubicBezTo>
                    <a:pt x="1122" y="286"/>
                    <a:pt x="1124" y="287"/>
                    <a:pt x="1126" y="289"/>
                  </a:cubicBezTo>
                  <a:close/>
                  <a:moveTo>
                    <a:pt x="1120" y="284"/>
                  </a:moveTo>
                  <a:cubicBezTo>
                    <a:pt x="1122" y="286"/>
                    <a:pt x="1123" y="288"/>
                    <a:pt x="1124" y="288"/>
                  </a:cubicBezTo>
                  <a:cubicBezTo>
                    <a:pt x="1116" y="281"/>
                    <a:pt x="1113" y="279"/>
                    <a:pt x="1104" y="272"/>
                  </a:cubicBezTo>
                  <a:cubicBezTo>
                    <a:pt x="1103" y="271"/>
                    <a:pt x="1107" y="275"/>
                    <a:pt x="1112" y="279"/>
                  </a:cubicBezTo>
                  <a:cubicBezTo>
                    <a:pt x="1113" y="280"/>
                    <a:pt x="1115" y="281"/>
                    <a:pt x="1116" y="282"/>
                  </a:cubicBezTo>
                  <a:cubicBezTo>
                    <a:pt x="1117" y="283"/>
                    <a:pt x="1118" y="284"/>
                    <a:pt x="1120" y="284"/>
                  </a:cubicBezTo>
                  <a:close/>
                  <a:moveTo>
                    <a:pt x="1109" y="275"/>
                  </a:moveTo>
                  <a:cubicBezTo>
                    <a:pt x="1109" y="274"/>
                    <a:pt x="1110" y="275"/>
                    <a:pt x="1107" y="273"/>
                  </a:cubicBezTo>
                  <a:cubicBezTo>
                    <a:pt x="1107" y="272"/>
                    <a:pt x="1091" y="262"/>
                    <a:pt x="1090" y="262"/>
                  </a:cubicBezTo>
                  <a:cubicBezTo>
                    <a:pt x="1094" y="264"/>
                    <a:pt x="1096" y="266"/>
                    <a:pt x="1098" y="267"/>
                  </a:cubicBezTo>
                  <a:cubicBezTo>
                    <a:pt x="1099" y="268"/>
                    <a:pt x="1100" y="269"/>
                    <a:pt x="1102" y="270"/>
                  </a:cubicBezTo>
                  <a:cubicBezTo>
                    <a:pt x="1104" y="271"/>
                    <a:pt x="1106" y="273"/>
                    <a:pt x="1109" y="275"/>
                  </a:cubicBezTo>
                  <a:close/>
                  <a:moveTo>
                    <a:pt x="1082" y="461"/>
                  </a:moveTo>
                  <a:cubicBezTo>
                    <a:pt x="1082" y="461"/>
                    <a:pt x="1100" y="462"/>
                    <a:pt x="1099" y="461"/>
                  </a:cubicBezTo>
                  <a:cubicBezTo>
                    <a:pt x="1085" y="461"/>
                    <a:pt x="1109" y="460"/>
                    <a:pt x="1094" y="459"/>
                  </a:cubicBezTo>
                  <a:cubicBezTo>
                    <a:pt x="1093" y="461"/>
                    <a:pt x="1085" y="459"/>
                    <a:pt x="1080" y="459"/>
                  </a:cubicBezTo>
                  <a:cubicBezTo>
                    <a:pt x="1079" y="460"/>
                    <a:pt x="1076" y="461"/>
                    <a:pt x="1082" y="461"/>
                  </a:cubicBezTo>
                  <a:close/>
                  <a:moveTo>
                    <a:pt x="1102" y="277"/>
                  </a:moveTo>
                  <a:cubicBezTo>
                    <a:pt x="1099" y="274"/>
                    <a:pt x="1095" y="272"/>
                    <a:pt x="1092" y="270"/>
                  </a:cubicBezTo>
                  <a:cubicBezTo>
                    <a:pt x="1089" y="268"/>
                    <a:pt x="1087" y="267"/>
                    <a:pt x="1087" y="268"/>
                  </a:cubicBezTo>
                  <a:cubicBezTo>
                    <a:pt x="1096" y="273"/>
                    <a:pt x="1100" y="275"/>
                    <a:pt x="1102" y="277"/>
                  </a:cubicBezTo>
                  <a:close/>
                  <a:moveTo>
                    <a:pt x="1085" y="255"/>
                  </a:moveTo>
                  <a:cubicBezTo>
                    <a:pt x="1086" y="255"/>
                    <a:pt x="1081" y="253"/>
                    <a:pt x="1080" y="252"/>
                  </a:cubicBezTo>
                  <a:cubicBezTo>
                    <a:pt x="1081" y="253"/>
                    <a:pt x="1083" y="254"/>
                    <a:pt x="1083" y="253"/>
                  </a:cubicBezTo>
                  <a:cubicBezTo>
                    <a:pt x="1081" y="252"/>
                    <a:pt x="1077" y="251"/>
                    <a:pt x="1078" y="250"/>
                  </a:cubicBezTo>
                  <a:cubicBezTo>
                    <a:pt x="1076" y="249"/>
                    <a:pt x="1074" y="249"/>
                    <a:pt x="1072" y="248"/>
                  </a:cubicBezTo>
                  <a:cubicBezTo>
                    <a:pt x="1071" y="247"/>
                    <a:pt x="1069" y="247"/>
                    <a:pt x="1067" y="246"/>
                  </a:cubicBezTo>
                  <a:cubicBezTo>
                    <a:pt x="1064" y="244"/>
                    <a:pt x="1061" y="243"/>
                    <a:pt x="1058" y="242"/>
                  </a:cubicBezTo>
                  <a:cubicBezTo>
                    <a:pt x="1052" y="240"/>
                    <a:pt x="1047" y="238"/>
                    <a:pt x="1042" y="237"/>
                  </a:cubicBezTo>
                  <a:cubicBezTo>
                    <a:pt x="1041" y="236"/>
                    <a:pt x="1042" y="236"/>
                    <a:pt x="1039" y="235"/>
                  </a:cubicBezTo>
                  <a:cubicBezTo>
                    <a:pt x="1039" y="236"/>
                    <a:pt x="1039" y="236"/>
                    <a:pt x="1039" y="236"/>
                  </a:cubicBezTo>
                  <a:cubicBezTo>
                    <a:pt x="1048" y="239"/>
                    <a:pt x="1049" y="240"/>
                    <a:pt x="1056" y="241"/>
                  </a:cubicBezTo>
                  <a:cubicBezTo>
                    <a:pt x="1055" y="242"/>
                    <a:pt x="1057" y="243"/>
                    <a:pt x="1061" y="244"/>
                  </a:cubicBezTo>
                  <a:cubicBezTo>
                    <a:pt x="1058" y="243"/>
                    <a:pt x="1058" y="243"/>
                    <a:pt x="1063" y="246"/>
                  </a:cubicBezTo>
                  <a:cubicBezTo>
                    <a:pt x="1061" y="245"/>
                    <a:pt x="1058" y="243"/>
                    <a:pt x="1057" y="244"/>
                  </a:cubicBezTo>
                  <a:cubicBezTo>
                    <a:pt x="1063" y="246"/>
                    <a:pt x="1067" y="247"/>
                    <a:pt x="1072" y="249"/>
                  </a:cubicBezTo>
                  <a:cubicBezTo>
                    <a:pt x="1076" y="250"/>
                    <a:pt x="1079" y="252"/>
                    <a:pt x="1085" y="255"/>
                  </a:cubicBezTo>
                  <a:close/>
                  <a:moveTo>
                    <a:pt x="1080" y="439"/>
                  </a:moveTo>
                  <a:cubicBezTo>
                    <a:pt x="1078" y="438"/>
                    <a:pt x="1085" y="438"/>
                    <a:pt x="1084" y="437"/>
                  </a:cubicBezTo>
                  <a:cubicBezTo>
                    <a:pt x="1080" y="437"/>
                    <a:pt x="1077" y="437"/>
                    <a:pt x="1078" y="438"/>
                  </a:cubicBezTo>
                  <a:cubicBezTo>
                    <a:pt x="1063" y="438"/>
                    <a:pt x="1062" y="438"/>
                    <a:pt x="1072" y="438"/>
                  </a:cubicBezTo>
                  <a:cubicBezTo>
                    <a:pt x="1065" y="438"/>
                    <a:pt x="1059" y="438"/>
                    <a:pt x="1057" y="439"/>
                  </a:cubicBezTo>
                  <a:cubicBezTo>
                    <a:pt x="1067" y="439"/>
                    <a:pt x="1071" y="438"/>
                    <a:pt x="1080" y="439"/>
                  </a:cubicBezTo>
                  <a:close/>
                  <a:moveTo>
                    <a:pt x="1056" y="462"/>
                  </a:moveTo>
                  <a:cubicBezTo>
                    <a:pt x="1063" y="462"/>
                    <a:pt x="1067" y="462"/>
                    <a:pt x="1076" y="462"/>
                  </a:cubicBezTo>
                  <a:cubicBezTo>
                    <a:pt x="1073" y="460"/>
                    <a:pt x="1015" y="462"/>
                    <a:pt x="1036" y="462"/>
                  </a:cubicBezTo>
                  <a:cubicBezTo>
                    <a:pt x="1032" y="462"/>
                    <a:pt x="1053" y="461"/>
                    <a:pt x="1056" y="462"/>
                  </a:cubicBezTo>
                  <a:close/>
                  <a:moveTo>
                    <a:pt x="1063" y="440"/>
                  </a:moveTo>
                  <a:cubicBezTo>
                    <a:pt x="1063" y="440"/>
                    <a:pt x="1064" y="440"/>
                    <a:pt x="1066" y="440"/>
                  </a:cubicBezTo>
                  <a:cubicBezTo>
                    <a:pt x="1065" y="440"/>
                    <a:pt x="1063" y="440"/>
                    <a:pt x="1060" y="439"/>
                  </a:cubicBezTo>
                  <a:cubicBezTo>
                    <a:pt x="1058" y="440"/>
                    <a:pt x="1052" y="440"/>
                    <a:pt x="1057" y="439"/>
                  </a:cubicBezTo>
                  <a:cubicBezTo>
                    <a:pt x="1052" y="439"/>
                    <a:pt x="1048" y="439"/>
                    <a:pt x="1046" y="439"/>
                  </a:cubicBezTo>
                  <a:cubicBezTo>
                    <a:pt x="1043" y="440"/>
                    <a:pt x="1057" y="440"/>
                    <a:pt x="1063" y="440"/>
                  </a:cubicBezTo>
                  <a:close/>
                  <a:moveTo>
                    <a:pt x="1045" y="461"/>
                  </a:moveTo>
                  <a:cubicBezTo>
                    <a:pt x="1044" y="460"/>
                    <a:pt x="1061" y="461"/>
                    <a:pt x="1063" y="460"/>
                  </a:cubicBezTo>
                  <a:cubicBezTo>
                    <a:pt x="1051" y="459"/>
                    <a:pt x="1047" y="459"/>
                    <a:pt x="1037" y="459"/>
                  </a:cubicBezTo>
                  <a:cubicBezTo>
                    <a:pt x="1037" y="459"/>
                    <a:pt x="1038" y="460"/>
                    <a:pt x="1043" y="460"/>
                  </a:cubicBezTo>
                  <a:cubicBezTo>
                    <a:pt x="1043" y="460"/>
                    <a:pt x="1041" y="461"/>
                    <a:pt x="1045" y="461"/>
                  </a:cubicBezTo>
                  <a:close/>
                  <a:moveTo>
                    <a:pt x="984" y="243"/>
                  </a:moveTo>
                  <a:cubicBezTo>
                    <a:pt x="988" y="243"/>
                    <a:pt x="994" y="243"/>
                    <a:pt x="995" y="243"/>
                  </a:cubicBezTo>
                  <a:cubicBezTo>
                    <a:pt x="988" y="243"/>
                    <a:pt x="993" y="242"/>
                    <a:pt x="987" y="242"/>
                  </a:cubicBezTo>
                  <a:cubicBezTo>
                    <a:pt x="985" y="242"/>
                    <a:pt x="978" y="242"/>
                    <a:pt x="984" y="243"/>
                  </a:cubicBezTo>
                  <a:close/>
                  <a:moveTo>
                    <a:pt x="988" y="241"/>
                  </a:moveTo>
                  <a:cubicBezTo>
                    <a:pt x="989" y="240"/>
                    <a:pt x="988" y="240"/>
                    <a:pt x="986" y="240"/>
                  </a:cubicBezTo>
                  <a:cubicBezTo>
                    <a:pt x="984" y="239"/>
                    <a:pt x="980" y="239"/>
                    <a:pt x="975" y="239"/>
                  </a:cubicBezTo>
                  <a:cubicBezTo>
                    <a:pt x="971" y="239"/>
                    <a:pt x="966" y="239"/>
                    <a:pt x="961" y="240"/>
                  </a:cubicBezTo>
                  <a:cubicBezTo>
                    <a:pt x="956" y="240"/>
                    <a:pt x="952" y="241"/>
                    <a:pt x="948" y="241"/>
                  </a:cubicBezTo>
                  <a:cubicBezTo>
                    <a:pt x="948" y="241"/>
                    <a:pt x="948" y="241"/>
                    <a:pt x="948" y="241"/>
                  </a:cubicBezTo>
                  <a:cubicBezTo>
                    <a:pt x="948" y="241"/>
                    <a:pt x="948" y="241"/>
                    <a:pt x="948" y="241"/>
                  </a:cubicBezTo>
                  <a:cubicBezTo>
                    <a:pt x="953" y="241"/>
                    <a:pt x="958" y="240"/>
                    <a:pt x="957" y="240"/>
                  </a:cubicBezTo>
                  <a:cubicBezTo>
                    <a:pt x="954" y="240"/>
                    <a:pt x="951" y="240"/>
                    <a:pt x="949" y="241"/>
                  </a:cubicBezTo>
                  <a:cubicBezTo>
                    <a:pt x="948" y="241"/>
                    <a:pt x="948" y="241"/>
                    <a:pt x="948" y="240"/>
                  </a:cubicBezTo>
                  <a:cubicBezTo>
                    <a:pt x="948" y="240"/>
                    <a:pt x="948" y="240"/>
                    <a:pt x="948" y="240"/>
                  </a:cubicBezTo>
                  <a:cubicBezTo>
                    <a:pt x="947" y="238"/>
                    <a:pt x="947" y="238"/>
                    <a:pt x="947" y="238"/>
                  </a:cubicBezTo>
                  <a:cubicBezTo>
                    <a:pt x="946" y="237"/>
                    <a:pt x="946" y="236"/>
                    <a:pt x="946" y="235"/>
                  </a:cubicBezTo>
                  <a:cubicBezTo>
                    <a:pt x="945" y="233"/>
                    <a:pt x="944" y="231"/>
                    <a:pt x="943" y="229"/>
                  </a:cubicBezTo>
                  <a:cubicBezTo>
                    <a:pt x="942" y="226"/>
                    <a:pt x="941" y="223"/>
                    <a:pt x="940" y="221"/>
                  </a:cubicBezTo>
                  <a:cubicBezTo>
                    <a:pt x="942" y="225"/>
                    <a:pt x="942" y="225"/>
                    <a:pt x="944" y="229"/>
                  </a:cubicBezTo>
                  <a:cubicBezTo>
                    <a:pt x="946" y="232"/>
                    <a:pt x="940" y="221"/>
                    <a:pt x="938" y="216"/>
                  </a:cubicBezTo>
                  <a:cubicBezTo>
                    <a:pt x="939" y="220"/>
                    <a:pt x="935" y="211"/>
                    <a:pt x="934" y="211"/>
                  </a:cubicBezTo>
                  <a:cubicBezTo>
                    <a:pt x="937" y="218"/>
                    <a:pt x="939" y="220"/>
                    <a:pt x="943" y="229"/>
                  </a:cubicBezTo>
                  <a:cubicBezTo>
                    <a:pt x="943" y="229"/>
                    <a:pt x="943" y="229"/>
                    <a:pt x="943" y="229"/>
                  </a:cubicBezTo>
                  <a:cubicBezTo>
                    <a:pt x="942" y="228"/>
                    <a:pt x="943" y="229"/>
                    <a:pt x="944" y="232"/>
                  </a:cubicBezTo>
                  <a:cubicBezTo>
                    <a:pt x="944" y="233"/>
                    <a:pt x="945" y="234"/>
                    <a:pt x="945" y="236"/>
                  </a:cubicBezTo>
                  <a:cubicBezTo>
                    <a:pt x="946" y="237"/>
                    <a:pt x="946" y="238"/>
                    <a:pt x="947" y="239"/>
                  </a:cubicBezTo>
                  <a:cubicBezTo>
                    <a:pt x="947" y="241"/>
                    <a:pt x="947" y="241"/>
                    <a:pt x="947" y="241"/>
                  </a:cubicBezTo>
                  <a:cubicBezTo>
                    <a:pt x="948" y="241"/>
                    <a:pt x="948" y="241"/>
                    <a:pt x="948" y="241"/>
                  </a:cubicBezTo>
                  <a:cubicBezTo>
                    <a:pt x="948" y="242"/>
                    <a:pt x="948" y="242"/>
                    <a:pt x="948" y="242"/>
                  </a:cubicBezTo>
                  <a:cubicBezTo>
                    <a:pt x="954" y="241"/>
                    <a:pt x="960" y="240"/>
                    <a:pt x="963" y="240"/>
                  </a:cubicBezTo>
                  <a:cubicBezTo>
                    <a:pt x="967" y="240"/>
                    <a:pt x="967" y="240"/>
                    <a:pt x="963" y="240"/>
                  </a:cubicBezTo>
                  <a:cubicBezTo>
                    <a:pt x="970" y="239"/>
                    <a:pt x="973" y="239"/>
                    <a:pt x="977" y="240"/>
                  </a:cubicBezTo>
                  <a:cubicBezTo>
                    <a:pt x="980" y="240"/>
                    <a:pt x="982" y="240"/>
                    <a:pt x="988" y="241"/>
                  </a:cubicBezTo>
                  <a:close/>
                  <a:moveTo>
                    <a:pt x="970" y="225"/>
                  </a:moveTo>
                  <a:cubicBezTo>
                    <a:pt x="975" y="225"/>
                    <a:pt x="981" y="225"/>
                    <a:pt x="987" y="225"/>
                  </a:cubicBezTo>
                  <a:cubicBezTo>
                    <a:pt x="977" y="224"/>
                    <a:pt x="971" y="225"/>
                    <a:pt x="965" y="225"/>
                  </a:cubicBezTo>
                  <a:cubicBezTo>
                    <a:pt x="963" y="225"/>
                    <a:pt x="963" y="225"/>
                    <a:pt x="962" y="225"/>
                  </a:cubicBezTo>
                  <a:cubicBezTo>
                    <a:pt x="962" y="225"/>
                    <a:pt x="961" y="225"/>
                    <a:pt x="961" y="225"/>
                  </a:cubicBezTo>
                  <a:cubicBezTo>
                    <a:pt x="960" y="225"/>
                    <a:pt x="958" y="225"/>
                    <a:pt x="957" y="225"/>
                  </a:cubicBezTo>
                  <a:cubicBezTo>
                    <a:pt x="957" y="225"/>
                    <a:pt x="957" y="225"/>
                    <a:pt x="957" y="225"/>
                  </a:cubicBezTo>
                  <a:cubicBezTo>
                    <a:pt x="957" y="225"/>
                    <a:pt x="957" y="226"/>
                    <a:pt x="957" y="226"/>
                  </a:cubicBezTo>
                  <a:cubicBezTo>
                    <a:pt x="959" y="225"/>
                    <a:pt x="960" y="224"/>
                    <a:pt x="961" y="225"/>
                  </a:cubicBezTo>
                  <a:cubicBezTo>
                    <a:pt x="960" y="225"/>
                    <a:pt x="958" y="226"/>
                    <a:pt x="957" y="226"/>
                  </a:cubicBezTo>
                  <a:cubicBezTo>
                    <a:pt x="956" y="225"/>
                    <a:pt x="955" y="223"/>
                    <a:pt x="956" y="226"/>
                  </a:cubicBezTo>
                  <a:cubicBezTo>
                    <a:pt x="956" y="226"/>
                    <a:pt x="956" y="226"/>
                    <a:pt x="957" y="226"/>
                  </a:cubicBezTo>
                  <a:cubicBezTo>
                    <a:pt x="958" y="226"/>
                    <a:pt x="961" y="225"/>
                    <a:pt x="962" y="226"/>
                  </a:cubicBezTo>
                  <a:cubicBezTo>
                    <a:pt x="962" y="226"/>
                    <a:pt x="958" y="226"/>
                    <a:pt x="958" y="227"/>
                  </a:cubicBezTo>
                  <a:cubicBezTo>
                    <a:pt x="959" y="226"/>
                    <a:pt x="961" y="226"/>
                    <a:pt x="962" y="226"/>
                  </a:cubicBezTo>
                  <a:cubicBezTo>
                    <a:pt x="963" y="226"/>
                    <a:pt x="963" y="226"/>
                    <a:pt x="963" y="226"/>
                  </a:cubicBezTo>
                  <a:cubicBezTo>
                    <a:pt x="964" y="226"/>
                    <a:pt x="965" y="226"/>
                    <a:pt x="965" y="226"/>
                  </a:cubicBezTo>
                  <a:cubicBezTo>
                    <a:pt x="967" y="226"/>
                    <a:pt x="968" y="225"/>
                    <a:pt x="970" y="225"/>
                  </a:cubicBezTo>
                  <a:close/>
                  <a:moveTo>
                    <a:pt x="966" y="242"/>
                  </a:moveTo>
                  <a:cubicBezTo>
                    <a:pt x="967" y="242"/>
                    <a:pt x="968" y="242"/>
                    <a:pt x="968" y="241"/>
                  </a:cubicBezTo>
                  <a:cubicBezTo>
                    <a:pt x="963" y="242"/>
                    <a:pt x="962" y="242"/>
                    <a:pt x="961" y="242"/>
                  </a:cubicBezTo>
                  <a:cubicBezTo>
                    <a:pt x="960" y="241"/>
                    <a:pt x="959" y="241"/>
                    <a:pt x="953" y="242"/>
                  </a:cubicBezTo>
                  <a:cubicBezTo>
                    <a:pt x="949" y="243"/>
                    <a:pt x="949" y="243"/>
                    <a:pt x="947" y="243"/>
                  </a:cubicBezTo>
                  <a:cubicBezTo>
                    <a:pt x="947" y="243"/>
                    <a:pt x="947" y="243"/>
                    <a:pt x="946" y="242"/>
                  </a:cubicBezTo>
                  <a:cubicBezTo>
                    <a:pt x="947" y="242"/>
                    <a:pt x="943" y="233"/>
                    <a:pt x="942" y="230"/>
                  </a:cubicBezTo>
                  <a:cubicBezTo>
                    <a:pt x="942" y="231"/>
                    <a:pt x="941" y="229"/>
                    <a:pt x="939" y="226"/>
                  </a:cubicBezTo>
                  <a:cubicBezTo>
                    <a:pt x="938" y="223"/>
                    <a:pt x="936" y="219"/>
                    <a:pt x="934" y="217"/>
                  </a:cubicBezTo>
                  <a:cubicBezTo>
                    <a:pt x="936" y="221"/>
                    <a:pt x="938" y="225"/>
                    <a:pt x="940" y="228"/>
                  </a:cubicBezTo>
                  <a:cubicBezTo>
                    <a:pt x="941" y="232"/>
                    <a:pt x="943" y="235"/>
                    <a:pt x="944" y="236"/>
                  </a:cubicBezTo>
                  <a:cubicBezTo>
                    <a:pt x="944" y="239"/>
                    <a:pt x="941" y="234"/>
                    <a:pt x="940" y="230"/>
                  </a:cubicBezTo>
                  <a:cubicBezTo>
                    <a:pt x="941" y="233"/>
                    <a:pt x="942" y="237"/>
                    <a:pt x="944" y="239"/>
                  </a:cubicBezTo>
                  <a:cubicBezTo>
                    <a:pt x="945" y="242"/>
                    <a:pt x="945" y="244"/>
                    <a:pt x="946" y="245"/>
                  </a:cubicBezTo>
                  <a:cubicBezTo>
                    <a:pt x="947" y="245"/>
                    <a:pt x="947" y="245"/>
                    <a:pt x="948" y="245"/>
                  </a:cubicBezTo>
                  <a:cubicBezTo>
                    <a:pt x="945" y="244"/>
                    <a:pt x="950" y="244"/>
                    <a:pt x="958" y="244"/>
                  </a:cubicBezTo>
                  <a:cubicBezTo>
                    <a:pt x="964" y="242"/>
                    <a:pt x="946" y="244"/>
                    <a:pt x="955" y="243"/>
                  </a:cubicBezTo>
                  <a:cubicBezTo>
                    <a:pt x="956" y="242"/>
                    <a:pt x="959" y="242"/>
                    <a:pt x="962" y="242"/>
                  </a:cubicBezTo>
                  <a:cubicBezTo>
                    <a:pt x="964" y="242"/>
                    <a:pt x="965" y="242"/>
                    <a:pt x="966" y="242"/>
                  </a:cubicBezTo>
                  <a:close/>
                  <a:moveTo>
                    <a:pt x="957" y="239"/>
                  </a:moveTo>
                  <a:cubicBezTo>
                    <a:pt x="957" y="239"/>
                    <a:pt x="965" y="238"/>
                    <a:pt x="963" y="238"/>
                  </a:cubicBezTo>
                  <a:cubicBezTo>
                    <a:pt x="955" y="239"/>
                    <a:pt x="953" y="239"/>
                    <a:pt x="949" y="239"/>
                  </a:cubicBezTo>
                  <a:cubicBezTo>
                    <a:pt x="949" y="240"/>
                    <a:pt x="949" y="239"/>
                    <a:pt x="949" y="239"/>
                  </a:cubicBezTo>
                  <a:cubicBezTo>
                    <a:pt x="949" y="239"/>
                    <a:pt x="949" y="239"/>
                    <a:pt x="948" y="238"/>
                  </a:cubicBezTo>
                  <a:cubicBezTo>
                    <a:pt x="948" y="238"/>
                    <a:pt x="948" y="238"/>
                    <a:pt x="948" y="237"/>
                  </a:cubicBezTo>
                  <a:cubicBezTo>
                    <a:pt x="948" y="238"/>
                    <a:pt x="948" y="238"/>
                    <a:pt x="948" y="239"/>
                  </a:cubicBezTo>
                  <a:cubicBezTo>
                    <a:pt x="948" y="239"/>
                    <a:pt x="949" y="239"/>
                    <a:pt x="949" y="239"/>
                  </a:cubicBezTo>
                  <a:cubicBezTo>
                    <a:pt x="949" y="240"/>
                    <a:pt x="949" y="240"/>
                    <a:pt x="949" y="240"/>
                  </a:cubicBezTo>
                  <a:cubicBezTo>
                    <a:pt x="953" y="239"/>
                    <a:pt x="952" y="240"/>
                    <a:pt x="957" y="239"/>
                  </a:cubicBezTo>
                  <a:close/>
                  <a:moveTo>
                    <a:pt x="956" y="227"/>
                  </a:moveTo>
                  <a:cubicBezTo>
                    <a:pt x="956" y="227"/>
                    <a:pt x="956" y="227"/>
                    <a:pt x="956" y="227"/>
                  </a:cubicBezTo>
                  <a:cubicBezTo>
                    <a:pt x="956" y="227"/>
                    <a:pt x="956" y="227"/>
                    <a:pt x="956" y="227"/>
                  </a:cubicBezTo>
                  <a:cubicBezTo>
                    <a:pt x="955" y="225"/>
                    <a:pt x="954" y="223"/>
                    <a:pt x="953" y="221"/>
                  </a:cubicBezTo>
                  <a:cubicBezTo>
                    <a:pt x="953" y="221"/>
                    <a:pt x="952" y="218"/>
                    <a:pt x="951" y="216"/>
                  </a:cubicBezTo>
                  <a:cubicBezTo>
                    <a:pt x="950" y="215"/>
                    <a:pt x="949" y="213"/>
                    <a:pt x="948" y="211"/>
                  </a:cubicBezTo>
                  <a:cubicBezTo>
                    <a:pt x="949" y="213"/>
                    <a:pt x="950" y="215"/>
                    <a:pt x="951" y="217"/>
                  </a:cubicBezTo>
                  <a:cubicBezTo>
                    <a:pt x="952" y="219"/>
                    <a:pt x="952" y="221"/>
                    <a:pt x="953" y="222"/>
                  </a:cubicBezTo>
                  <a:cubicBezTo>
                    <a:pt x="954" y="225"/>
                    <a:pt x="955" y="227"/>
                    <a:pt x="956" y="227"/>
                  </a:cubicBezTo>
                  <a:close/>
                  <a:moveTo>
                    <a:pt x="955" y="222"/>
                  </a:moveTo>
                  <a:cubicBezTo>
                    <a:pt x="955" y="223"/>
                    <a:pt x="956" y="224"/>
                    <a:pt x="956" y="224"/>
                  </a:cubicBezTo>
                  <a:cubicBezTo>
                    <a:pt x="956" y="223"/>
                    <a:pt x="956" y="222"/>
                    <a:pt x="955" y="222"/>
                  </a:cubicBezTo>
                  <a:cubicBezTo>
                    <a:pt x="955" y="221"/>
                    <a:pt x="954" y="220"/>
                    <a:pt x="954" y="219"/>
                  </a:cubicBezTo>
                  <a:cubicBezTo>
                    <a:pt x="952" y="215"/>
                    <a:pt x="951" y="212"/>
                    <a:pt x="950" y="211"/>
                  </a:cubicBezTo>
                  <a:cubicBezTo>
                    <a:pt x="952" y="214"/>
                    <a:pt x="953" y="218"/>
                    <a:pt x="952" y="217"/>
                  </a:cubicBezTo>
                  <a:cubicBezTo>
                    <a:pt x="953" y="218"/>
                    <a:pt x="953" y="219"/>
                    <a:pt x="954" y="221"/>
                  </a:cubicBezTo>
                  <a:cubicBezTo>
                    <a:pt x="954" y="221"/>
                    <a:pt x="955" y="222"/>
                    <a:pt x="955" y="222"/>
                  </a:cubicBezTo>
                  <a:close/>
                  <a:moveTo>
                    <a:pt x="953" y="226"/>
                  </a:moveTo>
                  <a:cubicBezTo>
                    <a:pt x="950" y="219"/>
                    <a:pt x="953" y="224"/>
                    <a:pt x="952" y="221"/>
                  </a:cubicBezTo>
                  <a:cubicBezTo>
                    <a:pt x="952" y="221"/>
                    <a:pt x="952" y="221"/>
                    <a:pt x="952" y="220"/>
                  </a:cubicBezTo>
                  <a:cubicBezTo>
                    <a:pt x="951" y="220"/>
                    <a:pt x="951" y="219"/>
                    <a:pt x="950" y="218"/>
                  </a:cubicBezTo>
                  <a:cubicBezTo>
                    <a:pt x="950" y="217"/>
                    <a:pt x="949" y="215"/>
                    <a:pt x="949" y="214"/>
                  </a:cubicBezTo>
                  <a:cubicBezTo>
                    <a:pt x="947" y="211"/>
                    <a:pt x="946" y="208"/>
                    <a:pt x="944" y="207"/>
                  </a:cubicBezTo>
                  <a:cubicBezTo>
                    <a:pt x="948" y="212"/>
                    <a:pt x="950" y="217"/>
                    <a:pt x="951" y="220"/>
                  </a:cubicBezTo>
                  <a:cubicBezTo>
                    <a:pt x="951" y="221"/>
                    <a:pt x="951" y="221"/>
                    <a:pt x="951" y="221"/>
                  </a:cubicBezTo>
                  <a:cubicBezTo>
                    <a:pt x="951" y="221"/>
                    <a:pt x="950" y="220"/>
                    <a:pt x="949" y="217"/>
                  </a:cubicBezTo>
                  <a:cubicBezTo>
                    <a:pt x="950" y="219"/>
                    <a:pt x="950" y="220"/>
                    <a:pt x="951" y="221"/>
                  </a:cubicBezTo>
                  <a:cubicBezTo>
                    <a:pt x="951" y="222"/>
                    <a:pt x="951" y="222"/>
                    <a:pt x="951" y="222"/>
                  </a:cubicBezTo>
                  <a:cubicBezTo>
                    <a:pt x="951" y="223"/>
                    <a:pt x="951" y="224"/>
                    <a:pt x="952" y="225"/>
                  </a:cubicBezTo>
                  <a:cubicBezTo>
                    <a:pt x="952" y="225"/>
                    <a:pt x="953" y="225"/>
                    <a:pt x="953" y="226"/>
                  </a:cubicBezTo>
                  <a:close/>
                  <a:moveTo>
                    <a:pt x="949" y="210"/>
                  </a:moveTo>
                  <a:cubicBezTo>
                    <a:pt x="950" y="214"/>
                    <a:pt x="951" y="217"/>
                    <a:pt x="952" y="217"/>
                  </a:cubicBezTo>
                  <a:cubicBezTo>
                    <a:pt x="951" y="215"/>
                    <a:pt x="950" y="213"/>
                    <a:pt x="950" y="211"/>
                  </a:cubicBezTo>
                  <a:cubicBezTo>
                    <a:pt x="949" y="209"/>
                    <a:pt x="948" y="207"/>
                    <a:pt x="947" y="206"/>
                  </a:cubicBezTo>
                  <a:cubicBezTo>
                    <a:pt x="948" y="207"/>
                    <a:pt x="949" y="209"/>
                    <a:pt x="948" y="206"/>
                  </a:cubicBezTo>
                  <a:cubicBezTo>
                    <a:pt x="946" y="203"/>
                    <a:pt x="945" y="203"/>
                    <a:pt x="947" y="206"/>
                  </a:cubicBezTo>
                  <a:cubicBezTo>
                    <a:pt x="945" y="204"/>
                    <a:pt x="944" y="201"/>
                    <a:pt x="943" y="201"/>
                  </a:cubicBezTo>
                  <a:cubicBezTo>
                    <a:pt x="945" y="203"/>
                    <a:pt x="947" y="207"/>
                    <a:pt x="949" y="210"/>
                  </a:cubicBezTo>
                  <a:close/>
                  <a:moveTo>
                    <a:pt x="945" y="248"/>
                  </a:moveTo>
                  <a:cubicBezTo>
                    <a:pt x="946" y="247"/>
                    <a:pt x="951" y="246"/>
                    <a:pt x="945" y="247"/>
                  </a:cubicBezTo>
                  <a:cubicBezTo>
                    <a:pt x="945" y="247"/>
                    <a:pt x="944" y="245"/>
                    <a:pt x="944" y="244"/>
                  </a:cubicBezTo>
                  <a:cubicBezTo>
                    <a:pt x="943" y="245"/>
                    <a:pt x="942" y="243"/>
                    <a:pt x="941" y="239"/>
                  </a:cubicBezTo>
                  <a:cubicBezTo>
                    <a:pt x="940" y="237"/>
                    <a:pt x="939" y="235"/>
                    <a:pt x="938" y="233"/>
                  </a:cubicBezTo>
                  <a:cubicBezTo>
                    <a:pt x="937" y="230"/>
                    <a:pt x="936" y="228"/>
                    <a:pt x="934" y="225"/>
                  </a:cubicBezTo>
                  <a:cubicBezTo>
                    <a:pt x="934" y="225"/>
                    <a:pt x="933" y="224"/>
                    <a:pt x="933" y="223"/>
                  </a:cubicBezTo>
                  <a:cubicBezTo>
                    <a:pt x="933" y="224"/>
                    <a:pt x="934" y="226"/>
                    <a:pt x="934" y="227"/>
                  </a:cubicBezTo>
                  <a:cubicBezTo>
                    <a:pt x="935" y="228"/>
                    <a:pt x="935" y="229"/>
                    <a:pt x="936" y="230"/>
                  </a:cubicBezTo>
                  <a:cubicBezTo>
                    <a:pt x="937" y="232"/>
                    <a:pt x="937" y="233"/>
                    <a:pt x="937" y="234"/>
                  </a:cubicBezTo>
                  <a:cubicBezTo>
                    <a:pt x="937" y="235"/>
                    <a:pt x="936" y="233"/>
                    <a:pt x="935" y="231"/>
                  </a:cubicBezTo>
                  <a:cubicBezTo>
                    <a:pt x="942" y="247"/>
                    <a:pt x="938" y="235"/>
                    <a:pt x="938" y="234"/>
                  </a:cubicBezTo>
                  <a:cubicBezTo>
                    <a:pt x="940" y="239"/>
                    <a:pt x="941" y="241"/>
                    <a:pt x="945" y="248"/>
                  </a:cubicBezTo>
                  <a:cubicBezTo>
                    <a:pt x="945" y="248"/>
                    <a:pt x="945" y="248"/>
                    <a:pt x="945" y="248"/>
                  </a:cubicBezTo>
                  <a:close/>
                  <a:moveTo>
                    <a:pt x="938" y="193"/>
                  </a:moveTo>
                  <a:cubicBezTo>
                    <a:pt x="941" y="198"/>
                    <a:pt x="946" y="207"/>
                    <a:pt x="946" y="206"/>
                  </a:cubicBezTo>
                  <a:cubicBezTo>
                    <a:pt x="942" y="199"/>
                    <a:pt x="938" y="192"/>
                    <a:pt x="938" y="193"/>
                  </a:cubicBezTo>
                  <a:close/>
                  <a:moveTo>
                    <a:pt x="944" y="201"/>
                  </a:moveTo>
                  <a:cubicBezTo>
                    <a:pt x="943" y="199"/>
                    <a:pt x="942" y="196"/>
                    <a:pt x="940" y="192"/>
                  </a:cubicBezTo>
                  <a:cubicBezTo>
                    <a:pt x="939" y="191"/>
                    <a:pt x="938" y="189"/>
                    <a:pt x="937" y="187"/>
                  </a:cubicBezTo>
                  <a:cubicBezTo>
                    <a:pt x="936" y="185"/>
                    <a:pt x="935" y="183"/>
                    <a:pt x="934" y="182"/>
                  </a:cubicBezTo>
                  <a:cubicBezTo>
                    <a:pt x="929" y="175"/>
                    <a:pt x="925" y="168"/>
                    <a:pt x="923" y="165"/>
                  </a:cubicBezTo>
                  <a:cubicBezTo>
                    <a:pt x="929" y="175"/>
                    <a:pt x="933" y="181"/>
                    <a:pt x="936" y="186"/>
                  </a:cubicBezTo>
                  <a:cubicBezTo>
                    <a:pt x="938" y="191"/>
                    <a:pt x="940" y="194"/>
                    <a:pt x="940" y="196"/>
                  </a:cubicBezTo>
                  <a:cubicBezTo>
                    <a:pt x="940" y="193"/>
                    <a:pt x="943" y="200"/>
                    <a:pt x="944" y="201"/>
                  </a:cubicBezTo>
                  <a:close/>
                  <a:moveTo>
                    <a:pt x="927" y="176"/>
                  </a:moveTo>
                  <a:cubicBezTo>
                    <a:pt x="931" y="182"/>
                    <a:pt x="935" y="187"/>
                    <a:pt x="936" y="188"/>
                  </a:cubicBezTo>
                  <a:cubicBezTo>
                    <a:pt x="928" y="175"/>
                    <a:pt x="929" y="177"/>
                    <a:pt x="929" y="175"/>
                  </a:cubicBezTo>
                  <a:cubicBezTo>
                    <a:pt x="926" y="171"/>
                    <a:pt x="924" y="168"/>
                    <a:pt x="922" y="166"/>
                  </a:cubicBezTo>
                  <a:cubicBezTo>
                    <a:pt x="921" y="163"/>
                    <a:pt x="919" y="161"/>
                    <a:pt x="917" y="159"/>
                  </a:cubicBezTo>
                  <a:cubicBezTo>
                    <a:pt x="918" y="161"/>
                    <a:pt x="920" y="164"/>
                    <a:pt x="922" y="167"/>
                  </a:cubicBezTo>
                  <a:cubicBezTo>
                    <a:pt x="924" y="170"/>
                    <a:pt x="926" y="173"/>
                    <a:pt x="927" y="176"/>
                  </a:cubicBezTo>
                  <a:close/>
                  <a:moveTo>
                    <a:pt x="925" y="191"/>
                  </a:moveTo>
                  <a:cubicBezTo>
                    <a:pt x="931" y="201"/>
                    <a:pt x="932" y="206"/>
                    <a:pt x="936" y="211"/>
                  </a:cubicBezTo>
                  <a:cubicBezTo>
                    <a:pt x="932" y="204"/>
                    <a:pt x="928" y="194"/>
                    <a:pt x="925" y="191"/>
                  </a:cubicBezTo>
                  <a:close/>
                  <a:moveTo>
                    <a:pt x="923" y="205"/>
                  </a:moveTo>
                  <a:cubicBezTo>
                    <a:pt x="925" y="209"/>
                    <a:pt x="927" y="212"/>
                    <a:pt x="929" y="215"/>
                  </a:cubicBezTo>
                  <a:cubicBezTo>
                    <a:pt x="927" y="211"/>
                    <a:pt x="921" y="201"/>
                    <a:pt x="921" y="200"/>
                  </a:cubicBezTo>
                  <a:cubicBezTo>
                    <a:pt x="926" y="207"/>
                    <a:pt x="920" y="197"/>
                    <a:pt x="919" y="195"/>
                  </a:cubicBezTo>
                  <a:cubicBezTo>
                    <a:pt x="922" y="197"/>
                    <a:pt x="921" y="199"/>
                    <a:pt x="922" y="200"/>
                  </a:cubicBezTo>
                  <a:cubicBezTo>
                    <a:pt x="926" y="206"/>
                    <a:pt x="925" y="201"/>
                    <a:pt x="920" y="195"/>
                  </a:cubicBezTo>
                  <a:cubicBezTo>
                    <a:pt x="923" y="199"/>
                    <a:pt x="912" y="186"/>
                    <a:pt x="915" y="191"/>
                  </a:cubicBezTo>
                  <a:cubicBezTo>
                    <a:pt x="916" y="192"/>
                    <a:pt x="916" y="192"/>
                    <a:pt x="916" y="192"/>
                  </a:cubicBezTo>
                  <a:cubicBezTo>
                    <a:pt x="916" y="192"/>
                    <a:pt x="914" y="191"/>
                    <a:pt x="916" y="194"/>
                  </a:cubicBezTo>
                  <a:cubicBezTo>
                    <a:pt x="920" y="198"/>
                    <a:pt x="921" y="202"/>
                    <a:pt x="923" y="205"/>
                  </a:cubicBezTo>
                  <a:close/>
                  <a:moveTo>
                    <a:pt x="924" y="214"/>
                  </a:moveTo>
                  <a:cubicBezTo>
                    <a:pt x="929" y="221"/>
                    <a:pt x="924" y="208"/>
                    <a:pt x="921" y="206"/>
                  </a:cubicBezTo>
                  <a:cubicBezTo>
                    <a:pt x="926" y="215"/>
                    <a:pt x="921" y="208"/>
                    <a:pt x="924" y="214"/>
                  </a:cubicBezTo>
                  <a:close/>
                  <a:moveTo>
                    <a:pt x="916" y="156"/>
                  </a:moveTo>
                  <a:cubicBezTo>
                    <a:pt x="913" y="151"/>
                    <a:pt x="919" y="159"/>
                    <a:pt x="919" y="158"/>
                  </a:cubicBezTo>
                  <a:cubicBezTo>
                    <a:pt x="915" y="152"/>
                    <a:pt x="913" y="149"/>
                    <a:pt x="911" y="146"/>
                  </a:cubicBezTo>
                  <a:cubicBezTo>
                    <a:pt x="910" y="145"/>
                    <a:pt x="909" y="144"/>
                    <a:pt x="908" y="142"/>
                  </a:cubicBezTo>
                  <a:cubicBezTo>
                    <a:pt x="907" y="141"/>
                    <a:pt x="905" y="139"/>
                    <a:pt x="903" y="137"/>
                  </a:cubicBezTo>
                  <a:cubicBezTo>
                    <a:pt x="902" y="136"/>
                    <a:pt x="904" y="139"/>
                    <a:pt x="907" y="142"/>
                  </a:cubicBezTo>
                  <a:cubicBezTo>
                    <a:pt x="910" y="146"/>
                    <a:pt x="913" y="150"/>
                    <a:pt x="913" y="151"/>
                  </a:cubicBezTo>
                  <a:cubicBezTo>
                    <a:pt x="911" y="150"/>
                    <a:pt x="908" y="145"/>
                    <a:pt x="905" y="140"/>
                  </a:cubicBezTo>
                  <a:cubicBezTo>
                    <a:pt x="901" y="136"/>
                    <a:pt x="898" y="131"/>
                    <a:pt x="897" y="130"/>
                  </a:cubicBezTo>
                  <a:cubicBezTo>
                    <a:pt x="900" y="134"/>
                    <a:pt x="895" y="129"/>
                    <a:pt x="894" y="128"/>
                  </a:cubicBezTo>
                  <a:cubicBezTo>
                    <a:pt x="906" y="142"/>
                    <a:pt x="896" y="132"/>
                    <a:pt x="905" y="142"/>
                  </a:cubicBezTo>
                  <a:cubicBezTo>
                    <a:pt x="899" y="135"/>
                    <a:pt x="897" y="133"/>
                    <a:pt x="895" y="131"/>
                  </a:cubicBezTo>
                  <a:cubicBezTo>
                    <a:pt x="897" y="134"/>
                    <a:pt x="896" y="133"/>
                    <a:pt x="894" y="131"/>
                  </a:cubicBezTo>
                  <a:cubicBezTo>
                    <a:pt x="897" y="135"/>
                    <a:pt x="905" y="143"/>
                    <a:pt x="903" y="143"/>
                  </a:cubicBezTo>
                  <a:cubicBezTo>
                    <a:pt x="907" y="147"/>
                    <a:pt x="911" y="152"/>
                    <a:pt x="915" y="156"/>
                  </a:cubicBezTo>
                  <a:cubicBezTo>
                    <a:pt x="911" y="150"/>
                    <a:pt x="909" y="149"/>
                    <a:pt x="908" y="147"/>
                  </a:cubicBezTo>
                  <a:cubicBezTo>
                    <a:pt x="913" y="154"/>
                    <a:pt x="907" y="144"/>
                    <a:pt x="909" y="146"/>
                  </a:cubicBezTo>
                  <a:cubicBezTo>
                    <a:pt x="912" y="151"/>
                    <a:pt x="914" y="154"/>
                    <a:pt x="916" y="156"/>
                  </a:cubicBezTo>
                  <a:close/>
                  <a:moveTo>
                    <a:pt x="913" y="186"/>
                  </a:moveTo>
                  <a:cubicBezTo>
                    <a:pt x="914" y="186"/>
                    <a:pt x="908" y="176"/>
                    <a:pt x="912" y="181"/>
                  </a:cubicBezTo>
                  <a:cubicBezTo>
                    <a:pt x="910" y="176"/>
                    <a:pt x="908" y="173"/>
                    <a:pt x="906" y="172"/>
                  </a:cubicBezTo>
                  <a:cubicBezTo>
                    <a:pt x="905" y="170"/>
                    <a:pt x="904" y="169"/>
                    <a:pt x="903" y="169"/>
                  </a:cubicBezTo>
                  <a:cubicBezTo>
                    <a:pt x="908" y="176"/>
                    <a:pt x="909" y="180"/>
                    <a:pt x="913" y="186"/>
                  </a:cubicBezTo>
                  <a:close/>
                  <a:moveTo>
                    <a:pt x="901" y="162"/>
                  </a:moveTo>
                  <a:cubicBezTo>
                    <a:pt x="902" y="162"/>
                    <a:pt x="914" y="179"/>
                    <a:pt x="910" y="173"/>
                  </a:cubicBezTo>
                  <a:cubicBezTo>
                    <a:pt x="906" y="167"/>
                    <a:pt x="901" y="160"/>
                    <a:pt x="898" y="157"/>
                  </a:cubicBezTo>
                  <a:cubicBezTo>
                    <a:pt x="901" y="160"/>
                    <a:pt x="899" y="159"/>
                    <a:pt x="901" y="162"/>
                  </a:cubicBezTo>
                  <a:close/>
                  <a:moveTo>
                    <a:pt x="910" y="167"/>
                  </a:moveTo>
                  <a:cubicBezTo>
                    <a:pt x="913" y="170"/>
                    <a:pt x="906" y="160"/>
                    <a:pt x="904" y="158"/>
                  </a:cubicBezTo>
                  <a:cubicBezTo>
                    <a:pt x="907" y="162"/>
                    <a:pt x="907" y="163"/>
                    <a:pt x="906" y="162"/>
                  </a:cubicBezTo>
                  <a:cubicBezTo>
                    <a:pt x="903" y="158"/>
                    <a:pt x="903" y="158"/>
                    <a:pt x="903" y="158"/>
                  </a:cubicBezTo>
                  <a:cubicBezTo>
                    <a:pt x="903" y="157"/>
                    <a:pt x="903" y="158"/>
                    <a:pt x="902" y="155"/>
                  </a:cubicBezTo>
                  <a:cubicBezTo>
                    <a:pt x="897" y="150"/>
                    <a:pt x="904" y="160"/>
                    <a:pt x="910" y="167"/>
                  </a:cubicBezTo>
                  <a:close/>
                  <a:moveTo>
                    <a:pt x="893" y="435"/>
                  </a:moveTo>
                  <a:cubicBezTo>
                    <a:pt x="900" y="435"/>
                    <a:pt x="910" y="435"/>
                    <a:pt x="910" y="434"/>
                  </a:cubicBezTo>
                  <a:cubicBezTo>
                    <a:pt x="902" y="434"/>
                    <a:pt x="905" y="434"/>
                    <a:pt x="896" y="434"/>
                  </a:cubicBezTo>
                  <a:cubicBezTo>
                    <a:pt x="896" y="435"/>
                    <a:pt x="895" y="435"/>
                    <a:pt x="893" y="435"/>
                  </a:cubicBezTo>
                  <a:close/>
                  <a:moveTo>
                    <a:pt x="892" y="127"/>
                  </a:moveTo>
                  <a:cubicBezTo>
                    <a:pt x="895" y="131"/>
                    <a:pt x="899" y="135"/>
                    <a:pt x="896" y="131"/>
                  </a:cubicBezTo>
                  <a:cubicBezTo>
                    <a:pt x="894" y="129"/>
                    <a:pt x="892" y="126"/>
                    <a:pt x="892" y="126"/>
                  </a:cubicBezTo>
                  <a:cubicBezTo>
                    <a:pt x="892" y="126"/>
                    <a:pt x="892" y="126"/>
                    <a:pt x="891" y="124"/>
                  </a:cubicBezTo>
                  <a:cubicBezTo>
                    <a:pt x="890" y="125"/>
                    <a:pt x="884" y="117"/>
                    <a:pt x="880" y="113"/>
                  </a:cubicBezTo>
                  <a:cubicBezTo>
                    <a:pt x="880" y="115"/>
                    <a:pt x="872" y="106"/>
                    <a:pt x="871" y="105"/>
                  </a:cubicBezTo>
                  <a:cubicBezTo>
                    <a:pt x="877" y="112"/>
                    <a:pt x="879" y="113"/>
                    <a:pt x="882" y="116"/>
                  </a:cubicBezTo>
                  <a:cubicBezTo>
                    <a:pt x="880" y="114"/>
                    <a:pt x="888" y="124"/>
                    <a:pt x="890" y="124"/>
                  </a:cubicBezTo>
                  <a:cubicBezTo>
                    <a:pt x="886" y="120"/>
                    <a:pt x="889" y="123"/>
                    <a:pt x="892" y="127"/>
                  </a:cubicBezTo>
                  <a:close/>
                  <a:moveTo>
                    <a:pt x="892" y="155"/>
                  </a:moveTo>
                  <a:cubicBezTo>
                    <a:pt x="894" y="158"/>
                    <a:pt x="896" y="161"/>
                    <a:pt x="896" y="161"/>
                  </a:cubicBezTo>
                  <a:cubicBezTo>
                    <a:pt x="894" y="158"/>
                    <a:pt x="891" y="154"/>
                    <a:pt x="891" y="154"/>
                  </a:cubicBezTo>
                  <a:cubicBezTo>
                    <a:pt x="893" y="155"/>
                    <a:pt x="893" y="156"/>
                    <a:pt x="893" y="156"/>
                  </a:cubicBezTo>
                  <a:cubicBezTo>
                    <a:pt x="891" y="153"/>
                    <a:pt x="888" y="150"/>
                    <a:pt x="886" y="147"/>
                  </a:cubicBezTo>
                  <a:cubicBezTo>
                    <a:pt x="888" y="151"/>
                    <a:pt x="883" y="146"/>
                    <a:pt x="887" y="150"/>
                  </a:cubicBezTo>
                  <a:cubicBezTo>
                    <a:pt x="887" y="149"/>
                    <a:pt x="889" y="152"/>
                    <a:pt x="892" y="155"/>
                  </a:cubicBezTo>
                  <a:close/>
                  <a:moveTo>
                    <a:pt x="892" y="123"/>
                  </a:moveTo>
                  <a:cubicBezTo>
                    <a:pt x="895" y="124"/>
                    <a:pt x="862" y="93"/>
                    <a:pt x="884" y="114"/>
                  </a:cubicBezTo>
                  <a:cubicBezTo>
                    <a:pt x="888" y="119"/>
                    <a:pt x="888" y="118"/>
                    <a:pt x="892" y="123"/>
                  </a:cubicBezTo>
                  <a:close/>
                  <a:moveTo>
                    <a:pt x="892" y="129"/>
                  </a:moveTo>
                  <a:cubicBezTo>
                    <a:pt x="893" y="130"/>
                    <a:pt x="891" y="127"/>
                    <a:pt x="888" y="124"/>
                  </a:cubicBezTo>
                  <a:cubicBezTo>
                    <a:pt x="885" y="120"/>
                    <a:pt x="881" y="116"/>
                    <a:pt x="879" y="114"/>
                  </a:cubicBezTo>
                  <a:cubicBezTo>
                    <a:pt x="884" y="120"/>
                    <a:pt x="890" y="126"/>
                    <a:pt x="892" y="129"/>
                  </a:cubicBezTo>
                  <a:close/>
                  <a:moveTo>
                    <a:pt x="880" y="144"/>
                  </a:moveTo>
                  <a:cubicBezTo>
                    <a:pt x="885" y="151"/>
                    <a:pt x="888" y="155"/>
                    <a:pt x="891" y="157"/>
                  </a:cubicBezTo>
                  <a:cubicBezTo>
                    <a:pt x="888" y="154"/>
                    <a:pt x="880" y="143"/>
                    <a:pt x="877" y="140"/>
                  </a:cubicBezTo>
                  <a:cubicBezTo>
                    <a:pt x="880" y="144"/>
                    <a:pt x="881" y="145"/>
                    <a:pt x="880" y="144"/>
                  </a:cubicBezTo>
                  <a:close/>
                  <a:moveTo>
                    <a:pt x="876" y="109"/>
                  </a:moveTo>
                  <a:cubicBezTo>
                    <a:pt x="873" y="107"/>
                    <a:pt x="874" y="107"/>
                    <a:pt x="874" y="107"/>
                  </a:cubicBezTo>
                  <a:cubicBezTo>
                    <a:pt x="871" y="103"/>
                    <a:pt x="869" y="101"/>
                    <a:pt x="868" y="101"/>
                  </a:cubicBezTo>
                  <a:cubicBezTo>
                    <a:pt x="870" y="103"/>
                    <a:pt x="870" y="103"/>
                    <a:pt x="867" y="101"/>
                  </a:cubicBezTo>
                  <a:cubicBezTo>
                    <a:pt x="865" y="99"/>
                    <a:pt x="862" y="95"/>
                    <a:pt x="858" y="92"/>
                  </a:cubicBezTo>
                  <a:cubicBezTo>
                    <a:pt x="856" y="90"/>
                    <a:pt x="854" y="88"/>
                    <a:pt x="852" y="86"/>
                  </a:cubicBezTo>
                  <a:cubicBezTo>
                    <a:pt x="849" y="85"/>
                    <a:pt x="847" y="83"/>
                    <a:pt x="845" y="81"/>
                  </a:cubicBezTo>
                  <a:cubicBezTo>
                    <a:pt x="844" y="82"/>
                    <a:pt x="855" y="90"/>
                    <a:pt x="849" y="86"/>
                  </a:cubicBezTo>
                  <a:cubicBezTo>
                    <a:pt x="854" y="89"/>
                    <a:pt x="858" y="93"/>
                    <a:pt x="863" y="98"/>
                  </a:cubicBezTo>
                  <a:cubicBezTo>
                    <a:pt x="865" y="100"/>
                    <a:pt x="868" y="102"/>
                    <a:pt x="870" y="104"/>
                  </a:cubicBezTo>
                  <a:cubicBezTo>
                    <a:pt x="872" y="106"/>
                    <a:pt x="874" y="108"/>
                    <a:pt x="876" y="109"/>
                  </a:cubicBezTo>
                  <a:close/>
                  <a:moveTo>
                    <a:pt x="862" y="94"/>
                  </a:moveTo>
                  <a:cubicBezTo>
                    <a:pt x="866" y="98"/>
                    <a:pt x="870" y="101"/>
                    <a:pt x="874" y="104"/>
                  </a:cubicBezTo>
                  <a:cubicBezTo>
                    <a:pt x="867" y="98"/>
                    <a:pt x="861" y="93"/>
                    <a:pt x="855" y="88"/>
                  </a:cubicBezTo>
                  <a:cubicBezTo>
                    <a:pt x="849" y="83"/>
                    <a:pt x="843" y="79"/>
                    <a:pt x="839" y="75"/>
                  </a:cubicBezTo>
                  <a:cubicBezTo>
                    <a:pt x="836" y="73"/>
                    <a:pt x="834" y="72"/>
                    <a:pt x="831" y="70"/>
                  </a:cubicBezTo>
                  <a:cubicBezTo>
                    <a:pt x="829" y="68"/>
                    <a:pt x="827" y="67"/>
                    <a:pt x="825" y="66"/>
                  </a:cubicBezTo>
                  <a:cubicBezTo>
                    <a:pt x="821" y="64"/>
                    <a:pt x="818" y="62"/>
                    <a:pt x="817" y="61"/>
                  </a:cubicBezTo>
                  <a:cubicBezTo>
                    <a:pt x="822" y="64"/>
                    <a:pt x="827" y="68"/>
                    <a:pt x="833" y="71"/>
                  </a:cubicBezTo>
                  <a:cubicBezTo>
                    <a:pt x="838" y="75"/>
                    <a:pt x="843" y="79"/>
                    <a:pt x="848" y="83"/>
                  </a:cubicBezTo>
                  <a:cubicBezTo>
                    <a:pt x="849" y="84"/>
                    <a:pt x="851" y="85"/>
                    <a:pt x="852" y="86"/>
                  </a:cubicBezTo>
                  <a:cubicBezTo>
                    <a:pt x="853" y="87"/>
                    <a:pt x="854" y="88"/>
                    <a:pt x="855" y="89"/>
                  </a:cubicBezTo>
                  <a:cubicBezTo>
                    <a:pt x="858" y="91"/>
                    <a:pt x="860" y="93"/>
                    <a:pt x="862" y="94"/>
                  </a:cubicBezTo>
                  <a:close/>
                  <a:moveTo>
                    <a:pt x="849" y="106"/>
                  </a:moveTo>
                  <a:cubicBezTo>
                    <a:pt x="846" y="104"/>
                    <a:pt x="847" y="103"/>
                    <a:pt x="843" y="100"/>
                  </a:cubicBezTo>
                  <a:cubicBezTo>
                    <a:pt x="845" y="103"/>
                    <a:pt x="844" y="102"/>
                    <a:pt x="842" y="100"/>
                  </a:cubicBezTo>
                  <a:cubicBezTo>
                    <a:pt x="840" y="99"/>
                    <a:pt x="837" y="97"/>
                    <a:pt x="836" y="96"/>
                  </a:cubicBezTo>
                  <a:cubicBezTo>
                    <a:pt x="840" y="97"/>
                    <a:pt x="824" y="87"/>
                    <a:pt x="831" y="92"/>
                  </a:cubicBezTo>
                  <a:cubicBezTo>
                    <a:pt x="832" y="93"/>
                    <a:pt x="834" y="94"/>
                    <a:pt x="836" y="96"/>
                  </a:cubicBezTo>
                  <a:cubicBezTo>
                    <a:pt x="837" y="96"/>
                    <a:pt x="838" y="97"/>
                    <a:pt x="839" y="98"/>
                  </a:cubicBezTo>
                  <a:cubicBezTo>
                    <a:pt x="842" y="101"/>
                    <a:pt x="846" y="104"/>
                    <a:pt x="849" y="106"/>
                  </a:cubicBezTo>
                  <a:close/>
                  <a:moveTo>
                    <a:pt x="838" y="80"/>
                  </a:moveTo>
                  <a:cubicBezTo>
                    <a:pt x="834" y="76"/>
                    <a:pt x="838" y="79"/>
                    <a:pt x="842" y="81"/>
                  </a:cubicBezTo>
                  <a:cubicBezTo>
                    <a:pt x="836" y="76"/>
                    <a:pt x="832" y="73"/>
                    <a:pt x="829" y="72"/>
                  </a:cubicBezTo>
                  <a:cubicBezTo>
                    <a:pt x="826" y="70"/>
                    <a:pt x="824" y="69"/>
                    <a:pt x="822" y="68"/>
                  </a:cubicBezTo>
                  <a:cubicBezTo>
                    <a:pt x="824" y="68"/>
                    <a:pt x="819" y="65"/>
                    <a:pt x="813" y="60"/>
                  </a:cubicBezTo>
                  <a:cubicBezTo>
                    <a:pt x="813" y="61"/>
                    <a:pt x="816" y="64"/>
                    <a:pt x="821" y="68"/>
                  </a:cubicBezTo>
                  <a:cubicBezTo>
                    <a:pt x="823" y="70"/>
                    <a:pt x="826" y="71"/>
                    <a:pt x="828" y="73"/>
                  </a:cubicBezTo>
                  <a:cubicBezTo>
                    <a:pt x="823" y="70"/>
                    <a:pt x="810" y="61"/>
                    <a:pt x="818" y="67"/>
                  </a:cubicBezTo>
                  <a:cubicBezTo>
                    <a:pt x="821" y="69"/>
                    <a:pt x="824" y="71"/>
                    <a:pt x="828" y="73"/>
                  </a:cubicBezTo>
                  <a:cubicBezTo>
                    <a:pt x="831" y="75"/>
                    <a:pt x="834" y="78"/>
                    <a:pt x="838" y="80"/>
                  </a:cubicBezTo>
                  <a:close/>
                  <a:moveTo>
                    <a:pt x="823" y="95"/>
                  </a:moveTo>
                  <a:cubicBezTo>
                    <a:pt x="824" y="96"/>
                    <a:pt x="821" y="93"/>
                    <a:pt x="818" y="90"/>
                  </a:cubicBezTo>
                  <a:cubicBezTo>
                    <a:pt x="814" y="88"/>
                    <a:pt x="810" y="86"/>
                    <a:pt x="809" y="86"/>
                  </a:cubicBezTo>
                  <a:cubicBezTo>
                    <a:pt x="816" y="90"/>
                    <a:pt x="816" y="90"/>
                    <a:pt x="816" y="90"/>
                  </a:cubicBezTo>
                  <a:cubicBezTo>
                    <a:pt x="818" y="92"/>
                    <a:pt x="821" y="93"/>
                    <a:pt x="823" y="95"/>
                  </a:cubicBezTo>
                  <a:close/>
                  <a:moveTo>
                    <a:pt x="818" y="87"/>
                  </a:moveTo>
                  <a:cubicBezTo>
                    <a:pt x="820" y="88"/>
                    <a:pt x="822" y="89"/>
                    <a:pt x="824" y="91"/>
                  </a:cubicBezTo>
                  <a:cubicBezTo>
                    <a:pt x="818" y="87"/>
                    <a:pt x="814" y="83"/>
                    <a:pt x="810" y="81"/>
                  </a:cubicBezTo>
                  <a:cubicBezTo>
                    <a:pt x="818" y="87"/>
                    <a:pt x="797" y="73"/>
                    <a:pt x="798" y="74"/>
                  </a:cubicBezTo>
                  <a:cubicBezTo>
                    <a:pt x="803" y="78"/>
                    <a:pt x="807" y="80"/>
                    <a:pt x="812" y="83"/>
                  </a:cubicBezTo>
                  <a:cubicBezTo>
                    <a:pt x="814" y="84"/>
                    <a:pt x="816" y="85"/>
                    <a:pt x="818" y="87"/>
                  </a:cubicBezTo>
                  <a:close/>
                  <a:moveTo>
                    <a:pt x="815" y="59"/>
                  </a:moveTo>
                  <a:cubicBezTo>
                    <a:pt x="815" y="58"/>
                    <a:pt x="815" y="58"/>
                    <a:pt x="815" y="58"/>
                  </a:cubicBezTo>
                  <a:cubicBezTo>
                    <a:pt x="813" y="57"/>
                    <a:pt x="811" y="55"/>
                    <a:pt x="809" y="54"/>
                  </a:cubicBezTo>
                  <a:cubicBezTo>
                    <a:pt x="807" y="53"/>
                    <a:pt x="805" y="52"/>
                    <a:pt x="805" y="52"/>
                  </a:cubicBezTo>
                  <a:cubicBezTo>
                    <a:pt x="807" y="53"/>
                    <a:pt x="810" y="55"/>
                    <a:pt x="810" y="55"/>
                  </a:cubicBezTo>
                  <a:cubicBezTo>
                    <a:pt x="808" y="54"/>
                    <a:pt x="805" y="52"/>
                    <a:pt x="804" y="53"/>
                  </a:cubicBezTo>
                  <a:cubicBezTo>
                    <a:pt x="808" y="54"/>
                    <a:pt x="811" y="56"/>
                    <a:pt x="815" y="59"/>
                  </a:cubicBezTo>
                  <a:close/>
                  <a:moveTo>
                    <a:pt x="806" y="62"/>
                  </a:moveTo>
                  <a:cubicBezTo>
                    <a:pt x="810" y="64"/>
                    <a:pt x="813" y="66"/>
                    <a:pt x="812" y="65"/>
                  </a:cubicBezTo>
                  <a:cubicBezTo>
                    <a:pt x="804" y="60"/>
                    <a:pt x="800" y="57"/>
                    <a:pt x="794" y="55"/>
                  </a:cubicBezTo>
                  <a:cubicBezTo>
                    <a:pt x="797" y="57"/>
                    <a:pt x="802" y="59"/>
                    <a:pt x="806" y="62"/>
                  </a:cubicBezTo>
                  <a:close/>
                  <a:moveTo>
                    <a:pt x="803" y="53"/>
                  </a:moveTo>
                  <a:cubicBezTo>
                    <a:pt x="803" y="52"/>
                    <a:pt x="781" y="40"/>
                    <a:pt x="777" y="40"/>
                  </a:cubicBezTo>
                  <a:cubicBezTo>
                    <a:pt x="779" y="40"/>
                    <a:pt x="780" y="41"/>
                    <a:pt x="780" y="41"/>
                  </a:cubicBezTo>
                  <a:cubicBezTo>
                    <a:pt x="779" y="41"/>
                    <a:pt x="769" y="36"/>
                    <a:pt x="769" y="36"/>
                  </a:cubicBezTo>
                  <a:cubicBezTo>
                    <a:pt x="776" y="40"/>
                    <a:pt x="775" y="40"/>
                    <a:pt x="784" y="44"/>
                  </a:cubicBezTo>
                  <a:cubicBezTo>
                    <a:pt x="780" y="43"/>
                    <a:pt x="784" y="45"/>
                    <a:pt x="786" y="46"/>
                  </a:cubicBezTo>
                  <a:cubicBezTo>
                    <a:pt x="787" y="45"/>
                    <a:pt x="787" y="45"/>
                    <a:pt x="787" y="45"/>
                  </a:cubicBezTo>
                  <a:cubicBezTo>
                    <a:pt x="785" y="44"/>
                    <a:pt x="783" y="43"/>
                    <a:pt x="781" y="42"/>
                  </a:cubicBezTo>
                  <a:cubicBezTo>
                    <a:pt x="779" y="41"/>
                    <a:pt x="777" y="41"/>
                    <a:pt x="777" y="40"/>
                  </a:cubicBezTo>
                  <a:cubicBezTo>
                    <a:pt x="786" y="43"/>
                    <a:pt x="790" y="46"/>
                    <a:pt x="803" y="53"/>
                  </a:cubicBezTo>
                  <a:close/>
                  <a:moveTo>
                    <a:pt x="790" y="51"/>
                  </a:moveTo>
                  <a:cubicBezTo>
                    <a:pt x="791" y="50"/>
                    <a:pt x="787" y="48"/>
                    <a:pt x="783" y="46"/>
                  </a:cubicBezTo>
                  <a:cubicBezTo>
                    <a:pt x="779" y="44"/>
                    <a:pt x="775" y="42"/>
                    <a:pt x="774" y="43"/>
                  </a:cubicBezTo>
                  <a:cubicBezTo>
                    <a:pt x="779" y="44"/>
                    <a:pt x="781" y="45"/>
                    <a:pt x="782" y="46"/>
                  </a:cubicBezTo>
                  <a:cubicBezTo>
                    <a:pt x="784" y="47"/>
                    <a:pt x="786" y="49"/>
                    <a:pt x="790" y="51"/>
                  </a:cubicBezTo>
                  <a:close/>
                  <a:moveTo>
                    <a:pt x="789" y="76"/>
                  </a:moveTo>
                  <a:cubicBezTo>
                    <a:pt x="789" y="74"/>
                    <a:pt x="782" y="71"/>
                    <a:pt x="777" y="68"/>
                  </a:cubicBezTo>
                  <a:cubicBezTo>
                    <a:pt x="772" y="66"/>
                    <a:pt x="774" y="69"/>
                    <a:pt x="779" y="70"/>
                  </a:cubicBezTo>
                  <a:cubicBezTo>
                    <a:pt x="778" y="69"/>
                    <a:pt x="776" y="69"/>
                    <a:pt x="777" y="69"/>
                  </a:cubicBezTo>
                  <a:cubicBezTo>
                    <a:pt x="781" y="71"/>
                    <a:pt x="786" y="73"/>
                    <a:pt x="787" y="74"/>
                  </a:cubicBezTo>
                  <a:cubicBezTo>
                    <a:pt x="784" y="73"/>
                    <a:pt x="784" y="73"/>
                    <a:pt x="789" y="76"/>
                  </a:cubicBezTo>
                  <a:close/>
                  <a:moveTo>
                    <a:pt x="781" y="64"/>
                  </a:moveTo>
                  <a:cubicBezTo>
                    <a:pt x="785" y="66"/>
                    <a:pt x="791" y="69"/>
                    <a:pt x="786" y="67"/>
                  </a:cubicBezTo>
                  <a:cubicBezTo>
                    <a:pt x="784" y="65"/>
                    <a:pt x="779" y="63"/>
                    <a:pt x="777" y="62"/>
                  </a:cubicBezTo>
                  <a:cubicBezTo>
                    <a:pt x="774" y="60"/>
                    <a:pt x="773" y="60"/>
                    <a:pt x="776" y="62"/>
                  </a:cubicBezTo>
                  <a:cubicBezTo>
                    <a:pt x="776" y="62"/>
                    <a:pt x="777" y="62"/>
                    <a:pt x="779" y="63"/>
                  </a:cubicBezTo>
                  <a:cubicBezTo>
                    <a:pt x="773" y="61"/>
                    <a:pt x="780" y="65"/>
                    <a:pt x="785" y="68"/>
                  </a:cubicBezTo>
                  <a:cubicBezTo>
                    <a:pt x="788" y="68"/>
                    <a:pt x="779" y="64"/>
                    <a:pt x="781" y="64"/>
                  </a:cubicBezTo>
                  <a:close/>
                  <a:moveTo>
                    <a:pt x="778" y="62"/>
                  </a:moveTo>
                  <a:cubicBezTo>
                    <a:pt x="782" y="64"/>
                    <a:pt x="785" y="66"/>
                    <a:pt x="784" y="65"/>
                  </a:cubicBezTo>
                  <a:cubicBezTo>
                    <a:pt x="781" y="63"/>
                    <a:pt x="778" y="61"/>
                    <a:pt x="774" y="60"/>
                  </a:cubicBezTo>
                  <a:cubicBezTo>
                    <a:pt x="771" y="58"/>
                    <a:pt x="768" y="57"/>
                    <a:pt x="766" y="57"/>
                  </a:cubicBezTo>
                  <a:cubicBezTo>
                    <a:pt x="769" y="58"/>
                    <a:pt x="774" y="60"/>
                    <a:pt x="778" y="62"/>
                  </a:cubicBezTo>
                  <a:close/>
                  <a:moveTo>
                    <a:pt x="772" y="41"/>
                  </a:moveTo>
                  <a:cubicBezTo>
                    <a:pt x="769" y="39"/>
                    <a:pt x="781" y="43"/>
                    <a:pt x="773" y="40"/>
                  </a:cubicBezTo>
                  <a:cubicBezTo>
                    <a:pt x="771" y="39"/>
                    <a:pt x="767" y="37"/>
                    <a:pt x="762" y="35"/>
                  </a:cubicBezTo>
                  <a:cubicBezTo>
                    <a:pt x="758" y="33"/>
                    <a:pt x="753" y="31"/>
                    <a:pt x="751" y="31"/>
                  </a:cubicBezTo>
                  <a:cubicBezTo>
                    <a:pt x="760" y="34"/>
                    <a:pt x="766" y="37"/>
                    <a:pt x="770" y="39"/>
                  </a:cubicBezTo>
                  <a:cubicBezTo>
                    <a:pt x="767" y="38"/>
                    <a:pt x="762" y="36"/>
                    <a:pt x="762" y="36"/>
                  </a:cubicBezTo>
                  <a:cubicBezTo>
                    <a:pt x="767" y="38"/>
                    <a:pt x="767" y="39"/>
                    <a:pt x="772" y="41"/>
                  </a:cubicBezTo>
                  <a:close/>
                  <a:moveTo>
                    <a:pt x="741" y="25"/>
                  </a:moveTo>
                  <a:cubicBezTo>
                    <a:pt x="741" y="25"/>
                    <a:pt x="734" y="21"/>
                    <a:pt x="728" y="20"/>
                  </a:cubicBezTo>
                  <a:cubicBezTo>
                    <a:pt x="735" y="22"/>
                    <a:pt x="722" y="19"/>
                    <a:pt x="724" y="20"/>
                  </a:cubicBezTo>
                  <a:cubicBezTo>
                    <a:pt x="728" y="21"/>
                    <a:pt x="730" y="22"/>
                    <a:pt x="732" y="23"/>
                  </a:cubicBezTo>
                  <a:cubicBezTo>
                    <a:pt x="734" y="23"/>
                    <a:pt x="729" y="21"/>
                    <a:pt x="727" y="21"/>
                  </a:cubicBezTo>
                  <a:cubicBezTo>
                    <a:pt x="734" y="22"/>
                    <a:pt x="733" y="23"/>
                    <a:pt x="741" y="25"/>
                  </a:cubicBezTo>
                  <a:close/>
                  <a:moveTo>
                    <a:pt x="734" y="432"/>
                  </a:moveTo>
                  <a:cubicBezTo>
                    <a:pt x="726" y="432"/>
                    <a:pt x="712" y="432"/>
                    <a:pt x="711" y="432"/>
                  </a:cubicBezTo>
                  <a:cubicBezTo>
                    <a:pt x="719" y="433"/>
                    <a:pt x="722" y="433"/>
                    <a:pt x="731" y="433"/>
                  </a:cubicBezTo>
                  <a:cubicBezTo>
                    <a:pt x="731" y="433"/>
                    <a:pt x="732" y="432"/>
                    <a:pt x="734" y="432"/>
                  </a:cubicBezTo>
                  <a:close/>
                  <a:moveTo>
                    <a:pt x="731" y="25"/>
                  </a:moveTo>
                  <a:cubicBezTo>
                    <a:pt x="734" y="24"/>
                    <a:pt x="726" y="22"/>
                    <a:pt x="723" y="21"/>
                  </a:cubicBezTo>
                  <a:cubicBezTo>
                    <a:pt x="718" y="20"/>
                    <a:pt x="725" y="22"/>
                    <a:pt x="723" y="22"/>
                  </a:cubicBezTo>
                  <a:lnTo>
                    <a:pt x="731" y="25"/>
                  </a:lnTo>
                  <a:close/>
                  <a:moveTo>
                    <a:pt x="724" y="46"/>
                  </a:moveTo>
                  <a:cubicBezTo>
                    <a:pt x="722" y="45"/>
                    <a:pt x="727" y="46"/>
                    <a:pt x="727" y="46"/>
                  </a:cubicBezTo>
                  <a:cubicBezTo>
                    <a:pt x="715" y="42"/>
                    <a:pt x="725" y="46"/>
                    <a:pt x="718" y="45"/>
                  </a:cubicBezTo>
                  <a:cubicBezTo>
                    <a:pt x="716" y="43"/>
                    <a:pt x="716" y="43"/>
                    <a:pt x="719" y="44"/>
                  </a:cubicBezTo>
                  <a:cubicBezTo>
                    <a:pt x="713" y="42"/>
                    <a:pt x="706" y="40"/>
                    <a:pt x="702" y="39"/>
                  </a:cubicBezTo>
                  <a:cubicBezTo>
                    <a:pt x="698" y="39"/>
                    <a:pt x="698" y="38"/>
                    <a:pt x="705" y="41"/>
                  </a:cubicBezTo>
                  <a:cubicBezTo>
                    <a:pt x="694" y="39"/>
                    <a:pt x="692" y="38"/>
                    <a:pt x="684" y="36"/>
                  </a:cubicBezTo>
                  <a:cubicBezTo>
                    <a:pt x="685" y="36"/>
                    <a:pt x="685" y="37"/>
                    <a:pt x="689" y="38"/>
                  </a:cubicBezTo>
                  <a:cubicBezTo>
                    <a:pt x="694" y="39"/>
                    <a:pt x="699" y="40"/>
                    <a:pt x="705" y="41"/>
                  </a:cubicBezTo>
                  <a:cubicBezTo>
                    <a:pt x="710" y="43"/>
                    <a:pt x="716" y="45"/>
                    <a:pt x="724" y="46"/>
                  </a:cubicBezTo>
                  <a:close/>
                  <a:moveTo>
                    <a:pt x="702" y="35"/>
                  </a:moveTo>
                  <a:cubicBezTo>
                    <a:pt x="704" y="35"/>
                    <a:pt x="709" y="36"/>
                    <a:pt x="711" y="37"/>
                  </a:cubicBezTo>
                  <a:cubicBezTo>
                    <a:pt x="707" y="36"/>
                    <a:pt x="705" y="35"/>
                    <a:pt x="703" y="34"/>
                  </a:cubicBezTo>
                  <a:cubicBezTo>
                    <a:pt x="704" y="36"/>
                    <a:pt x="682" y="30"/>
                    <a:pt x="691" y="33"/>
                  </a:cubicBezTo>
                  <a:cubicBezTo>
                    <a:pt x="696" y="33"/>
                    <a:pt x="697" y="36"/>
                    <a:pt x="705" y="36"/>
                  </a:cubicBezTo>
                  <a:cubicBezTo>
                    <a:pt x="699" y="35"/>
                    <a:pt x="699" y="35"/>
                    <a:pt x="702" y="35"/>
                  </a:cubicBezTo>
                  <a:close/>
                  <a:moveTo>
                    <a:pt x="694" y="432"/>
                  </a:moveTo>
                  <a:cubicBezTo>
                    <a:pt x="684" y="433"/>
                    <a:pt x="666" y="432"/>
                    <a:pt x="657" y="433"/>
                  </a:cubicBezTo>
                  <a:cubicBezTo>
                    <a:pt x="674" y="434"/>
                    <a:pt x="684" y="433"/>
                    <a:pt x="694" y="432"/>
                  </a:cubicBezTo>
                  <a:close/>
                  <a:moveTo>
                    <a:pt x="675" y="432"/>
                  </a:moveTo>
                  <a:cubicBezTo>
                    <a:pt x="678" y="431"/>
                    <a:pt x="665" y="432"/>
                    <a:pt x="669" y="431"/>
                  </a:cubicBezTo>
                  <a:cubicBezTo>
                    <a:pt x="671" y="431"/>
                    <a:pt x="675" y="431"/>
                    <a:pt x="675" y="430"/>
                  </a:cubicBezTo>
                  <a:cubicBezTo>
                    <a:pt x="667" y="431"/>
                    <a:pt x="657" y="432"/>
                    <a:pt x="660" y="432"/>
                  </a:cubicBezTo>
                  <a:cubicBezTo>
                    <a:pt x="660" y="431"/>
                    <a:pt x="670" y="432"/>
                    <a:pt x="675" y="432"/>
                  </a:cubicBezTo>
                  <a:close/>
                  <a:moveTo>
                    <a:pt x="655" y="5"/>
                  </a:moveTo>
                  <a:cubicBezTo>
                    <a:pt x="662" y="6"/>
                    <a:pt x="673" y="8"/>
                    <a:pt x="673" y="7"/>
                  </a:cubicBezTo>
                  <a:cubicBezTo>
                    <a:pt x="665" y="6"/>
                    <a:pt x="659" y="5"/>
                    <a:pt x="655" y="5"/>
                  </a:cubicBezTo>
                  <a:close/>
                  <a:moveTo>
                    <a:pt x="677" y="32"/>
                  </a:moveTo>
                  <a:cubicBezTo>
                    <a:pt x="670" y="31"/>
                    <a:pt x="659" y="29"/>
                    <a:pt x="652" y="29"/>
                  </a:cubicBezTo>
                  <a:cubicBezTo>
                    <a:pt x="658" y="30"/>
                    <a:pt x="668" y="31"/>
                    <a:pt x="677" y="32"/>
                  </a:cubicBezTo>
                  <a:close/>
                  <a:moveTo>
                    <a:pt x="638" y="468"/>
                  </a:moveTo>
                  <a:cubicBezTo>
                    <a:pt x="645" y="468"/>
                    <a:pt x="654" y="468"/>
                    <a:pt x="656" y="468"/>
                  </a:cubicBezTo>
                  <a:cubicBezTo>
                    <a:pt x="651" y="468"/>
                    <a:pt x="646" y="468"/>
                    <a:pt x="641" y="467"/>
                  </a:cubicBezTo>
                  <a:cubicBezTo>
                    <a:pt x="641" y="468"/>
                    <a:pt x="640" y="468"/>
                    <a:pt x="638" y="468"/>
                  </a:cubicBezTo>
                  <a:close/>
                  <a:moveTo>
                    <a:pt x="631" y="434"/>
                  </a:moveTo>
                  <a:cubicBezTo>
                    <a:pt x="631" y="433"/>
                    <a:pt x="651" y="434"/>
                    <a:pt x="654" y="433"/>
                  </a:cubicBezTo>
                  <a:cubicBezTo>
                    <a:pt x="642" y="433"/>
                    <a:pt x="632" y="433"/>
                    <a:pt x="617" y="433"/>
                  </a:cubicBezTo>
                  <a:cubicBezTo>
                    <a:pt x="617" y="433"/>
                    <a:pt x="616" y="434"/>
                    <a:pt x="614" y="434"/>
                  </a:cubicBezTo>
                  <a:cubicBezTo>
                    <a:pt x="621" y="434"/>
                    <a:pt x="626" y="434"/>
                    <a:pt x="631" y="434"/>
                  </a:cubicBezTo>
                  <a:close/>
                  <a:moveTo>
                    <a:pt x="589" y="432"/>
                  </a:moveTo>
                  <a:cubicBezTo>
                    <a:pt x="593" y="431"/>
                    <a:pt x="581" y="431"/>
                    <a:pt x="578" y="431"/>
                  </a:cubicBezTo>
                  <a:cubicBezTo>
                    <a:pt x="583" y="431"/>
                    <a:pt x="583" y="431"/>
                    <a:pt x="583" y="431"/>
                  </a:cubicBezTo>
                  <a:cubicBezTo>
                    <a:pt x="583" y="432"/>
                    <a:pt x="579" y="432"/>
                    <a:pt x="577" y="432"/>
                  </a:cubicBezTo>
                  <a:lnTo>
                    <a:pt x="589" y="432"/>
                  </a:lnTo>
                  <a:close/>
                  <a:moveTo>
                    <a:pt x="576" y="33"/>
                  </a:moveTo>
                  <a:cubicBezTo>
                    <a:pt x="583" y="32"/>
                    <a:pt x="592" y="32"/>
                    <a:pt x="592" y="31"/>
                  </a:cubicBezTo>
                  <a:cubicBezTo>
                    <a:pt x="583" y="32"/>
                    <a:pt x="581" y="32"/>
                    <a:pt x="576" y="33"/>
                  </a:cubicBezTo>
                  <a:close/>
                  <a:moveTo>
                    <a:pt x="580" y="435"/>
                  </a:moveTo>
                  <a:cubicBezTo>
                    <a:pt x="576" y="434"/>
                    <a:pt x="593" y="434"/>
                    <a:pt x="583" y="433"/>
                  </a:cubicBezTo>
                  <a:cubicBezTo>
                    <a:pt x="579" y="434"/>
                    <a:pt x="569" y="433"/>
                    <a:pt x="565" y="434"/>
                  </a:cubicBezTo>
                  <a:cubicBezTo>
                    <a:pt x="572" y="434"/>
                    <a:pt x="572" y="435"/>
                    <a:pt x="580" y="435"/>
                  </a:cubicBezTo>
                  <a:close/>
                  <a:moveTo>
                    <a:pt x="574" y="28"/>
                  </a:moveTo>
                  <a:cubicBezTo>
                    <a:pt x="576" y="27"/>
                    <a:pt x="560" y="29"/>
                    <a:pt x="563" y="30"/>
                  </a:cubicBezTo>
                  <a:cubicBezTo>
                    <a:pt x="566" y="29"/>
                    <a:pt x="570" y="29"/>
                    <a:pt x="574" y="28"/>
                  </a:cubicBezTo>
                  <a:close/>
                  <a:moveTo>
                    <a:pt x="577" y="433"/>
                  </a:moveTo>
                  <a:cubicBezTo>
                    <a:pt x="573" y="432"/>
                    <a:pt x="575" y="432"/>
                    <a:pt x="566" y="432"/>
                  </a:cubicBezTo>
                  <a:cubicBezTo>
                    <a:pt x="566" y="431"/>
                    <a:pt x="566" y="431"/>
                    <a:pt x="563" y="431"/>
                  </a:cubicBezTo>
                  <a:cubicBezTo>
                    <a:pt x="561" y="432"/>
                    <a:pt x="550" y="432"/>
                    <a:pt x="560" y="432"/>
                  </a:cubicBezTo>
                  <a:cubicBezTo>
                    <a:pt x="558" y="432"/>
                    <a:pt x="557" y="433"/>
                    <a:pt x="557" y="433"/>
                  </a:cubicBezTo>
                  <a:cubicBezTo>
                    <a:pt x="569" y="433"/>
                    <a:pt x="567" y="432"/>
                    <a:pt x="577" y="433"/>
                  </a:cubicBezTo>
                  <a:close/>
                  <a:moveTo>
                    <a:pt x="546" y="36"/>
                  </a:moveTo>
                  <a:cubicBezTo>
                    <a:pt x="558" y="33"/>
                    <a:pt x="560" y="33"/>
                    <a:pt x="565" y="31"/>
                  </a:cubicBezTo>
                  <a:cubicBezTo>
                    <a:pt x="556" y="33"/>
                    <a:pt x="546" y="35"/>
                    <a:pt x="546" y="36"/>
                  </a:cubicBezTo>
                  <a:close/>
                  <a:moveTo>
                    <a:pt x="551" y="466"/>
                  </a:moveTo>
                  <a:cubicBezTo>
                    <a:pt x="541" y="466"/>
                    <a:pt x="531" y="465"/>
                    <a:pt x="528" y="466"/>
                  </a:cubicBezTo>
                  <a:cubicBezTo>
                    <a:pt x="534" y="467"/>
                    <a:pt x="544" y="466"/>
                    <a:pt x="551" y="466"/>
                  </a:cubicBezTo>
                  <a:close/>
                  <a:moveTo>
                    <a:pt x="517" y="465"/>
                  </a:moveTo>
                  <a:cubicBezTo>
                    <a:pt x="524" y="464"/>
                    <a:pt x="511" y="464"/>
                    <a:pt x="508" y="464"/>
                  </a:cubicBezTo>
                  <a:cubicBezTo>
                    <a:pt x="498" y="464"/>
                    <a:pt x="510" y="465"/>
                    <a:pt x="517" y="465"/>
                  </a:cubicBezTo>
                  <a:close/>
                  <a:moveTo>
                    <a:pt x="508" y="49"/>
                  </a:moveTo>
                  <a:cubicBezTo>
                    <a:pt x="518" y="46"/>
                    <a:pt x="516" y="45"/>
                    <a:pt x="513" y="46"/>
                  </a:cubicBezTo>
                  <a:cubicBezTo>
                    <a:pt x="514" y="46"/>
                    <a:pt x="511" y="47"/>
                    <a:pt x="507" y="48"/>
                  </a:cubicBezTo>
                  <a:cubicBezTo>
                    <a:pt x="504" y="49"/>
                    <a:pt x="501" y="50"/>
                    <a:pt x="503" y="49"/>
                  </a:cubicBezTo>
                  <a:cubicBezTo>
                    <a:pt x="495" y="53"/>
                    <a:pt x="487" y="55"/>
                    <a:pt x="482" y="58"/>
                  </a:cubicBezTo>
                  <a:cubicBezTo>
                    <a:pt x="476" y="60"/>
                    <a:pt x="472" y="63"/>
                    <a:pt x="469" y="65"/>
                  </a:cubicBezTo>
                  <a:cubicBezTo>
                    <a:pt x="473" y="63"/>
                    <a:pt x="477" y="61"/>
                    <a:pt x="480" y="59"/>
                  </a:cubicBezTo>
                  <a:cubicBezTo>
                    <a:pt x="484" y="57"/>
                    <a:pt x="487" y="56"/>
                    <a:pt x="490" y="55"/>
                  </a:cubicBezTo>
                  <a:cubicBezTo>
                    <a:pt x="483" y="58"/>
                    <a:pt x="480" y="59"/>
                    <a:pt x="479" y="60"/>
                  </a:cubicBezTo>
                  <a:cubicBezTo>
                    <a:pt x="478" y="60"/>
                    <a:pt x="480" y="60"/>
                    <a:pt x="482" y="59"/>
                  </a:cubicBezTo>
                  <a:cubicBezTo>
                    <a:pt x="482" y="59"/>
                    <a:pt x="481" y="60"/>
                    <a:pt x="481" y="60"/>
                  </a:cubicBezTo>
                  <a:cubicBezTo>
                    <a:pt x="473" y="64"/>
                    <a:pt x="471" y="64"/>
                    <a:pt x="467" y="66"/>
                  </a:cubicBezTo>
                  <a:cubicBezTo>
                    <a:pt x="470" y="66"/>
                    <a:pt x="453" y="73"/>
                    <a:pt x="455" y="74"/>
                  </a:cubicBezTo>
                  <a:cubicBezTo>
                    <a:pt x="463" y="70"/>
                    <a:pt x="457" y="73"/>
                    <a:pt x="455" y="75"/>
                  </a:cubicBezTo>
                  <a:cubicBezTo>
                    <a:pt x="461" y="72"/>
                    <a:pt x="467" y="68"/>
                    <a:pt x="472" y="65"/>
                  </a:cubicBezTo>
                  <a:cubicBezTo>
                    <a:pt x="475" y="63"/>
                    <a:pt x="478" y="61"/>
                    <a:pt x="481" y="60"/>
                  </a:cubicBezTo>
                  <a:cubicBezTo>
                    <a:pt x="484" y="59"/>
                    <a:pt x="487" y="57"/>
                    <a:pt x="490" y="56"/>
                  </a:cubicBezTo>
                  <a:cubicBezTo>
                    <a:pt x="490" y="55"/>
                    <a:pt x="495" y="54"/>
                    <a:pt x="495" y="53"/>
                  </a:cubicBezTo>
                  <a:cubicBezTo>
                    <a:pt x="500" y="51"/>
                    <a:pt x="499" y="52"/>
                    <a:pt x="505" y="50"/>
                  </a:cubicBezTo>
                  <a:cubicBezTo>
                    <a:pt x="506" y="49"/>
                    <a:pt x="506" y="49"/>
                    <a:pt x="511" y="47"/>
                  </a:cubicBezTo>
                  <a:cubicBezTo>
                    <a:pt x="512" y="47"/>
                    <a:pt x="514" y="47"/>
                    <a:pt x="513" y="47"/>
                  </a:cubicBezTo>
                  <a:cubicBezTo>
                    <a:pt x="510" y="48"/>
                    <a:pt x="509" y="48"/>
                    <a:pt x="508" y="49"/>
                  </a:cubicBezTo>
                  <a:close/>
                  <a:moveTo>
                    <a:pt x="514" y="434"/>
                  </a:moveTo>
                  <a:cubicBezTo>
                    <a:pt x="504" y="434"/>
                    <a:pt x="492" y="433"/>
                    <a:pt x="489" y="434"/>
                  </a:cubicBezTo>
                  <a:cubicBezTo>
                    <a:pt x="492" y="434"/>
                    <a:pt x="491" y="434"/>
                    <a:pt x="494" y="435"/>
                  </a:cubicBezTo>
                  <a:cubicBezTo>
                    <a:pt x="502" y="434"/>
                    <a:pt x="510" y="435"/>
                    <a:pt x="514" y="434"/>
                  </a:cubicBezTo>
                  <a:close/>
                  <a:moveTo>
                    <a:pt x="474" y="465"/>
                  </a:moveTo>
                  <a:cubicBezTo>
                    <a:pt x="479" y="465"/>
                    <a:pt x="502" y="465"/>
                    <a:pt x="494" y="464"/>
                  </a:cubicBezTo>
                  <a:cubicBezTo>
                    <a:pt x="494" y="465"/>
                    <a:pt x="493" y="465"/>
                    <a:pt x="491" y="465"/>
                  </a:cubicBezTo>
                  <a:cubicBezTo>
                    <a:pt x="486" y="465"/>
                    <a:pt x="492" y="463"/>
                    <a:pt x="486" y="463"/>
                  </a:cubicBezTo>
                  <a:cubicBezTo>
                    <a:pt x="478" y="464"/>
                    <a:pt x="466" y="463"/>
                    <a:pt x="460" y="464"/>
                  </a:cubicBezTo>
                  <a:cubicBezTo>
                    <a:pt x="470" y="464"/>
                    <a:pt x="469" y="465"/>
                    <a:pt x="474" y="465"/>
                  </a:cubicBezTo>
                  <a:close/>
                  <a:moveTo>
                    <a:pt x="467" y="66"/>
                  </a:moveTo>
                  <a:cubicBezTo>
                    <a:pt x="471" y="63"/>
                    <a:pt x="453" y="73"/>
                    <a:pt x="457" y="70"/>
                  </a:cubicBezTo>
                  <a:cubicBezTo>
                    <a:pt x="454" y="71"/>
                    <a:pt x="450" y="74"/>
                    <a:pt x="447" y="76"/>
                  </a:cubicBezTo>
                  <a:cubicBezTo>
                    <a:pt x="445" y="77"/>
                    <a:pt x="444" y="78"/>
                    <a:pt x="447" y="76"/>
                  </a:cubicBezTo>
                  <a:cubicBezTo>
                    <a:pt x="454" y="71"/>
                    <a:pt x="459" y="70"/>
                    <a:pt x="467" y="66"/>
                  </a:cubicBezTo>
                  <a:close/>
                  <a:moveTo>
                    <a:pt x="451" y="55"/>
                  </a:moveTo>
                  <a:cubicBezTo>
                    <a:pt x="450" y="53"/>
                    <a:pt x="430" y="68"/>
                    <a:pt x="428" y="68"/>
                  </a:cubicBezTo>
                  <a:cubicBezTo>
                    <a:pt x="428" y="68"/>
                    <a:pt x="432" y="67"/>
                    <a:pt x="436" y="64"/>
                  </a:cubicBezTo>
                  <a:cubicBezTo>
                    <a:pt x="440" y="61"/>
                    <a:pt x="445" y="58"/>
                    <a:pt x="451" y="55"/>
                  </a:cubicBezTo>
                  <a:close/>
                  <a:moveTo>
                    <a:pt x="440" y="82"/>
                  </a:moveTo>
                  <a:cubicBezTo>
                    <a:pt x="440" y="80"/>
                    <a:pt x="448" y="77"/>
                    <a:pt x="447" y="77"/>
                  </a:cubicBezTo>
                  <a:cubicBezTo>
                    <a:pt x="442" y="80"/>
                    <a:pt x="442" y="79"/>
                    <a:pt x="438" y="82"/>
                  </a:cubicBezTo>
                  <a:cubicBezTo>
                    <a:pt x="437" y="83"/>
                    <a:pt x="435" y="84"/>
                    <a:pt x="431" y="87"/>
                  </a:cubicBezTo>
                  <a:cubicBezTo>
                    <a:pt x="431" y="86"/>
                    <a:pt x="436" y="82"/>
                    <a:pt x="430" y="86"/>
                  </a:cubicBezTo>
                  <a:cubicBezTo>
                    <a:pt x="430" y="86"/>
                    <a:pt x="425" y="90"/>
                    <a:pt x="424" y="91"/>
                  </a:cubicBezTo>
                  <a:cubicBezTo>
                    <a:pt x="423" y="91"/>
                    <a:pt x="423" y="91"/>
                    <a:pt x="421" y="92"/>
                  </a:cubicBezTo>
                  <a:cubicBezTo>
                    <a:pt x="422" y="93"/>
                    <a:pt x="425" y="91"/>
                    <a:pt x="428" y="89"/>
                  </a:cubicBezTo>
                  <a:cubicBezTo>
                    <a:pt x="428" y="90"/>
                    <a:pt x="420" y="95"/>
                    <a:pt x="420" y="96"/>
                  </a:cubicBezTo>
                  <a:cubicBezTo>
                    <a:pt x="424" y="93"/>
                    <a:pt x="428" y="89"/>
                    <a:pt x="432" y="87"/>
                  </a:cubicBezTo>
                  <a:cubicBezTo>
                    <a:pt x="435" y="84"/>
                    <a:pt x="438" y="83"/>
                    <a:pt x="440" y="82"/>
                  </a:cubicBezTo>
                  <a:close/>
                  <a:moveTo>
                    <a:pt x="445" y="466"/>
                  </a:moveTo>
                  <a:cubicBezTo>
                    <a:pt x="445" y="465"/>
                    <a:pt x="446" y="465"/>
                    <a:pt x="443" y="465"/>
                  </a:cubicBezTo>
                  <a:cubicBezTo>
                    <a:pt x="447" y="466"/>
                    <a:pt x="430" y="465"/>
                    <a:pt x="434" y="466"/>
                  </a:cubicBezTo>
                  <a:cubicBezTo>
                    <a:pt x="438" y="466"/>
                    <a:pt x="441" y="466"/>
                    <a:pt x="445" y="466"/>
                  </a:cubicBezTo>
                  <a:close/>
                  <a:moveTo>
                    <a:pt x="438" y="62"/>
                  </a:moveTo>
                  <a:cubicBezTo>
                    <a:pt x="439" y="59"/>
                    <a:pt x="438" y="59"/>
                    <a:pt x="440" y="58"/>
                  </a:cubicBezTo>
                  <a:cubicBezTo>
                    <a:pt x="432" y="62"/>
                    <a:pt x="435" y="62"/>
                    <a:pt x="422" y="69"/>
                  </a:cubicBezTo>
                  <a:cubicBezTo>
                    <a:pt x="420" y="72"/>
                    <a:pt x="437" y="59"/>
                    <a:pt x="435" y="63"/>
                  </a:cubicBezTo>
                  <a:cubicBezTo>
                    <a:pt x="427" y="68"/>
                    <a:pt x="426" y="68"/>
                    <a:pt x="420" y="72"/>
                  </a:cubicBezTo>
                  <a:cubicBezTo>
                    <a:pt x="420" y="72"/>
                    <a:pt x="431" y="65"/>
                    <a:pt x="438" y="62"/>
                  </a:cubicBezTo>
                  <a:close/>
                  <a:moveTo>
                    <a:pt x="408" y="466"/>
                  </a:moveTo>
                  <a:cubicBezTo>
                    <a:pt x="421" y="466"/>
                    <a:pt x="421" y="466"/>
                    <a:pt x="428" y="466"/>
                  </a:cubicBezTo>
                  <a:cubicBezTo>
                    <a:pt x="427" y="465"/>
                    <a:pt x="413" y="465"/>
                    <a:pt x="408" y="466"/>
                  </a:cubicBezTo>
                  <a:close/>
                  <a:moveTo>
                    <a:pt x="416" y="77"/>
                  </a:moveTo>
                  <a:cubicBezTo>
                    <a:pt x="415" y="77"/>
                    <a:pt x="416" y="76"/>
                    <a:pt x="418" y="74"/>
                  </a:cubicBezTo>
                  <a:cubicBezTo>
                    <a:pt x="409" y="81"/>
                    <a:pt x="409" y="81"/>
                    <a:pt x="397" y="90"/>
                  </a:cubicBezTo>
                  <a:cubicBezTo>
                    <a:pt x="397" y="91"/>
                    <a:pt x="410" y="81"/>
                    <a:pt x="416" y="77"/>
                  </a:cubicBezTo>
                  <a:close/>
                  <a:moveTo>
                    <a:pt x="397" y="465"/>
                  </a:moveTo>
                  <a:cubicBezTo>
                    <a:pt x="397" y="463"/>
                    <a:pt x="397" y="463"/>
                    <a:pt x="397" y="463"/>
                  </a:cubicBezTo>
                  <a:cubicBezTo>
                    <a:pt x="389" y="464"/>
                    <a:pt x="384" y="464"/>
                    <a:pt x="380" y="465"/>
                  </a:cubicBezTo>
                  <a:cubicBezTo>
                    <a:pt x="388" y="464"/>
                    <a:pt x="389" y="464"/>
                    <a:pt x="397" y="465"/>
                  </a:cubicBezTo>
                  <a:close/>
                  <a:moveTo>
                    <a:pt x="391" y="122"/>
                  </a:moveTo>
                  <a:cubicBezTo>
                    <a:pt x="394" y="119"/>
                    <a:pt x="395" y="117"/>
                    <a:pt x="394" y="118"/>
                  </a:cubicBezTo>
                  <a:cubicBezTo>
                    <a:pt x="391" y="121"/>
                    <a:pt x="388" y="123"/>
                    <a:pt x="385" y="126"/>
                  </a:cubicBezTo>
                  <a:cubicBezTo>
                    <a:pt x="383" y="129"/>
                    <a:pt x="381" y="131"/>
                    <a:pt x="380" y="132"/>
                  </a:cubicBezTo>
                  <a:cubicBezTo>
                    <a:pt x="383" y="130"/>
                    <a:pt x="385" y="128"/>
                    <a:pt x="386" y="126"/>
                  </a:cubicBezTo>
                  <a:cubicBezTo>
                    <a:pt x="388" y="124"/>
                    <a:pt x="390" y="123"/>
                    <a:pt x="391" y="122"/>
                  </a:cubicBezTo>
                  <a:close/>
                  <a:moveTo>
                    <a:pt x="386" y="123"/>
                  </a:moveTo>
                  <a:cubicBezTo>
                    <a:pt x="388" y="120"/>
                    <a:pt x="390" y="119"/>
                    <a:pt x="387" y="121"/>
                  </a:cubicBezTo>
                  <a:cubicBezTo>
                    <a:pt x="386" y="122"/>
                    <a:pt x="383" y="124"/>
                    <a:pt x="379" y="129"/>
                  </a:cubicBezTo>
                  <a:cubicBezTo>
                    <a:pt x="379" y="129"/>
                    <a:pt x="378" y="131"/>
                    <a:pt x="381" y="128"/>
                  </a:cubicBezTo>
                  <a:cubicBezTo>
                    <a:pt x="381" y="128"/>
                    <a:pt x="384" y="125"/>
                    <a:pt x="386" y="123"/>
                  </a:cubicBezTo>
                  <a:close/>
                  <a:moveTo>
                    <a:pt x="370" y="137"/>
                  </a:moveTo>
                  <a:cubicBezTo>
                    <a:pt x="368" y="138"/>
                    <a:pt x="375" y="131"/>
                    <a:pt x="376" y="130"/>
                  </a:cubicBezTo>
                  <a:cubicBezTo>
                    <a:pt x="369" y="136"/>
                    <a:pt x="367" y="138"/>
                    <a:pt x="366" y="140"/>
                  </a:cubicBezTo>
                  <a:cubicBezTo>
                    <a:pt x="364" y="141"/>
                    <a:pt x="364" y="142"/>
                    <a:pt x="361" y="147"/>
                  </a:cubicBezTo>
                  <a:cubicBezTo>
                    <a:pt x="363" y="144"/>
                    <a:pt x="364" y="142"/>
                    <a:pt x="366" y="141"/>
                  </a:cubicBezTo>
                  <a:cubicBezTo>
                    <a:pt x="367" y="140"/>
                    <a:pt x="368" y="139"/>
                    <a:pt x="370" y="137"/>
                  </a:cubicBezTo>
                  <a:close/>
                  <a:moveTo>
                    <a:pt x="368" y="143"/>
                  </a:moveTo>
                  <a:cubicBezTo>
                    <a:pt x="367" y="144"/>
                    <a:pt x="369" y="140"/>
                    <a:pt x="365" y="144"/>
                  </a:cubicBezTo>
                  <a:cubicBezTo>
                    <a:pt x="363" y="147"/>
                    <a:pt x="366" y="145"/>
                    <a:pt x="362" y="149"/>
                  </a:cubicBezTo>
                  <a:cubicBezTo>
                    <a:pt x="360" y="150"/>
                    <a:pt x="366" y="143"/>
                    <a:pt x="367" y="141"/>
                  </a:cubicBezTo>
                  <a:cubicBezTo>
                    <a:pt x="364" y="143"/>
                    <a:pt x="363" y="145"/>
                    <a:pt x="362" y="146"/>
                  </a:cubicBezTo>
                  <a:cubicBezTo>
                    <a:pt x="361" y="147"/>
                    <a:pt x="361" y="148"/>
                    <a:pt x="361" y="148"/>
                  </a:cubicBezTo>
                  <a:cubicBezTo>
                    <a:pt x="360" y="150"/>
                    <a:pt x="359" y="151"/>
                    <a:pt x="356" y="155"/>
                  </a:cubicBezTo>
                  <a:cubicBezTo>
                    <a:pt x="353" y="158"/>
                    <a:pt x="364" y="145"/>
                    <a:pt x="358" y="152"/>
                  </a:cubicBezTo>
                  <a:cubicBezTo>
                    <a:pt x="350" y="162"/>
                    <a:pt x="354" y="159"/>
                    <a:pt x="353" y="163"/>
                  </a:cubicBezTo>
                  <a:cubicBezTo>
                    <a:pt x="362" y="151"/>
                    <a:pt x="356" y="157"/>
                    <a:pt x="368" y="143"/>
                  </a:cubicBezTo>
                  <a:close/>
                  <a:moveTo>
                    <a:pt x="330" y="161"/>
                  </a:moveTo>
                  <a:cubicBezTo>
                    <a:pt x="330" y="160"/>
                    <a:pt x="330" y="160"/>
                    <a:pt x="330" y="160"/>
                  </a:cubicBezTo>
                  <a:cubicBezTo>
                    <a:pt x="320" y="174"/>
                    <a:pt x="327" y="166"/>
                    <a:pt x="318" y="177"/>
                  </a:cubicBezTo>
                  <a:cubicBezTo>
                    <a:pt x="319" y="178"/>
                    <a:pt x="326" y="168"/>
                    <a:pt x="330" y="161"/>
                  </a:cubicBezTo>
                  <a:close/>
                  <a:moveTo>
                    <a:pt x="303" y="205"/>
                  </a:moveTo>
                  <a:cubicBezTo>
                    <a:pt x="305" y="202"/>
                    <a:pt x="307" y="199"/>
                    <a:pt x="306" y="198"/>
                  </a:cubicBezTo>
                  <a:cubicBezTo>
                    <a:pt x="301" y="206"/>
                    <a:pt x="303" y="204"/>
                    <a:pt x="301" y="209"/>
                  </a:cubicBezTo>
                  <a:cubicBezTo>
                    <a:pt x="301" y="207"/>
                    <a:pt x="300" y="208"/>
                    <a:pt x="299" y="210"/>
                  </a:cubicBezTo>
                  <a:cubicBezTo>
                    <a:pt x="293" y="222"/>
                    <a:pt x="295" y="219"/>
                    <a:pt x="293" y="224"/>
                  </a:cubicBezTo>
                  <a:cubicBezTo>
                    <a:pt x="291" y="229"/>
                    <a:pt x="289" y="234"/>
                    <a:pt x="290" y="233"/>
                  </a:cubicBezTo>
                  <a:cubicBezTo>
                    <a:pt x="295" y="223"/>
                    <a:pt x="296" y="219"/>
                    <a:pt x="298" y="213"/>
                  </a:cubicBezTo>
                  <a:cubicBezTo>
                    <a:pt x="299" y="212"/>
                    <a:pt x="296" y="219"/>
                    <a:pt x="296" y="220"/>
                  </a:cubicBezTo>
                  <a:cubicBezTo>
                    <a:pt x="298" y="215"/>
                    <a:pt x="301" y="209"/>
                    <a:pt x="303" y="205"/>
                  </a:cubicBezTo>
                  <a:close/>
                  <a:moveTo>
                    <a:pt x="285" y="305"/>
                  </a:moveTo>
                  <a:cubicBezTo>
                    <a:pt x="285" y="305"/>
                    <a:pt x="285" y="304"/>
                    <a:pt x="285" y="304"/>
                  </a:cubicBezTo>
                  <a:cubicBezTo>
                    <a:pt x="285" y="304"/>
                    <a:pt x="283" y="303"/>
                    <a:pt x="279" y="301"/>
                  </a:cubicBezTo>
                  <a:cubicBezTo>
                    <a:pt x="280" y="302"/>
                    <a:pt x="264" y="296"/>
                    <a:pt x="272" y="299"/>
                  </a:cubicBezTo>
                  <a:cubicBezTo>
                    <a:pt x="279" y="302"/>
                    <a:pt x="277" y="302"/>
                    <a:pt x="275" y="301"/>
                  </a:cubicBezTo>
                  <a:cubicBezTo>
                    <a:pt x="273" y="301"/>
                    <a:pt x="271" y="300"/>
                    <a:pt x="279" y="304"/>
                  </a:cubicBezTo>
                  <a:cubicBezTo>
                    <a:pt x="280" y="304"/>
                    <a:pt x="285" y="305"/>
                    <a:pt x="285" y="305"/>
                  </a:cubicBezTo>
                  <a:close/>
                  <a:moveTo>
                    <a:pt x="265" y="296"/>
                  </a:moveTo>
                  <a:cubicBezTo>
                    <a:pt x="266" y="296"/>
                    <a:pt x="264" y="294"/>
                    <a:pt x="259" y="293"/>
                  </a:cubicBezTo>
                  <a:cubicBezTo>
                    <a:pt x="259" y="293"/>
                    <a:pt x="258" y="293"/>
                    <a:pt x="257" y="292"/>
                  </a:cubicBezTo>
                  <a:cubicBezTo>
                    <a:pt x="256" y="292"/>
                    <a:pt x="255" y="292"/>
                    <a:pt x="254" y="292"/>
                  </a:cubicBezTo>
                  <a:cubicBezTo>
                    <a:pt x="253" y="291"/>
                    <a:pt x="251" y="291"/>
                    <a:pt x="250" y="291"/>
                  </a:cubicBezTo>
                  <a:cubicBezTo>
                    <a:pt x="252" y="292"/>
                    <a:pt x="255" y="292"/>
                    <a:pt x="257" y="293"/>
                  </a:cubicBezTo>
                  <a:cubicBezTo>
                    <a:pt x="259" y="294"/>
                    <a:pt x="262" y="295"/>
                    <a:pt x="265" y="296"/>
                  </a:cubicBezTo>
                  <a:close/>
                  <a:moveTo>
                    <a:pt x="245" y="467"/>
                  </a:moveTo>
                  <a:cubicBezTo>
                    <a:pt x="246" y="467"/>
                    <a:pt x="246" y="467"/>
                    <a:pt x="245" y="467"/>
                  </a:cubicBezTo>
                  <a:cubicBezTo>
                    <a:pt x="237" y="467"/>
                    <a:pt x="239" y="467"/>
                    <a:pt x="234" y="467"/>
                  </a:cubicBezTo>
                  <a:cubicBezTo>
                    <a:pt x="233" y="467"/>
                    <a:pt x="229" y="467"/>
                    <a:pt x="228" y="468"/>
                  </a:cubicBezTo>
                  <a:cubicBezTo>
                    <a:pt x="232" y="468"/>
                    <a:pt x="235" y="467"/>
                    <a:pt x="236" y="468"/>
                  </a:cubicBezTo>
                  <a:cubicBezTo>
                    <a:pt x="236" y="468"/>
                    <a:pt x="220" y="469"/>
                    <a:pt x="230" y="469"/>
                  </a:cubicBezTo>
                  <a:cubicBezTo>
                    <a:pt x="236" y="468"/>
                    <a:pt x="238" y="469"/>
                    <a:pt x="239" y="469"/>
                  </a:cubicBezTo>
                  <a:cubicBezTo>
                    <a:pt x="236" y="469"/>
                    <a:pt x="242" y="468"/>
                    <a:pt x="245" y="467"/>
                  </a:cubicBezTo>
                  <a:cubicBezTo>
                    <a:pt x="245" y="467"/>
                    <a:pt x="245" y="467"/>
                    <a:pt x="245" y="467"/>
                  </a:cubicBezTo>
                  <a:close/>
                  <a:moveTo>
                    <a:pt x="230" y="289"/>
                  </a:moveTo>
                  <a:cubicBezTo>
                    <a:pt x="238" y="290"/>
                    <a:pt x="246" y="292"/>
                    <a:pt x="250" y="292"/>
                  </a:cubicBezTo>
                  <a:cubicBezTo>
                    <a:pt x="238" y="289"/>
                    <a:pt x="231" y="289"/>
                    <a:pt x="223" y="287"/>
                  </a:cubicBezTo>
                  <a:cubicBezTo>
                    <a:pt x="222" y="286"/>
                    <a:pt x="231" y="288"/>
                    <a:pt x="229" y="286"/>
                  </a:cubicBezTo>
                  <a:cubicBezTo>
                    <a:pt x="219" y="285"/>
                    <a:pt x="211" y="285"/>
                    <a:pt x="206" y="285"/>
                  </a:cubicBezTo>
                  <a:cubicBezTo>
                    <a:pt x="211" y="285"/>
                    <a:pt x="223" y="286"/>
                    <a:pt x="223" y="287"/>
                  </a:cubicBezTo>
                  <a:cubicBezTo>
                    <a:pt x="214" y="286"/>
                    <a:pt x="217" y="287"/>
                    <a:pt x="209" y="286"/>
                  </a:cubicBezTo>
                  <a:cubicBezTo>
                    <a:pt x="214" y="287"/>
                    <a:pt x="222" y="288"/>
                    <a:pt x="230" y="289"/>
                  </a:cubicBezTo>
                  <a:close/>
                  <a:moveTo>
                    <a:pt x="130" y="308"/>
                  </a:moveTo>
                  <a:cubicBezTo>
                    <a:pt x="125" y="310"/>
                    <a:pt x="127" y="308"/>
                    <a:pt x="120" y="312"/>
                  </a:cubicBezTo>
                  <a:cubicBezTo>
                    <a:pt x="117" y="314"/>
                    <a:pt x="119" y="315"/>
                    <a:pt x="125" y="311"/>
                  </a:cubicBezTo>
                  <a:cubicBezTo>
                    <a:pt x="125" y="311"/>
                    <a:pt x="129" y="309"/>
                    <a:pt x="130" y="308"/>
                  </a:cubicBezTo>
                  <a:close/>
                  <a:moveTo>
                    <a:pt x="125" y="307"/>
                  </a:moveTo>
                  <a:cubicBezTo>
                    <a:pt x="122" y="307"/>
                    <a:pt x="123" y="306"/>
                    <a:pt x="112" y="312"/>
                  </a:cubicBezTo>
                  <a:cubicBezTo>
                    <a:pt x="114" y="312"/>
                    <a:pt x="121" y="308"/>
                    <a:pt x="125" y="307"/>
                  </a:cubicBezTo>
                  <a:close/>
                  <a:moveTo>
                    <a:pt x="85" y="339"/>
                  </a:moveTo>
                  <a:cubicBezTo>
                    <a:pt x="88" y="337"/>
                    <a:pt x="90" y="335"/>
                    <a:pt x="90" y="334"/>
                  </a:cubicBezTo>
                  <a:cubicBezTo>
                    <a:pt x="86" y="337"/>
                    <a:pt x="82" y="341"/>
                    <a:pt x="79" y="345"/>
                  </a:cubicBezTo>
                  <a:cubicBezTo>
                    <a:pt x="79" y="346"/>
                    <a:pt x="79" y="346"/>
                    <a:pt x="79" y="346"/>
                  </a:cubicBezTo>
                  <a:cubicBezTo>
                    <a:pt x="81" y="344"/>
                    <a:pt x="83" y="342"/>
                    <a:pt x="85" y="339"/>
                  </a:cubicBezTo>
                  <a:close/>
                  <a:moveTo>
                    <a:pt x="87" y="333"/>
                  </a:moveTo>
                  <a:cubicBezTo>
                    <a:pt x="88" y="331"/>
                    <a:pt x="82" y="336"/>
                    <a:pt x="86" y="332"/>
                  </a:cubicBezTo>
                  <a:cubicBezTo>
                    <a:pt x="85" y="333"/>
                    <a:pt x="84" y="334"/>
                    <a:pt x="83" y="334"/>
                  </a:cubicBezTo>
                  <a:cubicBezTo>
                    <a:pt x="82" y="335"/>
                    <a:pt x="82" y="336"/>
                    <a:pt x="81" y="337"/>
                  </a:cubicBezTo>
                  <a:cubicBezTo>
                    <a:pt x="80" y="339"/>
                    <a:pt x="78" y="340"/>
                    <a:pt x="77" y="342"/>
                  </a:cubicBezTo>
                  <a:cubicBezTo>
                    <a:pt x="82" y="336"/>
                    <a:pt x="82" y="337"/>
                    <a:pt x="87" y="333"/>
                  </a:cubicBezTo>
                  <a:close/>
                  <a:moveTo>
                    <a:pt x="50" y="391"/>
                  </a:moveTo>
                  <a:cubicBezTo>
                    <a:pt x="50" y="390"/>
                    <a:pt x="50" y="390"/>
                    <a:pt x="50" y="390"/>
                  </a:cubicBezTo>
                  <a:cubicBezTo>
                    <a:pt x="47" y="395"/>
                    <a:pt x="46" y="400"/>
                    <a:pt x="45" y="400"/>
                  </a:cubicBezTo>
                  <a:cubicBezTo>
                    <a:pt x="46" y="397"/>
                    <a:pt x="47" y="395"/>
                    <a:pt x="48" y="392"/>
                  </a:cubicBezTo>
                  <a:cubicBezTo>
                    <a:pt x="45" y="398"/>
                    <a:pt x="44" y="401"/>
                    <a:pt x="42" y="407"/>
                  </a:cubicBezTo>
                  <a:cubicBezTo>
                    <a:pt x="42" y="407"/>
                    <a:pt x="41" y="409"/>
                    <a:pt x="40" y="412"/>
                  </a:cubicBezTo>
                  <a:cubicBezTo>
                    <a:pt x="40" y="412"/>
                    <a:pt x="41" y="411"/>
                    <a:pt x="42" y="410"/>
                  </a:cubicBezTo>
                  <a:cubicBezTo>
                    <a:pt x="39" y="416"/>
                    <a:pt x="40" y="415"/>
                    <a:pt x="39" y="420"/>
                  </a:cubicBezTo>
                  <a:cubicBezTo>
                    <a:pt x="38" y="421"/>
                    <a:pt x="38" y="422"/>
                    <a:pt x="37" y="425"/>
                  </a:cubicBezTo>
                  <a:cubicBezTo>
                    <a:pt x="37" y="426"/>
                    <a:pt x="37" y="427"/>
                    <a:pt x="36" y="429"/>
                  </a:cubicBezTo>
                  <a:cubicBezTo>
                    <a:pt x="36" y="430"/>
                    <a:pt x="36" y="431"/>
                    <a:pt x="36" y="432"/>
                  </a:cubicBezTo>
                  <a:cubicBezTo>
                    <a:pt x="36" y="431"/>
                    <a:pt x="36" y="433"/>
                    <a:pt x="36" y="435"/>
                  </a:cubicBezTo>
                  <a:cubicBezTo>
                    <a:pt x="37" y="434"/>
                    <a:pt x="37" y="432"/>
                    <a:pt x="38" y="429"/>
                  </a:cubicBezTo>
                  <a:cubicBezTo>
                    <a:pt x="38" y="427"/>
                    <a:pt x="39" y="425"/>
                    <a:pt x="39" y="424"/>
                  </a:cubicBezTo>
                  <a:cubicBezTo>
                    <a:pt x="39" y="422"/>
                    <a:pt x="40" y="420"/>
                    <a:pt x="40" y="418"/>
                  </a:cubicBezTo>
                  <a:cubicBezTo>
                    <a:pt x="42" y="415"/>
                    <a:pt x="43" y="411"/>
                    <a:pt x="44" y="408"/>
                  </a:cubicBezTo>
                  <a:cubicBezTo>
                    <a:pt x="43" y="409"/>
                    <a:pt x="44" y="406"/>
                    <a:pt x="45" y="402"/>
                  </a:cubicBezTo>
                  <a:cubicBezTo>
                    <a:pt x="47" y="398"/>
                    <a:pt x="49" y="393"/>
                    <a:pt x="50" y="391"/>
                  </a:cubicBezTo>
                  <a:close/>
                </a:path>
              </a:pathLst>
            </a:custGeom>
            <a:solidFill>
              <a:srgbClr val="C1C1C1">
                <a:alpha val="6509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6" name="Google Shape;126;g8a5287a6af_0_2193"/>
            <p:cNvSpPr/>
            <p:nvPr/>
          </p:nvSpPr>
          <p:spPr>
            <a:xfrm>
              <a:off x="6769046" y="4371091"/>
              <a:ext cx="18156" cy="20119"/>
            </a:xfrm>
            <a:custGeom>
              <a:rect b="b" l="l" r="r" t="t"/>
              <a:pathLst>
                <a:path extrusionOk="0" h="24" w="21">
                  <a:moveTo>
                    <a:pt x="18" y="18"/>
                  </a:moveTo>
                  <a:cubicBezTo>
                    <a:pt x="19" y="20"/>
                    <a:pt x="21" y="22"/>
                    <a:pt x="21" y="24"/>
                  </a:cubicBezTo>
                  <a:cubicBezTo>
                    <a:pt x="20" y="22"/>
                    <a:pt x="16" y="15"/>
                    <a:pt x="11" y="10"/>
                  </a:cubicBezTo>
                  <a:cubicBezTo>
                    <a:pt x="6" y="4"/>
                    <a:pt x="0" y="0"/>
                    <a:pt x="1" y="0"/>
                  </a:cubicBezTo>
                  <a:cubicBezTo>
                    <a:pt x="3" y="1"/>
                    <a:pt x="5" y="3"/>
                    <a:pt x="7" y="5"/>
                  </a:cubicBezTo>
                  <a:cubicBezTo>
                    <a:pt x="9" y="7"/>
                    <a:pt x="11" y="9"/>
                    <a:pt x="13" y="11"/>
                  </a:cubicBezTo>
                  <a:cubicBezTo>
                    <a:pt x="15" y="14"/>
                    <a:pt x="16" y="16"/>
                    <a:pt x="18" y="18"/>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7" name="Google Shape;127;g8a5287a6af_0_2193"/>
            <p:cNvSpPr/>
            <p:nvPr/>
          </p:nvSpPr>
          <p:spPr>
            <a:xfrm>
              <a:off x="6749418" y="4352935"/>
              <a:ext cx="35331" cy="26498"/>
            </a:xfrm>
            <a:custGeom>
              <a:rect b="b" l="l" r="r" t="t"/>
              <a:pathLst>
                <a:path extrusionOk="0" h="31" w="41">
                  <a:moveTo>
                    <a:pt x="41" y="31"/>
                  </a:moveTo>
                  <a:cubicBezTo>
                    <a:pt x="39" y="29"/>
                    <a:pt x="35" y="24"/>
                    <a:pt x="31" y="20"/>
                  </a:cubicBezTo>
                  <a:cubicBezTo>
                    <a:pt x="26" y="16"/>
                    <a:pt x="21" y="12"/>
                    <a:pt x="19" y="10"/>
                  </a:cubicBezTo>
                  <a:cubicBezTo>
                    <a:pt x="15" y="8"/>
                    <a:pt x="18" y="10"/>
                    <a:pt x="21" y="12"/>
                  </a:cubicBezTo>
                  <a:cubicBezTo>
                    <a:pt x="13" y="7"/>
                    <a:pt x="9" y="5"/>
                    <a:pt x="0" y="0"/>
                  </a:cubicBezTo>
                  <a:cubicBezTo>
                    <a:pt x="14" y="6"/>
                    <a:pt x="29" y="15"/>
                    <a:pt x="41" y="31"/>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8" name="Google Shape;128;g8a5287a6af_0_2193"/>
            <p:cNvSpPr/>
            <p:nvPr/>
          </p:nvSpPr>
          <p:spPr>
            <a:xfrm>
              <a:off x="6735678" y="4408385"/>
              <a:ext cx="36803" cy="1963"/>
            </a:xfrm>
            <a:custGeom>
              <a:rect b="b" l="l" r="r" t="t"/>
              <a:pathLst>
                <a:path extrusionOk="0" h="2" w="43">
                  <a:moveTo>
                    <a:pt x="15" y="0"/>
                  </a:moveTo>
                  <a:cubicBezTo>
                    <a:pt x="25" y="1"/>
                    <a:pt x="29" y="1"/>
                    <a:pt x="43" y="1"/>
                  </a:cubicBezTo>
                  <a:cubicBezTo>
                    <a:pt x="30" y="1"/>
                    <a:pt x="20" y="2"/>
                    <a:pt x="6" y="2"/>
                  </a:cubicBezTo>
                  <a:cubicBezTo>
                    <a:pt x="14" y="2"/>
                    <a:pt x="12" y="2"/>
                    <a:pt x="1" y="2"/>
                  </a:cubicBezTo>
                  <a:cubicBezTo>
                    <a:pt x="0" y="1"/>
                    <a:pt x="15" y="1"/>
                    <a:pt x="15" y="0"/>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29" name="Google Shape;129;g8a5287a6af_0_2193"/>
            <p:cNvSpPr/>
            <p:nvPr/>
          </p:nvSpPr>
          <p:spPr>
            <a:xfrm>
              <a:off x="6745492" y="4357842"/>
              <a:ext cx="19628" cy="10305"/>
            </a:xfrm>
            <a:custGeom>
              <a:rect b="b" l="l" r="r" t="t"/>
              <a:pathLst>
                <a:path extrusionOk="0" h="12" w="23">
                  <a:moveTo>
                    <a:pt x="23" y="12"/>
                  </a:moveTo>
                  <a:cubicBezTo>
                    <a:pt x="21" y="12"/>
                    <a:pt x="17" y="9"/>
                    <a:pt x="12" y="6"/>
                  </a:cubicBezTo>
                  <a:cubicBezTo>
                    <a:pt x="10" y="5"/>
                    <a:pt x="8" y="4"/>
                    <a:pt x="5" y="3"/>
                  </a:cubicBezTo>
                  <a:cubicBezTo>
                    <a:pt x="3" y="2"/>
                    <a:pt x="1" y="1"/>
                    <a:pt x="0" y="0"/>
                  </a:cubicBezTo>
                  <a:cubicBezTo>
                    <a:pt x="9" y="3"/>
                    <a:pt x="15" y="7"/>
                    <a:pt x="23" y="12"/>
                  </a:cubicBezTo>
                  <a:close/>
                </a:path>
              </a:pathLst>
            </a:custGeom>
            <a:solidFill>
              <a:srgbClr val="C1C1C1">
                <a:alpha val="50588"/>
              </a:srgbClr>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30" name="Google Shape;130;g8a5287a6af_0_2193"/>
            <p:cNvSpPr/>
            <p:nvPr/>
          </p:nvSpPr>
          <p:spPr>
            <a:xfrm rot="1405354">
              <a:off x="7513611" y="3879943"/>
              <a:ext cx="204787" cy="142875"/>
            </a:xfrm>
            <a:custGeom>
              <a:rect b="b" l="l" r="r" t="t"/>
              <a:pathLst>
                <a:path extrusionOk="0" h="48" w="70">
                  <a:moveTo>
                    <a:pt x="67" y="31"/>
                  </a:moveTo>
                  <a:cubicBezTo>
                    <a:pt x="67" y="31"/>
                    <a:pt x="68" y="32"/>
                    <a:pt x="68" y="32"/>
                  </a:cubicBezTo>
                  <a:cubicBezTo>
                    <a:pt x="68" y="31"/>
                    <a:pt x="68" y="31"/>
                    <a:pt x="67" y="31"/>
                  </a:cubicBezTo>
                  <a:close/>
                  <a:moveTo>
                    <a:pt x="62" y="18"/>
                  </a:moveTo>
                  <a:cubicBezTo>
                    <a:pt x="62" y="17"/>
                    <a:pt x="62" y="18"/>
                    <a:pt x="62" y="17"/>
                  </a:cubicBezTo>
                  <a:cubicBezTo>
                    <a:pt x="62" y="17"/>
                    <a:pt x="62" y="17"/>
                    <a:pt x="62" y="17"/>
                  </a:cubicBezTo>
                  <a:cubicBezTo>
                    <a:pt x="62" y="17"/>
                    <a:pt x="62" y="17"/>
                    <a:pt x="62" y="16"/>
                  </a:cubicBezTo>
                  <a:cubicBezTo>
                    <a:pt x="62" y="17"/>
                    <a:pt x="62" y="16"/>
                    <a:pt x="62" y="17"/>
                  </a:cubicBezTo>
                  <a:cubicBezTo>
                    <a:pt x="62" y="17"/>
                    <a:pt x="62" y="17"/>
                    <a:pt x="63" y="18"/>
                  </a:cubicBezTo>
                  <a:cubicBezTo>
                    <a:pt x="62" y="17"/>
                    <a:pt x="62" y="18"/>
                    <a:pt x="62" y="18"/>
                  </a:cubicBezTo>
                  <a:close/>
                  <a:moveTo>
                    <a:pt x="62" y="16"/>
                  </a:moveTo>
                  <a:cubicBezTo>
                    <a:pt x="62" y="16"/>
                    <a:pt x="62" y="16"/>
                    <a:pt x="62" y="16"/>
                  </a:cubicBezTo>
                  <a:cubicBezTo>
                    <a:pt x="62" y="16"/>
                    <a:pt x="62" y="16"/>
                    <a:pt x="62" y="16"/>
                  </a:cubicBezTo>
                  <a:cubicBezTo>
                    <a:pt x="62" y="16"/>
                    <a:pt x="62" y="16"/>
                    <a:pt x="62" y="16"/>
                  </a:cubicBezTo>
                  <a:cubicBezTo>
                    <a:pt x="62" y="16"/>
                    <a:pt x="62" y="16"/>
                    <a:pt x="62" y="16"/>
                  </a:cubicBezTo>
                  <a:close/>
                  <a:moveTo>
                    <a:pt x="60" y="11"/>
                  </a:moveTo>
                  <a:cubicBezTo>
                    <a:pt x="60" y="11"/>
                    <a:pt x="60" y="12"/>
                    <a:pt x="60" y="12"/>
                  </a:cubicBezTo>
                  <a:cubicBezTo>
                    <a:pt x="60" y="12"/>
                    <a:pt x="60" y="11"/>
                    <a:pt x="60" y="11"/>
                  </a:cubicBezTo>
                  <a:close/>
                  <a:moveTo>
                    <a:pt x="58" y="7"/>
                  </a:moveTo>
                  <a:cubicBezTo>
                    <a:pt x="58" y="6"/>
                    <a:pt x="57" y="5"/>
                    <a:pt x="57" y="5"/>
                  </a:cubicBezTo>
                  <a:cubicBezTo>
                    <a:pt x="57" y="5"/>
                    <a:pt x="57" y="5"/>
                    <a:pt x="58" y="6"/>
                  </a:cubicBezTo>
                  <a:cubicBezTo>
                    <a:pt x="58" y="5"/>
                    <a:pt x="58" y="5"/>
                    <a:pt x="57" y="5"/>
                  </a:cubicBezTo>
                  <a:cubicBezTo>
                    <a:pt x="58" y="5"/>
                    <a:pt x="58" y="6"/>
                    <a:pt x="58" y="7"/>
                  </a:cubicBezTo>
                  <a:close/>
                  <a:moveTo>
                    <a:pt x="59" y="8"/>
                  </a:moveTo>
                  <a:cubicBezTo>
                    <a:pt x="59" y="9"/>
                    <a:pt x="59" y="9"/>
                    <a:pt x="59" y="9"/>
                  </a:cubicBezTo>
                  <a:cubicBezTo>
                    <a:pt x="59" y="8"/>
                    <a:pt x="59" y="9"/>
                    <a:pt x="58" y="8"/>
                  </a:cubicBezTo>
                  <a:cubicBezTo>
                    <a:pt x="59" y="8"/>
                    <a:pt x="58" y="8"/>
                    <a:pt x="59" y="8"/>
                  </a:cubicBezTo>
                  <a:close/>
                  <a:moveTo>
                    <a:pt x="50" y="0"/>
                  </a:moveTo>
                  <a:cubicBezTo>
                    <a:pt x="51" y="0"/>
                    <a:pt x="50" y="0"/>
                    <a:pt x="50" y="0"/>
                  </a:cubicBezTo>
                  <a:cubicBezTo>
                    <a:pt x="50" y="0"/>
                    <a:pt x="50" y="0"/>
                    <a:pt x="50" y="0"/>
                  </a:cubicBezTo>
                  <a:cubicBezTo>
                    <a:pt x="50" y="0"/>
                    <a:pt x="50" y="0"/>
                    <a:pt x="50" y="0"/>
                  </a:cubicBezTo>
                  <a:cubicBezTo>
                    <a:pt x="51" y="0"/>
                    <a:pt x="49" y="0"/>
                    <a:pt x="48" y="0"/>
                  </a:cubicBezTo>
                  <a:cubicBezTo>
                    <a:pt x="48" y="0"/>
                    <a:pt x="50" y="0"/>
                    <a:pt x="50" y="0"/>
                  </a:cubicBezTo>
                  <a:close/>
                  <a:moveTo>
                    <a:pt x="56" y="4"/>
                  </a:moveTo>
                  <a:cubicBezTo>
                    <a:pt x="57" y="4"/>
                    <a:pt x="56" y="4"/>
                    <a:pt x="57" y="4"/>
                  </a:cubicBezTo>
                  <a:cubicBezTo>
                    <a:pt x="56" y="4"/>
                    <a:pt x="56" y="4"/>
                    <a:pt x="56" y="4"/>
                  </a:cubicBezTo>
                  <a:cubicBezTo>
                    <a:pt x="56" y="4"/>
                    <a:pt x="56" y="4"/>
                    <a:pt x="56" y="4"/>
                  </a:cubicBezTo>
                  <a:cubicBezTo>
                    <a:pt x="56" y="4"/>
                    <a:pt x="56" y="4"/>
                    <a:pt x="56" y="4"/>
                  </a:cubicBezTo>
                  <a:close/>
                  <a:moveTo>
                    <a:pt x="58" y="9"/>
                  </a:moveTo>
                  <a:cubicBezTo>
                    <a:pt x="58" y="10"/>
                    <a:pt x="58" y="9"/>
                    <a:pt x="58" y="10"/>
                  </a:cubicBezTo>
                  <a:cubicBezTo>
                    <a:pt x="58" y="10"/>
                    <a:pt x="58" y="10"/>
                    <a:pt x="58" y="10"/>
                  </a:cubicBezTo>
                  <a:cubicBezTo>
                    <a:pt x="58" y="10"/>
                    <a:pt x="58" y="9"/>
                    <a:pt x="58" y="9"/>
                  </a:cubicBezTo>
                  <a:cubicBezTo>
                    <a:pt x="58" y="9"/>
                    <a:pt x="58" y="9"/>
                    <a:pt x="58" y="9"/>
                  </a:cubicBezTo>
                  <a:cubicBezTo>
                    <a:pt x="58" y="9"/>
                    <a:pt x="58" y="9"/>
                    <a:pt x="58" y="9"/>
                  </a:cubicBezTo>
                  <a:cubicBezTo>
                    <a:pt x="58" y="9"/>
                    <a:pt x="58" y="9"/>
                    <a:pt x="58" y="9"/>
                  </a:cubicBezTo>
                  <a:close/>
                  <a:moveTo>
                    <a:pt x="37" y="8"/>
                  </a:moveTo>
                  <a:cubicBezTo>
                    <a:pt x="37" y="8"/>
                    <a:pt x="36" y="8"/>
                    <a:pt x="36" y="8"/>
                  </a:cubicBezTo>
                  <a:cubicBezTo>
                    <a:pt x="36" y="8"/>
                    <a:pt x="36" y="8"/>
                    <a:pt x="37" y="8"/>
                  </a:cubicBezTo>
                  <a:close/>
                  <a:moveTo>
                    <a:pt x="40" y="6"/>
                  </a:moveTo>
                  <a:cubicBezTo>
                    <a:pt x="40" y="6"/>
                    <a:pt x="40" y="6"/>
                    <a:pt x="40" y="6"/>
                  </a:cubicBezTo>
                  <a:cubicBezTo>
                    <a:pt x="40" y="6"/>
                    <a:pt x="40" y="6"/>
                    <a:pt x="40" y="6"/>
                  </a:cubicBezTo>
                  <a:cubicBezTo>
                    <a:pt x="40" y="6"/>
                    <a:pt x="40" y="6"/>
                    <a:pt x="41" y="6"/>
                  </a:cubicBezTo>
                  <a:cubicBezTo>
                    <a:pt x="41" y="6"/>
                    <a:pt x="40" y="6"/>
                    <a:pt x="40" y="7"/>
                  </a:cubicBezTo>
                  <a:cubicBezTo>
                    <a:pt x="40" y="7"/>
                    <a:pt x="40" y="7"/>
                    <a:pt x="40" y="7"/>
                  </a:cubicBezTo>
                  <a:cubicBezTo>
                    <a:pt x="40" y="7"/>
                    <a:pt x="40" y="6"/>
                    <a:pt x="40" y="6"/>
                  </a:cubicBezTo>
                  <a:cubicBezTo>
                    <a:pt x="40" y="6"/>
                    <a:pt x="40" y="6"/>
                    <a:pt x="40" y="6"/>
                  </a:cubicBezTo>
                  <a:close/>
                  <a:moveTo>
                    <a:pt x="37" y="8"/>
                  </a:moveTo>
                  <a:cubicBezTo>
                    <a:pt x="37" y="8"/>
                    <a:pt x="37" y="8"/>
                    <a:pt x="37" y="8"/>
                  </a:cubicBezTo>
                  <a:cubicBezTo>
                    <a:pt x="37" y="8"/>
                    <a:pt x="37" y="8"/>
                    <a:pt x="37" y="8"/>
                  </a:cubicBezTo>
                  <a:close/>
                  <a:moveTo>
                    <a:pt x="42" y="5"/>
                  </a:moveTo>
                  <a:cubicBezTo>
                    <a:pt x="42" y="6"/>
                    <a:pt x="41" y="6"/>
                    <a:pt x="41" y="6"/>
                  </a:cubicBezTo>
                  <a:cubicBezTo>
                    <a:pt x="41" y="5"/>
                    <a:pt x="42" y="5"/>
                    <a:pt x="42" y="5"/>
                  </a:cubicBezTo>
                  <a:close/>
                  <a:moveTo>
                    <a:pt x="37" y="8"/>
                  </a:moveTo>
                  <a:cubicBezTo>
                    <a:pt x="38" y="8"/>
                    <a:pt x="38" y="8"/>
                    <a:pt x="38" y="8"/>
                  </a:cubicBezTo>
                  <a:cubicBezTo>
                    <a:pt x="38" y="8"/>
                    <a:pt x="38" y="8"/>
                    <a:pt x="38" y="8"/>
                  </a:cubicBezTo>
                  <a:cubicBezTo>
                    <a:pt x="38" y="8"/>
                    <a:pt x="38" y="8"/>
                    <a:pt x="37" y="8"/>
                  </a:cubicBezTo>
                  <a:cubicBezTo>
                    <a:pt x="37" y="8"/>
                    <a:pt x="38" y="8"/>
                    <a:pt x="37" y="8"/>
                  </a:cubicBezTo>
                  <a:close/>
                  <a:moveTo>
                    <a:pt x="20" y="20"/>
                  </a:moveTo>
                  <a:cubicBezTo>
                    <a:pt x="20" y="20"/>
                    <a:pt x="20" y="20"/>
                    <a:pt x="20" y="20"/>
                  </a:cubicBezTo>
                  <a:cubicBezTo>
                    <a:pt x="20" y="20"/>
                    <a:pt x="20" y="20"/>
                    <a:pt x="19" y="20"/>
                  </a:cubicBezTo>
                  <a:cubicBezTo>
                    <a:pt x="19" y="21"/>
                    <a:pt x="20" y="20"/>
                    <a:pt x="20" y="20"/>
                  </a:cubicBezTo>
                  <a:close/>
                  <a:moveTo>
                    <a:pt x="35" y="10"/>
                  </a:moveTo>
                  <a:cubicBezTo>
                    <a:pt x="35" y="10"/>
                    <a:pt x="35" y="10"/>
                    <a:pt x="35" y="11"/>
                  </a:cubicBezTo>
                  <a:cubicBezTo>
                    <a:pt x="34" y="10"/>
                    <a:pt x="35" y="10"/>
                    <a:pt x="35" y="10"/>
                  </a:cubicBezTo>
                  <a:close/>
                  <a:moveTo>
                    <a:pt x="17" y="22"/>
                  </a:moveTo>
                  <a:cubicBezTo>
                    <a:pt x="17" y="22"/>
                    <a:pt x="17" y="22"/>
                    <a:pt x="17" y="22"/>
                  </a:cubicBezTo>
                  <a:cubicBezTo>
                    <a:pt x="17" y="23"/>
                    <a:pt x="17" y="23"/>
                    <a:pt x="17" y="23"/>
                  </a:cubicBezTo>
                  <a:cubicBezTo>
                    <a:pt x="17" y="23"/>
                    <a:pt x="17" y="23"/>
                    <a:pt x="17" y="23"/>
                  </a:cubicBezTo>
                  <a:cubicBezTo>
                    <a:pt x="17" y="23"/>
                    <a:pt x="17" y="22"/>
                    <a:pt x="17" y="22"/>
                  </a:cubicBezTo>
                  <a:close/>
                  <a:moveTo>
                    <a:pt x="23" y="18"/>
                  </a:moveTo>
                  <a:cubicBezTo>
                    <a:pt x="23" y="18"/>
                    <a:pt x="24" y="18"/>
                    <a:pt x="23" y="18"/>
                  </a:cubicBezTo>
                  <a:cubicBezTo>
                    <a:pt x="23" y="18"/>
                    <a:pt x="23" y="18"/>
                    <a:pt x="23" y="18"/>
                  </a:cubicBezTo>
                  <a:close/>
                  <a:moveTo>
                    <a:pt x="26" y="17"/>
                  </a:moveTo>
                  <a:cubicBezTo>
                    <a:pt x="26" y="16"/>
                    <a:pt x="26" y="17"/>
                    <a:pt x="26" y="16"/>
                  </a:cubicBezTo>
                  <a:cubicBezTo>
                    <a:pt x="27" y="16"/>
                    <a:pt x="26" y="17"/>
                    <a:pt x="26" y="17"/>
                  </a:cubicBezTo>
                  <a:cubicBezTo>
                    <a:pt x="25" y="17"/>
                    <a:pt x="26" y="17"/>
                    <a:pt x="26" y="17"/>
                  </a:cubicBezTo>
                  <a:close/>
                  <a:moveTo>
                    <a:pt x="28" y="15"/>
                  </a:moveTo>
                  <a:cubicBezTo>
                    <a:pt x="28" y="16"/>
                    <a:pt x="28" y="16"/>
                    <a:pt x="28" y="16"/>
                  </a:cubicBezTo>
                  <a:cubicBezTo>
                    <a:pt x="28" y="15"/>
                    <a:pt x="28" y="15"/>
                    <a:pt x="28" y="15"/>
                  </a:cubicBezTo>
                  <a:close/>
                  <a:moveTo>
                    <a:pt x="35" y="11"/>
                  </a:moveTo>
                  <a:cubicBezTo>
                    <a:pt x="35" y="10"/>
                    <a:pt x="35" y="11"/>
                    <a:pt x="35" y="11"/>
                  </a:cubicBezTo>
                  <a:cubicBezTo>
                    <a:pt x="35" y="11"/>
                    <a:pt x="35" y="11"/>
                    <a:pt x="35" y="11"/>
                  </a:cubicBezTo>
                  <a:cubicBezTo>
                    <a:pt x="35" y="11"/>
                    <a:pt x="35" y="11"/>
                    <a:pt x="35" y="11"/>
                  </a:cubicBezTo>
                  <a:close/>
                  <a:moveTo>
                    <a:pt x="9" y="29"/>
                  </a:moveTo>
                  <a:cubicBezTo>
                    <a:pt x="9" y="29"/>
                    <a:pt x="9" y="29"/>
                    <a:pt x="10" y="29"/>
                  </a:cubicBezTo>
                  <a:cubicBezTo>
                    <a:pt x="10" y="29"/>
                    <a:pt x="9" y="29"/>
                    <a:pt x="9" y="29"/>
                  </a:cubicBezTo>
                  <a:close/>
                  <a:moveTo>
                    <a:pt x="8" y="30"/>
                  </a:moveTo>
                  <a:cubicBezTo>
                    <a:pt x="8" y="30"/>
                    <a:pt x="8" y="30"/>
                    <a:pt x="7" y="31"/>
                  </a:cubicBezTo>
                  <a:cubicBezTo>
                    <a:pt x="7" y="30"/>
                    <a:pt x="8" y="30"/>
                    <a:pt x="8" y="30"/>
                  </a:cubicBezTo>
                  <a:close/>
                  <a:moveTo>
                    <a:pt x="9" y="29"/>
                  </a:moveTo>
                  <a:cubicBezTo>
                    <a:pt x="9" y="29"/>
                    <a:pt x="9" y="30"/>
                    <a:pt x="9" y="29"/>
                  </a:cubicBezTo>
                  <a:cubicBezTo>
                    <a:pt x="9" y="29"/>
                    <a:pt x="9" y="29"/>
                    <a:pt x="9" y="29"/>
                  </a:cubicBezTo>
                  <a:close/>
                  <a:moveTo>
                    <a:pt x="5" y="34"/>
                  </a:moveTo>
                  <a:cubicBezTo>
                    <a:pt x="5" y="34"/>
                    <a:pt x="5" y="34"/>
                    <a:pt x="6" y="34"/>
                  </a:cubicBezTo>
                  <a:cubicBezTo>
                    <a:pt x="6" y="34"/>
                    <a:pt x="5" y="34"/>
                    <a:pt x="6" y="35"/>
                  </a:cubicBezTo>
                  <a:cubicBezTo>
                    <a:pt x="5" y="35"/>
                    <a:pt x="5" y="34"/>
                    <a:pt x="5" y="34"/>
                  </a:cubicBezTo>
                  <a:close/>
                  <a:moveTo>
                    <a:pt x="7" y="33"/>
                  </a:moveTo>
                  <a:cubicBezTo>
                    <a:pt x="7" y="32"/>
                    <a:pt x="8" y="32"/>
                    <a:pt x="8" y="32"/>
                  </a:cubicBezTo>
                  <a:cubicBezTo>
                    <a:pt x="8" y="32"/>
                    <a:pt x="8" y="32"/>
                    <a:pt x="7" y="33"/>
                  </a:cubicBezTo>
                  <a:close/>
                  <a:moveTo>
                    <a:pt x="3" y="36"/>
                  </a:moveTo>
                  <a:cubicBezTo>
                    <a:pt x="3" y="36"/>
                    <a:pt x="3" y="36"/>
                    <a:pt x="3" y="36"/>
                  </a:cubicBezTo>
                  <a:cubicBezTo>
                    <a:pt x="3" y="36"/>
                    <a:pt x="3" y="36"/>
                    <a:pt x="3" y="36"/>
                  </a:cubicBezTo>
                  <a:cubicBezTo>
                    <a:pt x="3" y="36"/>
                    <a:pt x="3" y="36"/>
                    <a:pt x="3" y="36"/>
                  </a:cubicBezTo>
                  <a:close/>
                  <a:moveTo>
                    <a:pt x="1" y="38"/>
                  </a:moveTo>
                  <a:cubicBezTo>
                    <a:pt x="1" y="39"/>
                    <a:pt x="0" y="40"/>
                    <a:pt x="1" y="39"/>
                  </a:cubicBezTo>
                  <a:cubicBezTo>
                    <a:pt x="1" y="38"/>
                    <a:pt x="1" y="38"/>
                    <a:pt x="1" y="38"/>
                  </a:cubicBezTo>
                  <a:close/>
                  <a:moveTo>
                    <a:pt x="64" y="46"/>
                  </a:moveTo>
                  <a:cubicBezTo>
                    <a:pt x="64" y="46"/>
                    <a:pt x="64" y="45"/>
                    <a:pt x="64" y="45"/>
                  </a:cubicBezTo>
                  <a:cubicBezTo>
                    <a:pt x="64" y="45"/>
                    <a:pt x="64" y="46"/>
                    <a:pt x="64" y="46"/>
                  </a:cubicBezTo>
                  <a:close/>
                  <a:moveTo>
                    <a:pt x="2" y="40"/>
                  </a:moveTo>
                  <a:cubicBezTo>
                    <a:pt x="2" y="40"/>
                    <a:pt x="3" y="39"/>
                    <a:pt x="3" y="39"/>
                  </a:cubicBezTo>
                  <a:cubicBezTo>
                    <a:pt x="2" y="39"/>
                    <a:pt x="2" y="40"/>
                    <a:pt x="2" y="40"/>
                  </a:cubicBezTo>
                  <a:close/>
                  <a:moveTo>
                    <a:pt x="60" y="37"/>
                  </a:moveTo>
                  <a:cubicBezTo>
                    <a:pt x="60" y="38"/>
                    <a:pt x="60" y="37"/>
                    <a:pt x="60" y="37"/>
                  </a:cubicBezTo>
                  <a:cubicBezTo>
                    <a:pt x="59" y="37"/>
                    <a:pt x="59" y="37"/>
                    <a:pt x="59" y="37"/>
                  </a:cubicBezTo>
                  <a:cubicBezTo>
                    <a:pt x="60" y="37"/>
                    <a:pt x="60" y="37"/>
                    <a:pt x="60" y="37"/>
                  </a:cubicBezTo>
                  <a:close/>
                  <a:moveTo>
                    <a:pt x="4" y="40"/>
                  </a:moveTo>
                  <a:cubicBezTo>
                    <a:pt x="4" y="40"/>
                    <a:pt x="4" y="40"/>
                    <a:pt x="4" y="40"/>
                  </a:cubicBezTo>
                  <a:cubicBezTo>
                    <a:pt x="4" y="40"/>
                    <a:pt x="4" y="40"/>
                    <a:pt x="5" y="40"/>
                  </a:cubicBezTo>
                  <a:cubicBezTo>
                    <a:pt x="4" y="40"/>
                    <a:pt x="4" y="40"/>
                    <a:pt x="3" y="41"/>
                  </a:cubicBezTo>
                  <a:cubicBezTo>
                    <a:pt x="3" y="40"/>
                    <a:pt x="4" y="40"/>
                    <a:pt x="4" y="40"/>
                  </a:cubicBezTo>
                  <a:close/>
                  <a:moveTo>
                    <a:pt x="61" y="42"/>
                  </a:moveTo>
                  <a:cubicBezTo>
                    <a:pt x="61" y="42"/>
                    <a:pt x="62" y="43"/>
                    <a:pt x="61" y="42"/>
                  </a:cubicBezTo>
                  <a:cubicBezTo>
                    <a:pt x="61" y="42"/>
                    <a:pt x="61" y="42"/>
                    <a:pt x="61" y="42"/>
                  </a:cubicBezTo>
                  <a:close/>
                  <a:moveTo>
                    <a:pt x="8" y="37"/>
                  </a:moveTo>
                  <a:cubicBezTo>
                    <a:pt x="8" y="37"/>
                    <a:pt x="8" y="37"/>
                    <a:pt x="8" y="37"/>
                  </a:cubicBezTo>
                  <a:cubicBezTo>
                    <a:pt x="8" y="37"/>
                    <a:pt x="8" y="37"/>
                    <a:pt x="8" y="37"/>
                  </a:cubicBezTo>
                  <a:cubicBezTo>
                    <a:pt x="8" y="37"/>
                    <a:pt x="8" y="37"/>
                    <a:pt x="8" y="37"/>
                  </a:cubicBezTo>
                  <a:cubicBezTo>
                    <a:pt x="8" y="37"/>
                    <a:pt x="8" y="37"/>
                    <a:pt x="8" y="37"/>
                  </a:cubicBezTo>
                  <a:close/>
                  <a:moveTo>
                    <a:pt x="6" y="39"/>
                  </a:moveTo>
                  <a:cubicBezTo>
                    <a:pt x="6" y="39"/>
                    <a:pt x="5" y="39"/>
                    <a:pt x="5" y="40"/>
                  </a:cubicBezTo>
                  <a:cubicBezTo>
                    <a:pt x="5" y="39"/>
                    <a:pt x="6" y="39"/>
                    <a:pt x="6" y="39"/>
                  </a:cubicBezTo>
                  <a:close/>
                  <a:moveTo>
                    <a:pt x="9" y="37"/>
                  </a:moveTo>
                  <a:cubicBezTo>
                    <a:pt x="10" y="37"/>
                    <a:pt x="9" y="37"/>
                    <a:pt x="9" y="37"/>
                  </a:cubicBezTo>
                  <a:cubicBezTo>
                    <a:pt x="9" y="37"/>
                    <a:pt x="9" y="37"/>
                    <a:pt x="9" y="37"/>
                  </a:cubicBezTo>
                  <a:cubicBezTo>
                    <a:pt x="9" y="37"/>
                    <a:pt x="9" y="37"/>
                    <a:pt x="9" y="37"/>
                  </a:cubicBezTo>
                  <a:close/>
                  <a:moveTo>
                    <a:pt x="9" y="37"/>
                  </a:moveTo>
                  <a:cubicBezTo>
                    <a:pt x="9" y="37"/>
                    <a:pt x="9" y="37"/>
                    <a:pt x="9" y="37"/>
                  </a:cubicBezTo>
                  <a:cubicBezTo>
                    <a:pt x="10" y="37"/>
                    <a:pt x="9" y="37"/>
                    <a:pt x="9" y="38"/>
                  </a:cubicBezTo>
                  <a:cubicBezTo>
                    <a:pt x="9" y="37"/>
                    <a:pt x="9" y="37"/>
                    <a:pt x="9" y="37"/>
                  </a:cubicBezTo>
                  <a:close/>
                  <a:moveTo>
                    <a:pt x="56" y="30"/>
                  </a:moveTo>
                  <a:cubicBezTo>
                    <a:pt x="56" y="30"/>
                    <a:pt x="56" y="30"/>
                    <a:pt x="56" y="30"/>
                  </a:cubicBezTo>
                  <a:cubicBezTo>
                    <a:pt x="56" y="29"/>
                    <a:pt x="57" y="30"/>
                    <a:pt x="56" y="30"/>
                  </a:cubicBezTo>
                  <a:close/>
                  <a:moveTo>
                    <a:pt x="52" y="20"/>
                  </a:moveTo>
                  <a:cubicBezTo>
                    <a:pt x="53" y="20"/>
                    <a:pt x="53" y="20"/>
                    <a:pt x="53" y="21"/>
                  </a:cubicBezTo>
                  <a:cubicBezTo>
                    <a:pt x="53" y="20"/>
                    <a:pt x="52" y="20"/>
                    <a:pt x="52" y="20"/>
                  </a:cubicBezTo>
                  <a:close/>
                  <a:moveTo>
                    <a:pt x="56" y="29"/>
                  </a:moveTo>
                  <a:cubicBezTo>
                    <a:pt x="56" y="29"/>
                    <a:pt x="55" y="29"/>
                    <a:pt x="55" y="29"/>
                  </a:cubicBezTo>
                  <a:cubicBezTo>
                    <a:pt x="56" y="29"/>
                    <a:pt x="56" y="29"/>
                    <a:pt x="56" y="29"/>
                  </a:cubicBezTo>
                  <a:close/>
                  <a:moveTo>
                    <a:pt x="43" y="14"/>
                  </a:moveTo>
                  <a:cubicBezTo>
                    <a:pt x="43" y="14"/>
                    <a:pt x="43" y="14"/>
                    <a:pt x="43" y="14"/>
                  </a:cubicBezTo>
                  <a:cubicBezTo>
                    <a:pt x="43" y="14"/>
                    <a:pt x="44" y="14"/>
                    <a:pt x="44" y="13"/>
                  </a:cubicBezTo>
                  <a:cubicBezTo>
                    <a:pt x="44" y="14"/>
                    <a:pt x="44" y="14"/>
                    <a:pt x="44" y="14"/>
                  </a:cubicBezTo>
                  <a:cubicBezTo>
                    <a:pt x="44" y="14"/>
                    <a:pt x="44" y="14"/>
                    <a:pt x="44" y="14"/>
                  </a:cubicBezTo>
                  <a:cubicBezTo>
                    <a:pt x="44" y="14"/>
                    <a:pt x="44" y="14"/>
                    <a:pt x="43" y="14"/>
                  </a:cubicBezTo>
                  <a:cubicBezTo>
                    <a:pt x="43" y="14"/>
                    <a:pt x="44" y="14"/>
                    <a:pt x="43" y="14"/>
                  </a:cubicBezTo>
                  <a:cubicBezTo>
                    <a:pt x="43" y="15"/>
                    <a:pt x="44" y="14"/>
                    <a:pt x="44" y="15"/>
                  </a:cubicBezTo>
                  <a:cubicBezTo>
                    <a:pt x="43" y="15"/>
                    <a:pt x="43" y="15"/>
                    <a:pt x="43" y="15"/>
                  </a:cubicBezTo>
                  <a:cubicBezTo>
                    <a:pt x="43" y="15"/>
                    <a:pt x="43" y="15"/>
                    <a:pt x="43" y="15"/>
                  </a:cubicBezTo>
                  <a:cubicBezTo>
                    <a:pt x="43" y="15"/>
                    <a:pt x="43" y="15"/>
                    <a:pt x="43" y="15"/>
                  </a:cubicBezTo>
                  <a:cubicBezTo>
                    <a:pt x="43" y="14"/>
                    <a:pt x="43" y="15"/>
                    <a:pt x="43" y="15"/>
                  </a:cubicBezTo>
                  <a:cubicBezTo>
                    <a:pt x="42" y="15"/>
                    <a:pt x="43" y="14"/>
                    <a:pt x="43" y="14"/>
                  </a:cubicBezTo>
                  <a:close/>
                  <a:moveTo>
                    <a:pt x="15" y="33"/>
                  </a:moveTo>
                  <a:cubicBezTo>
                    <a:pt x="15" y="33"/>
                    <a:pt x="16" y="33"/>
                    <a:pt x="15" y="34"/>
                  </a:cubicBezTo>
                  <a:lnTo>
                    <a:pt x="15" y="33"/>
                  </a:lnTo>
                  <a:close/>
                  <a:moveTo>
                    <a:pt x="34" y="20"/>
                  </a:moveTo>
                  <a:cubicBezTo>
                    <a:pt x="34" y="20"/>
                    <a:pt x="34" y="20"/>
                    <a:pt x="34" y="20"/>
                  </a:cubicBezTo>
                  <a:cubicBezTo>
                    <a:pt x="34" y="20"/>
                    <a:pt x="33" y="21"/>
                    <a:pt x="33" y="21"/>
                  </a:cubicBezTo>
                  <a:cubicBezTo>
                    <a:pt x="33" y="20"/>
                    <a:pt x="34" y="20"/>
                    <a:pt x="34" y="20"/>
                  </a:cubicBezTo>
                  <a:close/>
                  <a:moveTo>
                    <a:pt x="48" y="12"/>
                  </a:moveTo>
                  <a:cubicBezTo>
                    <a:pt x="48" y="12"/>
                    <a:pt x="48" y="12"/>
                    <a:pt x="48" y="12"/>
                  </a:cubicBezTo>
                  <a:cubicBezTo>
                    <a:pt x="48" y="12"/>
                    <a:pt x="48" y="12"/>
                    <a:pt x="48" y="12"/>
                  </a:cubicBezTo>
                  <a:cubicBezTo>
                    <a:pt x="48" y="12"/>
                    <a:pt x="48" y="12"/>
                    <a:pt x="48" y="12"/>
                  </a:cubicBezTo>
                  <a:cubicBezTo>
                    <a:pt x="48" y="12"/>
                    <a:pt x="47" y="12"/>
                    <a:pt x="48" y="12"/>
                  </a:cubicBezTo>
                  <a:close/>
                  <a:moveTo>
                    <a:pt x="35" y="20"/>
                  </a:moveTo>
                  <a:cubicBezTo>
                    <a:pt x="35" y="20"/>
                    <a:pt x="34" y="20"/>
                    <a:pt x="34" y="20"/>
                  </a:cubicBezTo>
                  <a:cubicBezTo>
                    <a:pt x="35" y="20"/>
                    <a:pt x="35" y="20"/>
                    <a:pt x="35" y="20"/>
                  </a:cubicBezTo>
                  <a:close/>
                  <a:moveTo>
                    <a:pt x="56" y="33"/>
                  </a:moveTo>
                  <a:cubicBezTo>
                    <a:pt x="55" y="32"/>
                    <a:pt x="55" y="31"/>
                    <a:pt x="54" y="29"/>
                  </a:cubicBezTo>
                  <a:cubicBezTo>
                    <a:pt x="55" y="30"/>
                    <a:pt x="56" y="32"/>
                    <a:pt x="56" y="33"/>
                  </a:cubicBezTo>
                  <a:close/>
                  <a:moveTo>
                    <a:pt x="30" y="24"/>
                  </a:moveTo>
                  <a:cubicBezTo>
                    <a:pt x="29" y="24"/>
                    <a:pt x="29" y="24"/>
                    <a:pt x="29" y="24"/>
                  </a:cubicBezTo>
                  <a:cubicBezTo>
                    <a:pt x="29" y="24"/>
                    <a:pt x="30" y="24"/>
                    <a:pt x="30" y="24"/>
                  </a:cubicBezTo>
                  <a:close/>
                  <a:moveTo>
                    <a:pt x="31" y="23"/>
                  </a:moveTo>
                  <a:cubicBezTo>
                    <a:pt x="31" y="23"/>
                    <a:pt x="31" y="23"/>
                    <a:pt x="32" y="23"/>
                  </a:cubicBezTo>
                  <a:cubicBezTo>
                    <a:pt x="31" y="23"/>
                    <a:pt x="31" y="23"/>
                    <a:pt x="31" y="23"/>
                  </a:cubicBezTo>
                  <a:cubicBezTo>
                    <a:pt x="31" y="23"/>
                    <a:pt x="31" y="23"/>
                    <a:pt x="31" y="23"/>
                  </a:cubicBezTo>
                  <a:cubicBezTo>
                    <a:pt x="31" y="23"/>
                    <a:pt x="31" y="23"/>
                    <a:pt x="31" y="23"/>
                  </a:cubicBezTo>
                  <a:close/>
                  <a:moveTo>
                    <a:pt x="41" y="16"/>
                  </a:moveTo>
                  <a:cubicBezTo>
                    <a:pt x="41" y="16"/>
                    <a:pt x="41" y="16"/>
                    <a:pt x="41" y="17"/>
                  </a:cubicBezTo>
                  <a:cubicBezTo>
                    <a:pt x="41" y="16"/>
                    <a:pt x="41" y="16"/>
                    <a:pt x="41" y="16"/>
                  </a:cubicBezTo>
                  <a:close/>
                  <a:moveTo>
                    <a:pt x="48" y="12"/>
                  </a:moveTo>
                  <a:cubicBezTo>
                    <a:pt x="48" y="12"/>
                    <a:pt x="48" y="12"/>
                    <a:pt x="48" y="12"/>
                  </a:cubicBezTo>
                  <a:cubicBezTo>
                    <a:pt x="48" y="12"/>
                    <a:pt x="48" y="12"/>
                    <a:pt x="48" y="12"/>
                  </a:cubicBezTo>
                  <a:cubicBezTo>
                    <a:pt x="48" y="12"/>
                    <a:pt x="48" y="12"/>
                    <a:pt x="48" y="12"/>
                  </a:cubicBezTo>
                  <a:close/>
                  <a:moveTo>
                    <a:pt x="69" y="35"/>
                  </a:moveTo>
                  <a:cubicBezTo>
                    <a:pt x="69" y="35"/>
                    <a:pt x="69" y="35"/>
                    <a:pt x="69" y="35"/>
                  </a:cubicBezTo>
                  <a:cubicBezTo>
                    <a:pt x="69" y="35"/>
                    <a:pt x="69" y="35"/>
                    <a:pt x="69" y="34"/>
                  </a:cubicBezTo>
                  <a:cubicBezTo>
                    <a:pt x="69" y="34"/>
                    <a:pt x="69" y="35"/>
                    <a:pt x="69" y="35"/>
                  </a:cubicBezTo>
                  <a:close/>
                  <a:moveTo>
                    <a:pt x="67" y="28"/>
                  </a:moveTo>
                  <a:cubicBezTo>
                    <a:pt x="66" y="28"/>
                    <a:pt x="66" y="27"/>
                    <a:pt x="66" y="27"/>
                  </a:cubicBezTo>
                  <a:cubicBezTo>
                    <a:pt x="66" y="27"/>
                    <a:pt x="66" y="27"/>
                    <a:pt x="66" y="27"/>
                  </a:cubicBezTo>
                  <a:cubicBezTo>
                    <a:pt x="66" y="27"/>
                    <a:pt x="66" y="28"/>
                    <a:pt x="66" y="27"/>
                  </a:cubicBezTo>
                  <a:cubicBezTo>
                    <a:pt x="66" y="28"/>
                    <a:pt x="67" y="29"/>
                    <a:pt x="67" y="30"/>
                  </a:cubicBezTo>
                  <a:cubicBezTo>
                    <a:pt x="67" y="30"/>
                    <a:pt x="67" y="31"/>
                    <a:pt x="67" y="31"/>
                  </a:cubicBezTo>
                  <a:cubicBezTo>
                    <a:pt x="67" y="31"/>
                    <a:pt x="67" y="30"/>
                    <a:pt x="67" y="30"/>
                  </a:cubicBezTo>
                  <a:cubicBezTo>
                    <a:pt x="67" y="31"/>
                    <a:pt x="68" y="32"/>
                    <a:pt x="68" y="33"/>
                  </a:cubicBezTo>
                  <a:cubicBezTo>
                    <a:pt x="68" y="33"/>
                    <a:pt x="68" y="33"/>
                    <a:pt x="69" y="33"/>
                  </a:cubicBezTo>
                  <a:cubicBezTo>
                    <a:pt x="69" y="34"/>
                    <a:pt x="69" y="34"/>
                    <a:pt x="69" y="34"/>
                  </a:cubicBezTo>
                  <a:cubicBezTo>
                    <a:pt x="69" y="34"/>
                    <a:pt x="69" y="34"/>
                    <a:pt x="68" y="34"/>
                  </a:cubicBezTo>
                  <a:cubicBezTo>
                    <a:pt x="68" y="34"/>
                    <a:pt x="69" y="35"/>
                    <a:pt x="69" y="35"/>
                  </a:cubicBezTo>
                  <a:cubicBezTo>
                    <a:pt x="68" y="35"/>
                    <a:pt x="68" y="34"/>
                    <a:pt x="68" y="34"/>
                  </a:cubicBezTo>
                  <a:cubicBezTo>
                    <a:pt x="68" y="34"/>
                    <a:pt x="67" y="33"/>
                    <a:pt x="67" y="33"/>
                  </a:cubicBezTo>
                  <a:cubicBezTo>
                    <a:pt x="67" y="33"/>
                    <a:pt x="67" y="33"/>
                    <a:pt x="67" y="33"/>
                  </a:cubicBezTo>
                  <a:cubicBezTo>
                    <a:pt x="67" y="33"/>
                    <a:pt x="67" y="33"/>
                    <a:pt x="67" y="33"/>
                  </a:cubicBezTo>
                  <a:cubicBezTo>
                    <a:pt x="67" y="33"/>
                    <a:pt x="68" y="34"/>
                    <a:pt x="68" y="34"/>
                  </a:cubicBezTo>
                  <a:cubicBezTo>
                    <a:pt x="67" y="34"/>
                    <a:pt x="68" y="34"/>
                    <a:pt x="68" y="34"/>
                  </a:cubicBezTo>
                  <a:cubicBezTo>
                    <a:pt x="68" y="35"/>
                    <a:pt x="68" y="35"/>
                    <a:pt x="68" y="36"/>
                  </a:cubicBezTo>
                  <a:cubicBezTo>
                    <a:pt x="68" y="36"/>
                    <a:pt x="68" y="36"/>
                    <a:pt x="68" y="36"/>
                  </a:cubicBezTo>
                  <a:cubicBezTo>
                    <a:pt x="68" y="36"/>
                    <a:pt x="68" y="36"/>
                    <a:pt x="68" y="36"/>
                  </a:cubicBezTo>
                  <a:cubicBezTo>
                    <a:pt x="68" y="36"/>
                    <a:pt x="68" y="37"/>
                    <a:pt x="69" y="37"/>
                  </a:cubicBezTo>
                  <a:cubicBezTo>
                    <a:pt x="69" y="37"/>
                    <a:pt x="69" y="37"/>
                    <a:pt x="69" y="37"/>
                  </a:cubicBezTo>
                  <a:cubicBezTo>
                    <a:pt x="69" y="37"/>
                    <a:pt x="69" y="38"/>
                    <a:pt x="69" y="38"/>
                  </a:cubicBezTo>
                  <a:cubicBezTo>
                    <a:pt x="69" y="38"/>
                    <a:pt x="69" y="38"/>
                    <a:pt x="69" y="38"/>
                  </a:cubicBezTo>
                  <a:cubicBezTo>
                    <a:pt x="69" y="38"/>
                    <a:pt x="69" y="38"/>
                    <a:pt x="69" y="38"/>
                  </a:cubicBezTo>
                  <a:cubicBezTo>
                    <a:pt x="69" y="37"/>
                    <a:pt x="69" y="38"/>
                    <a:pt x="69" y="37"/>
                  </a:cubicBezTo>
                  <a:cubicBezTo>
                    <a:pt x="69" y="38"/>
                    <a:pt x="69" y="38"/>
                    <a:pt x="69" y="38"/>
                  </a:cubicBezTo>
                  <a:cubicBezTo>
                    <a:pt x="69" y="38"/>
                    <a:pt x="69" y="38"/>
                    <a:pt x="68" y="37"/>
                  </a:cubicBezTo>
                  <a:cubicBezTo>
                    <a:pt x="68" y="37"/>
                    <a:pt x="68" y="38"/>
                    <a:pt x="68" y="37"/>
                  </a:cubicBezTo>
                  <a:cubicBezTo>
                    <a:pt x="69" y="38"/>
                    <a:pt x="69" y="38"/>
                    <a:pt x="69" y="39"/>
                  </a:cubicBezTo>
                  <a:cubicBezTo>
                    <a:pt x="69" y="39"/>
                    <a:pt x="69" y="38"/>
                    <a:pt x="69" y="38"/>
                  </a:cubicBezTo>
                  <a:cubicBezTo>
                    <a:pt x="69" y="38"/>
                    <a:pt x="69" y="39"/>
                    <a:pt x="69" y="39"/>
                  </a:cubicBezTo>
                  <a:cubicBezTo>
                    <a:pt x="69" y="38"/>
                    <a:pt x="69" y="39"/>
                    <a:pt x="69" y="39"/>
                  </a:cubicBezTo>
                  <a:cubicBezTo>
                    <a:pt x="69" y="39"/>
                    <a:pt x="69" y="39"/>
                    <a:pt x="69" y="39"/>
                  </a:cubicBezTo>
                  <a:cubicBezTo>
                    <a:pt x="69" y="39"/>
                    <a:pt x="69" y="39"/>
                    <a:pt x="69" y="39"/>
                  </a:cubicBezTo>
                  <a:cubicBezTo>
                    <a:pt x="68" y="39"/>
                    <a:pt x="69" y="39"/>
                    <a:pt x="69" y="40"/>
                  </a:cubicBezTo>
                  <a:cubicBezTo>
                    <a:pt x="69" y="39"/>
                    <a:pt x="69" y="39"/>
                    <a:pt x="69" y="39"/>
                  </a:cubicBezTo>
                  <a:cubicBezTo>
                    <a:pt x="69" y="39"/>
                    <a:pt x="69" y="40"/>
                    <a:pt x="69" y="40"/>
                  </a:cubicBezTo>
                  <a:cubicBezTo>
                    <a:pt x="69" y="40"/>
                    <a:pt x="69" y="39"/>
                    <a:pt x="69" y="39"/>
                  </a:cubicBezTo>
                  <a:cubicBezTo>
                    <a:pt x="69" y="40"/>
                    <a:pt x="70" y="40"/>
                    <a:pt x="70" y="40"/>
                  </a:cubicBezTo>
                  <a:cubicBezTo>
                    <a:pt x="69" y="40"/>
                    <a:pt x="69" y="40"/>
                    <a:pt x="69" y="40"/>
                  </a:cubicBezTo>
                  <a:cubicBezTo>
                    <a:pt x="70" y="40"/>
                    <a:pt x="69" y="40"/>
                    <a:pt x="69" y="40"/>
                  </a:cubicBezTo>
                  <a:cubicBezTo>
                    <a:pt x="69" y="40"/>
                    <a:pt x="69" y="40"/>
                    <a:pt x="69" y="40"/>
                  </a:cubicBezTo>
                  <a:cubicBezTo>
                    <a:pt x="69" y="40"/>
                    <a:pt x="69" y="41"/>
                    <a:pt x="70" y="41"/>
                  </a:cubicBezTo>
                  <a:cubicBezTo>
                    <a:pt x="70" y="41"/>
                    <a:pt x="69" y="41"/>
                    <a:pt x="70" y="41"/>
                  </a:cubicBezTo>
                  <a:cubicBezTo>
                    <a:pt x="70" y="41"/>
                    <a:pt x="69" y="41"/>
                    <a:pt x="70" y="40"/>
                  </a:cubicBezTo>
                  <a:cubicBezTo>
                    <a:pt x="70" y="41"/>
                    <a:pt x="69" y="41"/>
                    <a:pt x="70" y="42"/>
                  </a:cubicBezTo>
                  <a:cubicBezTo>
                    <a:pt x="70" y="42"/>
                    <a:pt x="70" y="42"/>
                    <a:pt x="70" y="42"/>
                  </a:cubicBezTo>
                  <a:cubicBezTo>
                    <a:pt x="70" y="42"/>
                    <a:pt x="70" y="42"/>
                    <a:pt x="70" y="42"/>
                  </a:cubicBezTo>
                  <a:cubicBezTo>
                    <a:pt x="70" y="42"/>
                    <a:pt x="70" y="43"/>
                    <a:pt x="70" y="44"/>
                  </a:cubicBezTo>
                  <a:cubicBezTo>
                    <a:pt x="70" y="44"/>
                    <a:pt x="70" y="44"/>
                    <a:pt x="70" y="44"/>
                  </a:cubicBezTo>
                  <a:cubicBezTo>
                    <a:pt x="70" y="43"/>
                    <a:pt x="70" y="43"/>
                    <a:pt x="69" y="42"/>
                  </a:cubicBezTo>
                  <a:cubicBezTo>
                    <a:pt x="69" y="42"/>
                    <a:pt x="69" y="42"/>
                    <a:pt x="69" y="43"/>
                  </a:cubicBezTo>
                  <a:cubicBezTo>
                    <a:pt x="69" y="43"/>
                    <a:pt x="69" y="43"/>
                    <a:pt x="69" y="43"/>
                  </a:cubicBezTo>
                  <a:cubicBezTo>
                    <a:pt x="69" y="43"/>
                    <a:pt x="69" y="43"/>
                    <a:pt x="69" y="43"/>
                  </a:cubicBezTo>
                  <a:cubicBezTo>
                    <a:pt x="69" y="43"/>
                    <a:pt x="69" y="43"/>
                    <a:pt x="69" y="43"/>
                  </a:cubicBezTo>
                  <a:cubicBezTo>
                    <a:pt x="70" y="43"/>
                    <a:pt x="70" y="43"/>
                    <a:pt x="70" y="43"/>
                  </a:cubicBezTo>
                  <a:cubicBezTo>
                    <a:pt x="69" y="43"/>
                    <a:pt x="69" y="43"/>
                    <a:pt x="69" y="44"/>
                  </a:cubicBezTo>
                  <a:cubicBezTo>
                    <a:pt x="69" y="44"/>
                    <a:pt x="69" y="43"/>
                    <a:pt x="69" y="43"/>
                  </a:cubicBezTo>
                  <a:cubicBezTo>
                    <a:pt x="69" y="43"/>
                    <a:pt x="69" y="43"/>
                    <a:pt x="69" y="43"/>
                  </a:cubicBezTo>
                  <a:cubicBezTo>
                    <a:pt x="69" y="43"/>
                    <a:pt x="69" y="43"/>
                    <a:pt x="69" y="43"/>
                  </a:cubicBezTo>
                  <a:cubicBezTo>
                    <a:pt x="69" y="43"/>
                    <a:pt x="69" y="43"/>
                    <a:pt x="69" y="44"/>
                  </a:cubicBezTo>
                  <a:cubicBezTo>
                    <a:pt x="69" y="44"/>
                    <a:pt x="69" y="43"/>
                    <a:pt x="69" y="44"/>
                  </a:cubicBezTo>
                  <a:cubicBezTo>
                    <a:pt x="69" y="43"/>
                    <a:pt x="68" y="43"/>
                    <a:pt x="68" y="42"/>
                  </a:cubicBezTo>
                  <a:cubicBezTo>
                    <a:pt x="68" y="42"/>
                    <a:pt x="68" y="43"/>
                    <a:pt x="68" y="42"/>
                  </a:cubicBezTo>
                  <a:cubicBezTo>
                    <a:pt x="68" y="43"/>
                    <a:pt x="68" y="43"/>
                    <a:pt x="68" y="43"/>
                  </a:cubicBezTo>
                  <a:cubicBezTo>
                    <a:pt x="68" y="43"/>
                    <a:pt x="68" y="43"/>
                    <a:pt x="68" y="43"/>
                  </a:cubicBezTo>
                  <a:cubicBezTo>
                    <a:pt x="68" y="43"/>
                    <a:pt x="68" y="42"/>
                    <a:pt x="68" y="42"/>
                  </a:cubicBezTo>
                  <a:cubicBezTo>
                    <a:pt x="68" y="43"/>
                    <a:pt x="68" y="43"/>
                    <a:pt x="68" y="43"/>
                  </a:cubicBezTo>
                  <a:cubicBezTo>
                    <a:pt x="69" y="43"/>
                    <a:pt x="68" y="43"/>
                    <a:pt x="68" y="44"/>
                  </a:cubicBezTo>
                  <a:cubicBezTo>
                    <a:pt x="68" y="44"/>
                    <a:pt x="68" y="44"/>
                    <a:pt x="68" y="44"/>
                  </a:cubicBezTo>
                  <a:cubicBezTo>
                    <a:pt x="69" y="44"/>
                    <a:pt x="68" y="44"/>
                    <a:pt x="68" y="43"/>
                  </a:cubicBezTo>
                  <a:cubicBezTo>
                    <a:pt x="68" y="43"/>
                    <a:pt x="68" y="44"/>
                    <a:pt x="68" y="44"/>
                  </a:cubicBezTo>
                  <a:cubicBezTo>
                    <a:pt x="68" y="44"/>
                    <a:pt x="68" y="44"/>
                    <a:pt x="68" y="44"/>
                  </a:cubicBezTo>
                  <a:cubicBezTo>
                    <a:pt x="68" y="44"/>
                    <a:pt x="68" y="44"/>
                    <a:pt x="68" y="44"/>
                  </a:cubicBezTo>
                  <a:cubicBezTo>
                    <a:pt x="68" y="44"/>
                    <a:pt x="68" y="44"/>
                    <a:pt x="68" y="44"/>
                  </a:cubicBezTo>
                  <a:cubicBezTo>
                    <a:pt x="68" y="44"/>
                    <a:pt x="69" y="45"/>
                    <a:pt x="69" y="45"/>
                  </a:cubicBezTo>
                  <a:cubicBezTo>
                    <a:pt x="69" y="45"/>
                    <a:pt x="68" y="44"/>
                    <a:pt x="68" y="44"/>
                  </a:cubicBezTo>
                  <a:cubicBezTo>
                    <a:pt x="69" y="44"/>
                    <a:pt x="69" y="45"/>
                    <a:pt x="69" y="45"/>
                  </a:cubicBezTo>
                  <a:cubicBezTo>
                    <a:pt x="69" y="45"/>
                    <a:pt x="69" y="45"/>
                    <a:pt x="69" y="45"/>
                  </a:cubicBezTo>
                  <a:cubicBezTo>
                    <a:pt x="69" y="45"/>
                    <a:pt x="69" y="45"/>
                    <a:pt x="69" y="44"/>
                  </a:cubicBezTo>
                  <a:cubicBezTo>
                    <a:pt x="69" y="44"/>
                    <a:pt x="69" y="45"/>
                    <a:pt x="69" y="45"/>
                  </a:cubicBezTo>
                  <a:cubicBezTo>
                    <a:pt x="69" y="44"/>
                    <a:pt x="69" y="44"/>
                    <a:pt x="69" y="44"/>
                  </a:cubicBezTo>
                  <a:cubicBezTo>
                    <a:pt x="69" y="44"/>
                    <a:pt x="69" y="44"/>
                    <a:pt x="69" y="44"/>
                  </a:cubicBezTo>
                  <a:cubicBezTo>
                    <a:pt x="69" y="44"/>
                    <a:pt x="69" y="44"/>
                    <a:pt x="69" y="45"/>
                  </a:cubicBezTo>
                  <a:cubicBezTo>
                    <a:pt x="69" y="44"/>
                    <a:pt x="69" y="45"/>
                    <a:pt x="69" y="45"/>
                  </a:cubicBezTo>
                  <a:cubicBezTo>
                    <a:pt x="69" y="45"/>
                    <a:pt x="69" y="45"/>
                    <a:pt x="69" y="45"/>
                  </a:cubicBezTo>
                  <a:cubicBezTo>
                    <a:pt x="69" y="45"/>
                    <a:pt x="69" y="46"/>
                    <a:pt x="69" y="46"/>
                  </a:cubicBezTo>
                  <a:cubicBezTo>
                    <a:pt x="69" y="45"/>
                    <a:pt x="68" y="45"/>
                    <a:pt x="68" y="44"/>
                  </a:cubicBezTo>
                  <a:cubicBezTo>
                    <a:pt x="68" y="44"/>
                    <a:pt x="68" y="44"/>
                    <a:pt x="68" y="45"/>
                  </a:cubicBezTo>
                  <a:cubicBezTo>
                    <a:pt x="68" y="45"/>
                    <a:pt x="68" y="45"/>
                    <a:pt x="68" y="45"/>
                  </a:cubicBezTo>
                  <a:cubicBezTo>
                    <a:pt x="68" y="45"/>
                    <a:pt x="68" y="45"/>
                    <a:pt x="68" y="45"/>
                  </a:cubicBezTo>
                  <a:cubicBezTo>
                    <a:pt x="68" y="46"/>
                    <a:pt x="68" y="46"/>
                    <a:pt x="68" y="46"/>
                  </a:cubicBezTo>
                  <a:cubicBezTo>
                    <a:pt x="68" y="46"/>
                    <a:pt x="68" y="46"/>
                    <a:pt x="68" y="46"/>
                  </a:cubicBezTo>
                  <a:cubicBezTo>
                    <a:pt x="68" y="47"/>
                    <a:pt x="68" y="47"/>
                    <a:pt x="68" y="47"/>
                  </a:cubicBezTo>
                  <a:cubicBezTo>
                    <a:pt x="68" y="47"/>
                    <a:pt x="68" y="47"/>
                    <a:pt x="68" y="47"/>
                  </a:cubicBezTo>
                  <a:cubicBezTo>
                    <a:pt x="68" y="47"/>
                    <a:pt x="68" y="47"/>
                    <a:pt x="68" y="47"/>
                  </a:cubicBezTo>
                  <a:cubicBezTo>
                    <a:pt x="68" y="47"/>
                    <a:pt x="68" y="47"/>
                    <a:pt x="68" y="47"/>
                  </a:cubicBezTo>
                  <a:cubicBezTo>
                    <a:pt x="68" y="47"/>
                    <a:pt x="68" y="47"/>
                    <a:pt x="68" y="47"/>
                  </a:cubicBezTo>
                  <a:cubicBezTo>
                    <a:pt x="68" y="47"/>
                    <a:pt x="68" y="46"/>
                    <a:pt x="68" y="46"/>
                  </a:cubicBezTo>
                  <a:cubicBezTo>
                    <a:pt x="68" y="46"/>
                    <a:pt x="68" y="46"/>
                    <a:pt x="68" y="46"/>
                  </a:cubicBezTo>
                  <a:cubicBezTo>
                    <a:pt x="68" y="46"/>
                    <a:pt x="68" y="46"/>
                    <a:pt x="68" y="47"/>
                  </a:cubicBezTo>
                  <a:cubicBezTo>
                    <a:pt x="68" y="47"/>
                    <a:pt x="68" y="46"/>
                    <a:pt x="68" y="46"/>
                  </a:cubicBezTo>
                  <a:cubicBezTo>
                    <a:pt x="68" y="47"/>
                    <a:pt x="68" y="47"/>
                    <a:pt x="67" y="46"/>
                  </a:cubicBezTo>
                  <a:cubicBezTo>
                    <a:pt x="67" y="46"/>
                    <a:pt x="68" y="47"/>
                    <a:pt x="68" y="47"/>
                  </a:cubicBezTo>
                  <a:cubicBezTo>
                    <a:pt x="67" y="46"/>
                    <a:pt x="66" y="46"/>
                    <a:pt x="67" y="45"/>
                  </a:cubicBezTo>
                  <a:cubicBezTo>
                    <a:pt x="67" y="45"/>
                    <a:pt x="67" y="45"/>
                    <a:pt x="67" y="45"/>
                  </a:cubicBezTo>
                  <a:cubicBezTo>
                    <a:pt x="66" y="45"/>
                    <a:pt x="67" y="46"/>
                    <a:pt x="66" y="46"/>
                  </a:cubicBezTo>
                  <a:cubicBezTo>
                    <a:pt x="66" y="46"/>
                    <a:pt x="66" y="46"/>
                    <a:pt x="67" y="46"/>
                  </a:cubicBezTo>
                  <a:cubicBezTo>
                    <a:pt x="66" y="46"/>
                    <a:pt x="66" y="46"/>
                    <a:pt x="66" y="46"/>
                  </a:cubicBezTo>
                  <a:cubicBezTo>
                    <a:pt x="66" y="46"/>
                    <a:pt x="66" y="45"/>
                    <a:pt x="66" y="45"/>
                  </a:cubicBezTo>
                  <a:cubicBezTo>
                    <a:pt x="66" y="45"/>
                    <a:pt x="66" y="46"/>
                    <a:pt x="66" y="46"/>
                  </a:cubicBezTo>
                  <a:cubicBezTo>
                    <a:pt x="66" y="46"/>
                    <a:pt x="66" y="46"/>
                    <a:pt x="66" y="46"/>
                  </a:cubicBezTo>
                  <a:cubicBezTo>
                    <a:pt x="66" y="46"/>
                    <a:pt x="66" y="46"/>
                    <a:pt x="66" y="46"/>
                  </a:cubicBezTo>
                  <a:cubicBezTo>
                    <a:pt x="66" y="46"/>
                    <a:pt x="66" y="47"/>
                    <a:pt x="66" y="47"/>
                  </a:cubicBezTo>
                  <a:cubicBezTo>
                    <a:pt x="66" y="47"/>
                    <a:pt x="66" y="47"/>
                    <a:pt x="66" y="47"/>
                  </a:cubicBezTo>
                  <a:cubicBezTo>
                    <a:pt x="66" y="47"/>
                    <a:pt x="66" y="47"/>
                    <a:pt x="66" y="46"/>
                  </a:cubicBezTo>
                  <a:cubicBezTo>
                    <a:pt x="65" y="46"/>
                    <a:pt x="65" y="44"/>
                    <a:pt x="65" y="44"/>
                  </a:cubicBezTo>
                  <a:cubicBezTo>
                    <a:pt x="65" y="44"/>
                    <a:pt x="65" y="44"/>
                    <a:pt x="65" y="44"/>
                  </a:cubicBezTo>
                  <a:cubicBezTo>
                    <a:pt x="64" y="43"/>
                    <a:pt x="64" y="43"/>
                    <a:pt x="64" y="43"/>
                  </a:cubicBezTo>
                  <a:cubicBezTo>
                    <a:pt x="65" y="43"/>
                    <a:pt x="65" y="43"/>
                    <a:pt x="65" y="43"/>
                  </a:cubicBezTo>
                  <a:cubicBezTo>
                    <a:pt x="65" y="43"/>
                    <a:pt x="65" y="43"/>
                    <a:pt x="65" y="43"/>
                  </a:cubicBezTo>
                  <a:cubicBezTo>
                    <a:pt x="65" y="43"/>
                    <a:pt x="65" y="43"/>
                    <a:pt x="65" y="43"/>
                  </a:cubicBezTo>
                  <a:cubicBezTo>
                    <a:pt x="64" y="43"/>
                    <a:pt x="65" y="43"/>
                    <a:pt x="64" y="43"/>
                  </a:cubicBezTo>
                  <a:cubicBezTo>
                    <a:pt x="64" y="43"/>
                    <a:pt x="64" y="43"/>
                    <a:pt x="64" y="42"/>
                  </a:cubicBezTo>
                  <a:cubicBezTo>
                    <a:pt x="64" y="42"/>
                    <a:pt x="64" y="42"/>
                    <a:pt x="64" y="42"/>
                  </a:cubicBezTo>
                  <a:cubicBezTo>
                    <a:pt x="64" y="43"/>
                    <a:pt x="64" y="43"/>
                    <a:pt x="64" y="43"/>
                  </a:cubicBezTo>
                  <a:cubicBezTo>
                    <a:pt x="64" y="43"/>
                    <a:pt x="64" y="43"/>
                    <a:pt x="64" y="43"/>
                  </a:cubicBezTo>
                  <a:cubicBezTo>
                    <a:pt x="64" y="43"/>
                    <a:pt x="64" y="43"/>
                    <a:pt x="64" y="44"/>
                  </a:cubicBezTo>
                  <a:cubicBezTo>
                    <a:pt x="64" y="44"/>
                    <a:pt x="64" y="44"/>
                    <a:pt x="64" y="44"/>
                  </a:cubicBezTo>
                  <a:cubicBezTo>
                    <a:pt x="64" y="44"/>
                    <a:pt x="64" y="44"/>
                    <a:pt x="64" y="45"/>
                  </a:cubicBezTo>
                  <a:cubicBezTo>
                    <a:pt x="64" y="44"/>
                    <a:pt x="64" y="44"/>
                    <a:pt x="64" y="44"/>
                  </a:cubicBezTo>
                  <a:cubicBezTo>
                    <a:pt x="63" y="43"/>
                    <a:pt x="63" y="43"/>
                    <a:pt x="63" y="43"/>
                  </a:cubicBezTo>
                  <a:cubicBezTo>
                    <a:pt x="63" y="43"/>
                    <a:pt x="63" y="43"/>
                    <a:pt x="63" y="43"/>
                  </a:cubicBezTo>
                  <a:cubicBezTo>
                    <a:pt x="63" y="43"/>
                    <a:pt x="63" y="43"/>
                    <a:pt x="63" y="44"/>
                  </a:cubicBezTo>
                  <a:cubicBezTo>
                    <a:pt x="63" y="43"/>
                    <a:pt x="63" y="43"/>
                    <a:pt x="63" y="43"/>
                  </a:cubicBezTo>
                  <a:cubicBezTo>
                    <a:pt x="62" y="43"/>
                    <a:pt x="62" y="43"/>
                    <a:pt x="62" y="43"/>
                  </a:cubicBezTo>
                  <a:cubicBezTo>
                    <a:pt x="62" y="43"/>
                    <a:pt x="62" y="42"/>
                    <a:pt x="62" y="41"/>
                  </a:cubicBezTo>
                  <a:cubicBezTo>
                    <a:pt x="62" y="41"/>
                    <a:pt x="62" y="41"/>
                    <a:pt x="61" y="41"/>
                  </a:cubicBezTo>
                  <a:cubicBezTo>
                    <a:pt x="61" y="41"/>
                    <a:pt x="61" y="41"/>
                    <a:pt x="62" y="42"/>
                  </a:cubicBezTo>
                  <a:cubicBezTo>
                    <a:pt x="61" y="42"/>
                    <a:pt x="61" y="41"/>
                    <a:pt x="61" y="41"/>
                  </a:cubicBezTo>
                  <a:cubicBezTo>
                    <a:pt x="61" y="41"/>
                    <a:pt x="61" y="41"/>
                    <a:pt x="61" y="41"/>
                  </a:cubicBezTo>
                  <a:cubicBezTo>
                    <a:pt x="61" y="41"/>
                    <a:pt x="61" y="41"/>
                    <a:pt x="61" y="41"/>
                  </a:cubicBezTo>
                  <a:cubicBezTo>
                    <a:pt x="60" y="41"/>
                    <a:pt x="61" y="40"/>
                    <a:pt x="60" y="39"/>
                  </a:cubicBezTo>
                  <a:cubicBezTo>
                    <a:pt x="61" y="39"/>
                    <a:pt x="61" y="40"/>
                    <a:pt x="61" y="40"/>
                  </a:cubicBezTo>
                  <a:cubicBezTo>
                    <a:pt x="61" y="40"/>
                    <a:pt x="61" y="39"/>
                    <a:pt x="60" y="38"/>
                  </a:cubicBezTo>
                  <a:cubicBezTo>
                    <a:pt x="60" y="38"/>
                    <a:pt x="60" y="38"/>
                    <a:pt x="60" y="38"/>
                  </a:cubicBezTo>
                  <a:cubicBezTo>
                    <a:pt x="60" y="37"/>
                    <a:pt x="60" y="37"/>
                    <a:pt x="60" y="37"/>
                  </a:cubicBezTo>
                  <a:cubicBezTo>
                    <a:pt x="60" y="37"/>
                    <a:pt x="60" y="37"/>
                    <a:pt x="60" y="37"/>
                  </a:cubicBezTo>
                  <a:cubicBezTo>
                    <a:pt x="60" y="37"/>
                    <a:pt x="60" y="37"/>
                    <a:pt x="60" y="37"/>
                  </a:cubicBezTo>
                  <a:cubicBezTo>
                    <a:pt x="59" y="36"/>
                    <a:pt x="60" y="36"/>
                    <a:pt x="59" y="35"/>
                  </a:cubicBezTo>
                  <a:cubicBezTo>
                    <a:pt x="59" y="35"/>
                    <a:pt x="59" y="35"/>
                    <a:pt x="59" y="34"/>
                  </a:cubicBezTo>
                  <a:cubicBezTo>
                    <a:pt x="59" y="35"/>
                    <a:pt x="59" y="34"/>
                    <a:pt x="59" y="34"/>
                  </a:cubicBezTo>
                  <a:cubicBezTo>
                    <a:pt x="59" y="34"/>
                    <a:pt x="58" y="34"/>
                    <a:pt x="59" y="34"/>
                  </a:cubicBezTo>
                  <a:cubicBezTo>
                    <a:pt x="59" y="34"/>
                    <a:pt x="59" y="34"/>
                    <a:pt x="59" y="34"/>
                  </a:cubicBezTo>
                  <a:cubicBezTo>
                    <a:pt x="59" y="35"/>
                    <a:pt x="59" y="35"/>
                    <a:pt x="59" y="35"/>
                  </a:cubicBezTo>
                  <a:cubicBezTo>
                    <a:pt x="59" y="35"/>
                    <a:pt x="59" y="35"/>
                    <a:pt x="59" y="35"/>
                  </a:cubicBezTo>
                  <a:cubicBezTo>
                    <a:pt x="59" y="35"/>
                    <a:pt x="59" y="36"/>
                    <a:pt x="59" y="36"/>
                  </a:cubicBezTo>
                  <a:cubicBezTo>
                    <a:pt x="59" y="36"/>
                    <a:pt x="59" y="36"/>
                    <a:pt x="59" y="36"/>
                  </a:cubicBezTo>
                  <a:cubicBezTo>
                    <a:pt x="59" y="36"/>
                    <a:pt x="59" y="37"/>
                    <a:pt x="59" y="37"/>
                  </a:cubicBezTo>
                  <a:cubicBezTo>
                    <a:pt x="59" y="37"/>
                    <a:pt x="59" y="37"/>
                    <a:pt x="59" y="37"/>
                  </a:cubicBezTo>
                  <a:cubicBezTo>
                    <a:pt x="59" y="38"/>
                    <a:pt x="60" y="39"/>
                    <a:pt x="60" y="39"/>
                  </a:cubicBezTo>
                  <a:cubicBezTo>
                    <a:pt x="60" y="40"/>
                    <a:pt x="60" y="38"/>
                    <a:pt x="60" y="38"/>
                  </a:cubicBezTo>
                  <a:cubicBezTo>
                    <a:pt x="60" y="38"/>
                    <a:pt x="59" y="38"/>
                    <a:pt x="59" y="38"/>
                  </a:cubicBezTo>
                  <a:cubicBezTo>
                    <a:pt x="59" y="38"/>
                    <a:pt x="59" y="39"/>
                    <a:pt x="59" y="39"/>
                  </a:cubicBezTo>
                  <a:cubicBezTo>
                    <a:pt x="59" y="39"/>
                    <a:pt x="59" y="38"/>
                    <a:pt x="59" y="37"/>
                  </a:cubicBezTo>
                  <a:cubicBezTo>
                    <a:pt x="59" y="37"/>
                    <a:pt x="59" y="38"/>
                    <a:pt x="59" y="38"/>
                  </a:cubicBezTo>
                  <a:cubicBezTo>
                    <a:pt x="59" y="37"/>
                    <a:pt x="59" y="37"/>
                    <a:pt x="59" y="37"/>
                  </a:cubicBezTo>
                  <a:cubicBezTo>
                    <a:pt x="59" y="37"/>
                    <a:pt x="59" y="37"/>
                    <a:pt x="59" y="37"/>
                  </a:cubicBezTo>
                  <a:cubicBezTo>
                    <a:pt x="59" y="37"/>
                    <a:pt x="59" y="37"/>
                    <a:pt x="59" y="37"/>
                  </a:cubicBezTo>
                  <a:cubicBezTo>
                    <a:pt x="59" y="37"/>
                    <a:pt x="59" y="37"/>
                    <a:pt x="59" y="37"/>
                  </a:cubicBezTo>
                  <a:cubicBezTo>
                    <a:pt x="59" y="36"/>
                    <a:pt x="59" y="36"/>
                    <a:pt x="59" y="35"/>
                  </a:cubicBezTo>
                  <a:cubicBezTo>
                    <a:pt x="59" y="35"/>
                    <a:pt x="59" y="36"/>
                    <a:pt x="58" y="36"/>
                  </a:cubicBezTo>
                  <a:cubicBezTo>
                    <a:pt x="58" y="35"/>
                    <a:pt x="58" y="35"/>
                    <a:pt x="58" y="35"/>
                  </a:cubicBezTo>
                  <a:cubicBezTo>
                    <a:pt x="58" y="35"/>
                    <a:pt x="58" y="35"/>
                    <a:pt x="58" y="35"/>
                  </a:cubicBezTo>
                  <a:cubicBezTo>
                    <a:pt x="58" y="35"/>
                    <a:pt x="58" y="35"/>
                    <a:pt x="58" y="36"/>
                  </a:cubicBezTo>
                  <a:cubicBezTo>
                    <a:pt x="58" y="36"/>
                    <a:pt x="58" y="35"/>
                    <a:pt x="58" y="34"/>
                  </a:cubicBezTo>
                  <a:cubicBezTo>
                    <a:pt x="58" y="34"/>
                    <a:pt x="58" y="34"/>
                    <a:pt x="58" y="34"/>
                  </a:cubicBezTo>
                  <a:cubicBezTo>
                    <a:pt x="58" y="34"/>
                    <a:pt x="58" y="33"/>
                    <a:pt x="57" y="33"/>
                  </a:cubicBezTo>
                  <a:cubicBezTo>
                    <a:pt x="57" y="33"/>
                    <a:pt x="58" y="33"/>
                    <a:pt x="58" y="34"/>
                  </a:cubicBezTo>
                  <a:cubicBezTo>
                    <a:pt x="58" y="34"/>
                    <a:pt x="57" y="33"/>
                    <a:pt x="57" y="33"/>
                  </a:cubicBezTo>
                  <a:cubicBezTo>
                    <a:pt x="57" y="34"/>
                    <a:pt x="58" y="34"/>
                    <a:pt x="57" y="34"/>
                  </a:cubicBezTo>
                  <a:cubicBezTo>
                    <a:pt x="58" y="34"/>
                    <a:pt x="58" y="35"/>
                    <a:pt x="58" y="35"/>
                  </a:cubicBezTo>
                  <a:cubicBezTo>
                    <a:pt x="58" y="35"/>
                    <a:pt x="58" y="35"/>
                    <a:pt x="58" y="34"/>
                  </a:cubicBezTo>
                  <a:cubicBezTo>
                    <a:pt x="57" y="34"/>
                    <a:pt x="57" y="35"/>
                    <a:pt x="57" y="35"/>
                  </a:cubicBezTo>
                  <a:cubicBezTo>
                    <a:pt x="57" y="34"/>
                    <a:pt x="57" y="34"/>
                    <a:pt x="57" y="33"/>
                  </a:cubicBezTo>
                  <a:cubicBezTo>
                    <a:pt x="57" y="34"/>
                    <a:pt x="57" y="33"/>
                    <a:pt x="56" y="32"/>
                  </a:cubicBezTo>
                  <a:cubicBezTo>
                    <a:pt x="57" y="32"/>
                    <a:pt x="57" y="32"/>
                    <a:pt x="57" y="32"/>
                  </a:cubicBezTo>
                  <a:cubicBezTo>
                    <a:pt x="57" y="32"/>
                    <a:pt x="57" y="32"/>
                    <a:pt x="57" y="32"/>
                  </a:cubicBezTo>
                  <a:cubicBezTo>
                    <a:pt x="57" y="33"/>
                    <a:pt x="57" y="33"/>
                    <a:pt x="57" y="33"/>
                  </a:cubicBezTo>
                  <a:cubicBezTo>
                    <a:pt x="57" y="33"/>
                    <a:pt x="57" y="32"/>
                    <a:pt x="57" y="32"/>
                  </a:cubicBezTo>
                  <a:cubicBezTo>
                    <a:pt x="57" y="32"/>
                    <a:pt x="57" y="32"/>
                    <a:pt x="56" y="32"/>
                  </a:cubicBezTo>
                  <a:cubicBezTo>
                    <a:pt x="57" y="32"/>
                    <a:pt x="57" y="31"/>
                    <a:pt x="57" y="31"/>
                  </a:cubicBezTo>
                  <a:cubicBezTo>
                    <a:pt x="56" y="31"/>
                    <a:pt x="56" y="31"/>
                    <a:pt x="57" y="31"/>
                  </a:cubicBezTo>
                  <a:cubicBezTo>
                    <a:pt x="56" y="31"/>
                    <a:pt x="57" y="30"/>
                    <a:pt x="57" y="31"/>
                  </a:cubicBezTo>
                  <a:cubicBezTo>
                    <a:pt x="57" y="31"/>
                    <a:pt x="57" y="31"/>
                    <a:pt x="57" y="31"/>
                  </a:cubicBezTo>
                  <a:cubicBezTo>
                    <a:pt x="57" y="30"/>
                    <a:pt x="56" y="30"/>
                    <a:pt x="56" y="29"/>
                  </a:cubicBezTo>
                  <a:cubicBezTo>
                    <a:pt x="56" y="29"/>
                    <a:pt x="56" y="29"/>
                    <a:pt x="57" y="29"/>
                  </a:cubicBezTo>
                  <a:cubicBezTo>
                    <a:pt x="56" y="29"/>
                    <a:pt x="56" y="29"/>
                    <a:pt x="56" y="29"/>
                  </a:cubicBezTo>
                  <a:cubicBezTo>
                    <a:pt x="56" y="29"/>
                    <a:pt x="56" y="29"/>
                    <a:pt x="56" y="29"/>
                  </a:cubicBezTo>
                  <a:cubicBezTo>
                    <a:pt x="56" y="29"/>
                    <a:pt x="56" y="28"/>
                    <a:pt x="55" y="28"/>
                  </a:cubicBezTo>
                  <a:cubicBezTo>
                    <a:pt x="55" y="28"/>
                    <a:pt x="55" y="27"/>
                    <a:pt x="55" y="27"/>
                  </a:cubicBezTo>
                  <a:cubicBezTo>
                    <a:pt x="55" y="27"/>
                    <a:pt x="55" y="27"/>
                    <a:pt x="55" y="27"/>
                  </a:cubicBezTo>
                  <a:cubicBezTo>
                    <a:pt x="55" y="27"/>
                    <a:pt x="55" y="28"/>
                    <a:pt x="55" y="28"/>
                  </a:cubicBezTo>
                  <a:cubicBezTo>
                    <a:pt x="55" y="27"/>
                    <a:pt x="55" y="27"/>
                    <a:pt x="55" y="27"/>
                  </a:cubicBezTo>
                  <a:cubicBezTo>
                    <a:pt x="55" y="27"/>
                    <a:pt x="55" y="27"/>
                    <a:pt x="55" y="26"/>
                  </a:cubicBezTo>
                  <a:cubicBezTo>
                    <a:pt x="55" y="26"/>
                    <a:pt x="55" y="27"/>
                    <a:pt x="55" y="27"/>
                  </a:cubicBezTo>
                  <a:cubicBezTo>
                    <a:pt x="55" y="26"/>
                    <a:pt x="55" y="26"/>
                    <a:pt x="55" y="26"/>
                  </a:cubicBezTo>
                  <a:cubicBezTo>
                    <a:pt x="55" y="26"/>
                    <a:pt x="55" y="26"/>
                    <a:pt x="55" y="26"/>
                  </a:cubicBezTo>
                  <a:cubicBezTo>
                    <a:pt x="55" y="26"/>
                    <a:pt x="55" y="26"/>
                    <a:pt x="55" y="26"/>
                  </a:cubicBezTo>
                  <a:cubicBezTo>
                    <a:pt x="55" y="26"/>
                    <a:pt x="55" y="26"/>
                    <a:pt x="56" y="26"/>
                  </a:cubicBezTo>
                  <a:cubicBezTo>
                    <a:pt x="56" y="26"/>
                    <a:pt x="56" y="26"/>
                    <a:pt x="56" y="26"/>
                  </a:cubicBezTo>
                  <a:cubicBezTo>
                    <a:pt x="55" y="25"/>
                    <a:pt x="55" y="25"/>
                    <a:pt x="55" y="25"/>
                  </a:cubicBezTo>
                  <a:cubicBezTo>
                    <a:pt x="55" y="24"/>
                    <a:pt x="55" y="25"/>
                    <a:pt x="54" y="24"/>
                  </a:cubicBezTo>
                  <a:cubicBezTo>
                    <a:pt x="55" y="24"/>
                    <a:pt x="55" y="24"/>
                    <a:pt x="55" y="24"/>
                  </a:cubicBezTo>
                  <a:cubicBezTo>
                    <a:pt x="54" y="24"/>
                    <a:pt x="54" y="24"/>
                    <a:pt x="54" y="23"/>
                  </a:cubicBezTo>
                  <a:cubicBezTo>
                    <a:pt x="54" y="23"/>
                    <a:pt x="54" y="23"/>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1"/>
                    <a:pt x="54" y="21"/>
                    <a:pt x="53" y="21"/>
                  </a:cubicBezTo>
                  <a:cubicBezTo>
                    <a:pt x="53" y="20"/>
                    <a:pt x="53" y="19"/>
                    <a:pt x="53" y="19"/>
                  </a:cubicBezTo>
                  <a:cubicBezTo>
                    <a:pt x="53" y="19"/>
                    <a:pt x="53" y="19"/>
                    <a:pt x="53" y="19"/>
                  </a:cubicBezTo>
                  <a:cubicBezTo>
                    <a:pt x="53" y="19"/>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7"/>
                    <a:pt x="52" y="18"/>
                    <a:pt x="52" y="18"/>
                  </a:cubicBezTo>
                  <a:cubicBezTo>
                    <a:pt x="52" y="17"/>
                    <a:pt x="52" y="17"/>
                    <a:pt x="51" y="17"/>
                  </a:cubicBezTo>
                  <a:cubicBezTo>
                    <a:pt x="51" y="17"/>
                    <a:pt x="52" y="17"/>
                    <a:pt x="52" y="17"/>
                  </a:cubicBezTo>
                  <a:cubicBezTo>
                    <a:pt x="52" y="17"/>
                    <a:pt x="51" y="17"/>
                    <a:pt x="52"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5"/>
                    <a:pt x="51" y="16"/>
                  </a:cubicBezTo>
                  <a:cubicBezTo>
                    <a:pt x="51" y="16"/>
                    <a:pt x="51" y="15"/>
                    <a:pt x="51" y="15"/>
                  </a:cubicBezTo>
                  <a:cubicBezTo>
                    <a:pt x="51" y="15"/>
                    <a:pt x="51" y="15"/>
                    <a:pt x="51" y="15"/>
                  </a:cubicBezTo>
                  <a:cubicBezTo>
                    <a:pt x="51" y="14"/>
                    <a:pt x="50" y="14"/>
                    <a:pt x="50" y="15"/>
                  </a:cubicBezTo>
                  <a:cubicBezTo>
                    <a:pt x="50" y="14"/>
                    <a:pt x="50" y="14"/>
                    <a:pt x="50" y="14"/>
                  </a:cubicBezTo>
                  <a:cubicBezTo>
                    <a:pt x="50" y="14"/>
                    <a:pt x="50" y="14"/>
                    <a:pt x="50" y="14"/>
                  </a:cubicBezTo>
                  <a:cubicBezTo>
                    <a:pt x="50" y="13"/>
                    <a:pt x="50" y="14"/>
                    <a:pt x="50" y="14"/>
                  </a:cubicBezTo>
                  <a:cubicBezTo>
                    <a:pt x="50" y="13"/>
                    <a:pt x="50" y="13"/>
                    <a:pt x="50" y="13"/>
                  </a:cubicBezTo>
                  <a:cubicBezTo>
                    <a:pt x="50" y="13"/>
                    <a:pt x="50" y="13"/>
                    <a:pt x="49" y="13"/>
                  </a:cubicBezTo>
                  <a:cubicBezTo>
                    <a:pt x="50" y="13"/>
                    <a:pt x="50" y="13"/>
                    <a:pt x="50" y="12"/>
                  </a:cubicBezTo>
                  <a:cubicBezTo>
                    <a:pt x="50" y="12"/>
                    <a:pt x="50" y="12"/>
                    <a:pt x="50" y="12"/>
                  </a:cubicBezTo>
                  <a:cubicBezTo>
                    <a:pt x="50" y="12"/>
                    <a:pt x="50" y="12"/>
                    <a:pt x="50" y="12"/>
                  </a:cubicBezTo>
                  <a:cubicBezTo>
                    <a:pt x="50" y="12"/>
                    <a:pt x="50" y="12"/>
                    <a:pt x="50" y="12"/>
                  </a:cubicBezTo>
                  <a:cubicBezTo>
                    <a:pt x="51" y="12"/>
                    <a:pt x="50" y="12"/>
                    <a:pt x="50" y="12"/>
                  </a:cubicBezTo>
                  <a:cubicBezTo>
                    <a:pt x="50" y="12"/>
                    <a:pt x="50" y="12"/>
                    <a:pt x="50" y="12"/>
                  </a:cubicBezTo>
                  <a:cubicBezTo>
                    <a:pt x="50" y="12"/>
                    <a:pt x="50" y="11"/>
                    <a:pt x="50" y="11"/>
                  </a:cubicBezTo>
                  <a:cubicBezTo>
                    <a:pt x="50" y="11"/>
                    <a:pt x="50" y="11"/>
                    <a:pt x="50" y="11"/>
                  </a:cubicBezTo>
                  <a:cubicBezTo>
                    <a:pt x="50" y="11"/>
                    <a:pt x="50" y="11"/>
                    <a:pt x="50" y="11"/>
                  </a:cubicBezTo>
                  <a:cubicBezTo>
                    <a:pt x="50" y="11"/>
                    <a:pt x="49" y="11"/>
                    <a:pt x="50" y="11"/>
                  </a:cubicBezTo>
                  <a:cubicBezTo>
                    <a:pt x="50" y="11"/>
                    <a:pt x="50" y="11"/>
                    <a:pt x="49" y="11"/>
                  </a:cubicBezTo>
                  <a:cubicBezTo>
                    <a:pt x="50" y="11"/>
                    <a:pt x="50" y="11"/>
                    <a:pt x="50" y="11"/>
                  </a:cubicBezTo>
                  <a:cubicBezTo>
                    <a:pt x="50"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2"/>
                    <a:pt x="49" y="12"/>
                    <a:pt x="49" y="12"/>
                  </a:cubicBezTo>
                  <a:cubicBezTo>
                    <a:pt x="49" y="12"/>
                    <a:pt x="48" y="12"/>
                    <a:pt x="48" y="12"/>
                  </a:cubicBezTo>
                  <a:cubicBezTo>
                    <a:pt x="48" y="12"/>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0"/>
                  </a:cubicBezTo>
                  <a:cubicBezTo>
                    <a:pt x="48" y="10"/>
                    <a:pt x="47" y="11"/>
                    <a:pt x="48" y="11"/>
                  </a:cubicBezTo>
                  <a:cubicBezTo>
                    <a:pt x="48" y="11"/>
                    <a:pt x="47" y="11"/>
                    <a:pt x="47" y="11"/>
                  </a:cubicBezTo>
                  <a:cubicBezTo>
                    <a:pt x="47" y="11"/>
                    <a:pt x="48" y="11"/>
                    <a:pt x="48" y="11"/>
                  </a:cubicBezTo>
                  <a:cubicBezTo>
                    <a:pt x="48"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2"/>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2"/>
                    <a:pt x="46" y="11"/>
                    <a:pt x="46" y="12"/>
                  </a:cubicBezTo>
                  <a:cubicBezTo>
                    <a:pt x="46" y="11"/>
                    <a:pt x="46" y="12"/>
                    <a:pt x="46" y="12"/>
                  </a:cubicBezTo>
                  <a:cubicBezTo>
                    <a:pt x="45" y="12"/>
                    <a:pt x="46" y="12"/>
                    <a:pt x="46" y="12"/>
                  </a:cubicBezTo>
                  <a:cubicBezTo>
                    <a:pt x="46" y="12"/>
                    <a:pt x="46" y="12"/>
                    <a:pt x="46" y="13"/>
                  </a:cubicBezTo>
                  <a:cubicBezTo>
                    <a:pt x="45" y="13"/>
                    <a:pt x="46" y="12"/>
                    <a:pt x="46" y="12"/>
                  </a:cubicBezTo>
                  <a:cubicBezTo>
                    <a:pt x="46" y="12"/>
                    <a:pt x="45" y="12"/>
                    <a:pt x="45" y="13"/>
                  </a:cubicBezTo>
                  <a:cubicBezTo>
                    <a:pt x="45" y="13"/>
                    <a:pt x="45" y="12"/>
                    <a:pt x="45" y="12"/>
                  </a:cubicBezTo>
                  <a:cubicBezTo>
                    <a:pt x="45" y="12"/>
                    <a:pt x="45" y="13"/>
                    <a:pt x="45" y="13"/>
                  </a:cubicBezTo>
                  <a:cubicBezTo>
                    <a:pt x="45" y="13"/>
                    <a:pt x="45" y="13"/>
                    <a:pt x="45" y="12"/>
                  </a:cubicBezTo>
                  <a:cubicBezTo>
                    <a:pt x="44" y="13"/>
                    <a:pt x="44" y="13"/>
                    <a:pt x="44" y="13"/>
                  </a:cubicBezTo>
                  <a:cubicBezTo>
                    <a:pt x="44" y="13"/>
                    <a:pt x="44" y="13"/>
                    <a:pt x="44" y="13"/>
                  </a:cubicBezTo>
                  <a:cubicBezTo>
                    <a:pt x="44" y="13"/>
                    <a:pt x="43" y="14"/>
                    <a:pt x="43" y="14"/>
                  </a:cubicBezTo>
                  <a:cubicBezTo>
                    <a:pt x="43" y="14"/>
                    <a:pt x="42" y="15"/>
                    <a:pt x="42" y="14"/>
                  </a:cubicBezTo>
                  <a:cubicBezTo>
                    <a:pt x="42" y="15"/>
                    <a:pt x="42" y="14"/>
                    <a:pt x="42" y="15"/>
                  </a:cubicBezTo>
                  <a:cubicBezTo>
                    <a:pt x="41" y="15"/>
                    <a:pt x="41" y="15"/>
                    <a:pt x="41" y="15"/>
                  </a:cubicBezTo>
                  <a:cubicBezTo>
                    <a:pt x="41" y="15"/>
                    <a:pt x="41" y="15"/>
                    <a:pt x="41" y="15"/>
                  </a:cubicBezTo>
                  <a:cubicBezTo>
                    <a:pt x="41" y="15"/>
                    <a:pt x="41" y="15"/>
                    <a:pt x="41" y="15"/>
                  </a:cubicBezTo>
                  <a:cubicBezTo>
                    <a:pt x="41" y="15"/>
                    <a:pt x="40" y="15"/>
                    <a:pt x="40" y="16"/>
                  </a:cubicBezTo>
                  <a:cubicBezTo>
                    <a:pt x="39" y="16"/>
                    <a:pt x="40" y="16"/>
                    <a:pt x="39" y="16"/>
                  </a:cubicBezTo>
                  <a:cubicBezTo>
                    <a:pt x="39" y="15"/>
                    <a:pt x="39" y="16"/>
                    <a:pt x="38" y="16"/>
                  </a:cubicBezTo>
                  <a:cubicBezTo>
                    <a:pt x="38" y="16"/>
                    <a:pt x="39" y="16"/>
                    <a:pt x="38" y="16"/>
                  </a:cubicBezTo>
                  <a:cubicBezTo>
                    <a:pt x="38" y="16"/>
                    <a:pt x="38" y="17"/>
                    <a:pt x="38" y="17"/>
                  </a:cubicBezTo>
                  <a:cubicBezTo>
                    <a:pt x="38" y="17"/>
                    <a:pt x="37" y="17"/>
                    <a:pt x="37" y="17"/>
                  </a:cubicBezTo>
                  <a:cubicBezTo>
                    <a:pt x="37" y="17"/>
                    <a:pt x="37" y="17"/>
                    <a:pt x="36" y="17"/>
                  </a:cubicBezTo>
                  <a:cubicBezTo>
                    <a:pt x="36" y="17"/>
                    <a:pt x="36" y="17"/>
                    <a:pt x="36" y="17"/>
                  </a:cubicBezTo>
                  <a:cubicBezTo>
                    <a:pt x="36" y="17"/>
                    <a:pt x="36" y="17"/>
                    <a:pt x="37" y="17"/>
                  </a:cubicBezTo>
                  <a:cubicBezTo>
                    <a:pt x="37" y="17"/>
                    <a:pt x="37" y="17"/>
                    <a:pt x="37" y="17"/>
                  </a:cubicBezTo>
                  <a:cubicBezTo>
                    <a:pt x="37" y="18"/>
                    <a:pt x="36" y="18"/>
                    <a:pt x="36" y="18"/>
                  </a:cubicBezTo>
                  <a:cubicBezTo>
                    <a:pt x="36" y="18"/>
                    <a:pt x="36" y="18"/>
                    <a:pt x="36" y="19"/>
                  </a:cubicBezTo>
                  <a:cubicBezTo>
                    <a:pt x="35" y="18"/>
                    <a:pt x="35" y="18"/>
                    <a:pt x="35" y="18"/>
                  </a:cubicBezTo>
                  <a:cubicBezTo>
                    <a:pt x="35" y="18"/>
                    <a:pt x="36" y="18"/>
                    <a:pt x="35" y="19"/>
                  </a:cubicBezTo>
                  <a:cubicBezTo>
                    <a:pt x="35" y="19"/>
                    <a:pt x="35" y="19"/>
                    <a:pt x="35" y="19"/>
                  </a:cubicBezTo>
                  <a:cubicBezTo>
                    <a:pt x="35" y="19"/>
                    <a:pt x="35" y="19"/>
                    <a:pt x="34" y="19"/>
                  </a:cubicBezTo>
                  <a:cubicBezTo>
                    <a:pt x="34" y="19"/>
                    <a:pt x="34" y="20"/>
                    <a:pt x="34" y="19"/>
                  </a:cubicBezTo>
                  <a:cubicBezTo>
                    <a:pt x="34" y="19"/>
                    <a:pt x="34" y="20"/>
                    <a:pt x="34" y="20"/>
                  </a:cubicBezTo>
                  <a:cubicBezTo>
                    <a:pt x="34" y="20"/>
                    <a:pt x="33" y="20"/>
                    <a:pt x="33" y="20"/>
                  </a:cubicBezTo>
                  <a:cubicBezTo>
                    <a:pt x="33" y="20"/>
                    <a:pt x="33" y="21"/>
                    <a:pt x="32" y="21"/>
                  </a:cubicBezTo>
                  <a:cubicBezTo>
                    <a:pt x="32" y="21"/>
                    <a:pt x="32" y="21"/>
                    <a:pt x="32" y="20"/>
                  </a:cubicBezTo>
                  <a:cubicBezTo>
                    <a:pt x="32" y="21"/>
                    <a:pt x="32" y="21"/>
                    <a:pt x="32" y="21"/>
                  </a:cubicBezTo>
                  <a:cubicBezTo>
                    <a:pt x="32" y="21"/>
                    <a:pt x="32" y="21"/>
                    <a:pt x="31" y="21"/>
                  </a:cubicBezTo>
                  <a:cubicBezTo>
                    <a:pt x="31" y="21"/>
                    <a:pt x="32" y="21"/>
                    <a:pt x="32" y="21"/>
                  </a:cubicBezTo>
                  <a:cubicBezTo>
                    <a:pt x="32" y="21"/>
                    <a:pt x="31" y="21"/>
                    <a:pt x="31" y="21"/>
                  </a:cubicBezTo>
                  <a:cubicBezTo>
                    <a:pt x="32" y="20"/>
                    <a:pt x="32" y="21"/>
                    <a:pt x="32" y="21"/>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2" y="20"/>
                    <a:pt x="32" y="20"/>
                  </a:cubicBezTo>
                  <a:cubicBezTo>
                    <a:pt x="31" y="20"/>
                    <a:pt x="31" y="21"/>
                    <a:pt x="31" y="21"/>
                  </a:cubicBezTo>
                  <a:cubicBezTo>
                    <a:pt x="31" y="20"/>
                    <a:pt x="31" y="21"/>
                    <a:pt x="31" y="20"/>
                  </a:cubicBezTo>
                  <a:cubicBezTo>
                    <a:pt x="31" y="20"/>
                    <a:pt x="31" y="20"/>
                    <a:pt x="31" y="20"/>
                  </a:cubicBezTo>
                  <a:cubicBezTo>
                    <a:pt x="32" y="20"/>
                    <a:pt x="31" y="20"/>
                    <a:pt x="31" y="20"/>
                  </a:cubicBezTo>
                  <a:cubicBezTo>
                    <a:pt x="31" y="20"/>
                    <a:pt x="31" y="20"/>
                    <a:pt x="31" y="20"/>
                  </a:cubicBezTo>
                  <a:cubicBezTo>
                    <a:pt x="30" y="21"/>
                    <a:pt x="31" y="21"/>
                    <a:pt x="31" y="21"/>
                  </a:cubicBezTo>
                  <a:cubicBezTo>
                    <a:pt x="31" y="21"/>
                    <a:pt x="30" y="21"/>
                    <a:pt x="31" y="21"/>
                  </a:cubicBezTo>
                  <a:cubicBezTo>
                    <a:pt x="31" y="21"/>
                    <a:pt x="30" y="21"/>
                    <a:pt x="30" y="21"/>
                  </a:cubicBezTo>
                  <a:cubicBezTo>
                    <a:pt x="30" y="22"/>
                    <a:pt x="30" y="21"/>
                    <a:pt x="30" y="22"/>
                  </a:cubicBezTo>
                  <a:cubicBezTo>
                    <a:pt x="30" y="21"/>
                    <a:pt x="30" y="21"/>
                    <a:pt x="30" y="21"/>
                  </a:cubicBezTo>
                  <a:cubicBezTo>
                    <a:pt x="30" y="22"/>
                    <a:pt x="29" y="22"/>
                    <a:pt x="30" y="22"/>
                  </a:cubicBezTo>
                  <a:cubicBezTo>
                    <a:pt x="29" y="22"/>
                    <a:pt x="29" y="22"/>
                    <a:pt x="29" y="22"/>
                  </a:cubicBezTo>
                  <a:cubicBezTo>
                    <a:pt x="29" y="22"/>
                    <a:pt x="29" y="22"/>
                    <a:pt x="29" y="21"/>
                  </a:cubicBezTo>
                  <a:cubicBezTo>
                    <a:pt x="29" y="22"/>
                    <a:pt x="29" y="22"/>
                    <a:pt x="28" y="22"/>
                  </a:cubicBezTo>
                  <a:cubicBezTo>
                    <a:pt x="28" y="22"/>
                    <a:pt x="29" y="22"/>
                    <a:pt x="29" y="22"/>
                  </a:cubicBezTo>
                  <a:cubicBezTo>
                    <a:pt x="28" y="23"/>
                    <a:pt x="29" y="23"/>
                    <a:pt x="29" y="23"/>
                  </a:cubicBezTo>
                  <a:cubicBezTo>
                    <a:pt x="29" y="23"/>
                    <a:pt x="29" y="23"/>
                    <a:pt x="29" y="23"/>
                  </a:cubicBezTo>
                  <a:cubicBezTo>
                    <a:pt x="29" y="23"/>
                    <a:pt x="29" y="23"/>
                    <a:pt x="29" y="23"/>
                  </a:cubicBezTo>
                  <a:cubicBezTo>
                    <a:pt x="29" y="23"/>
                    <a:pt x="28" y="23"/>
                    <a:pt x="28" y="23"/>
                  </a:cubicBezTo>
                  <a:cubicBezTo>
                    <a:pt x="28" y="23"/>
                    <a:pt x="28" y="23"/>
                    <a:pt x="28" y="23"/>
                  </a:cubicBezTo>
                  <a:cubicBezTo>
                    <a:pt x="28" y="23"/>
                    <a:pt x="28" y="23"/>
                    <a:pt x="28" y="23"/>
                  </a:cubicBezTo>
                  <a:cubicBezTo>
                    <a:pt x="28" y="23"/>
                    <a:pt x="28" y="23"/>
                    <a:pt x="28" y="23"/>
                  </a:cubicBezTo>
                  <a:cubicBezTo>
                    <a:pt x="28" y="23"/>
                    <a:pt x="28" y="24"/>
                    <a:pt x="28" y="24"/>
                  </a:cubicBezTo>
                  <a:cubicBezTo>
                    <a:pt x="28" y="24"/>
                    <a:pt x="27" y="24"/>
                    <a:pt x="28" y="23"/>
                  </a:cubicBezTo>
                  <a:cubicBezTo>
                    <a:pt x="27" y="23"/>
                    <a:pt x="27" y="24"/>
                    <a:pt x="27" y="24"/>
                  </a:cubicBezTo>
                  <a:cubicBezTo>
                    <a:pt x="27" y="24"/>
                    <a:pt x="27" y="24"/>
                    <a:pt x="27" y="24"/>
                  </a:cubicBezTo>
                  <a:cubicBezTo>
                    <a:pt x="27" y="23"/>
                    <a:pt x="27" y="23"/>
                    <a:pt x="27" y="23"/>
                  </a:cubicBezTo>
                  <a:cubicBezTo>
                    <a:pt x="27" y="23"/>
                    <a:pt x="27" y="23"/>
                    <a:pt x="27" y="23"/>
                  </a:cubicBezTo>
                  <a:cubicBezTo>
                    <a:pt x="27" y="23"/>
                    <a:pt x="27" y="24"/>
                    <a:pt x="26" y="24"/>
                  </a:cubicBezTo>
                  <a:cubicBezTo>
                    <a:pt x="26" y="24"/>
                    <a:pt x="27" y="24"/>
                    <a:pt x="26" y="24"/>
                  </a:cubicBezTo>
                  <a:cubicBezTo>
                    <a:pt x="26" y="24"/>
                    <a:pt x="27" y="24"/>
                    <a:pt x="26" y="24"/>
                  </a:cubicBezTo>
                  <a:cubicBezTo>
                    <a:pt x="27" y="24"/>
                    <a:pt x="27" y="24"/>
                    <a:pt x="27" y="24"/>
                  </a:cubicBezTo>
                  <a:cubicBezTo>
                    <a:pt x="27" y="24"/>
                    <a:pt x="27" y="24"/>
                    <a:pt x="27" y="24"/>
                  </a:cubicBezTo>
                  <a:cubicBezTo>
                    <a:pt x="28" y="24"/>
                    <a:pt x="28" y="24"/>
                    <a:pt x="28" y="25"/>
                  </a:cubicBezTo>
                  <a:cubicBezTo>
                    <a:pt x="28" y="25"/>
                    <a:pt x="28" y="24"/>
                    <a:pt x="28" y="24"/>
                  </a:cubicBezTo>
                  <a:cubicBezTo>
                    <a:pt x="28" y="24"/>
                    <a:pt x="29" y="24"/>
                    <a:pt x="29" y="24"/>
                  </a:cubicBezTo>
                  <a:cubicBezTo>
                    <a:pt x="29" y="24"/>
                    <a:pt x="29" y="24"/>
                    <a:pt x="29" y="25"/>
                  </a:cubicBezTo>
                  <a:cubicBezTo>
                    <a:pt x="29" y="25"/>
                    <a:pt x="29" y="25"/>
                    <a:pt x="29" y="25"/>
                  </a:cubicBezTo>
                  <a:cubicBezTo>
                    <a:pt x="29" y="24"/>
                    <a:pt x="29" y="24"/>
                    <a:pt x="29" y="24"/>
                  </a:cubicBezTo>
                  <a:cubicBezTo>
                    <a:pt x="29" y="24"/>
                    <a:pt x="29" y="24"/>
                    <a:pt x="29" y="24"/>
                  </a:cubicBezTo>
                  <a:cubicBezTo>
                    <a:pt x="29" y="25"/>
                    <a:pt x="30" y="25"/>
                    <a:pt x="29" y="25"/>
                  </a:cubicBezTo>
                  <a:cubicBezTo>
                    <a:pt x="29" y="25"/>
                    <a:pt x="29" y="25"/>
                    <a:pt x="30" y="25"/>
                  </a:cubicBezTo>
                  <a:cubicBezTo>
                    <a:pt x="30" y="25"/>
                    <a:pt x="29" y="25"/>
                    <a:pt x="29" y="25"/>
                  </a:cubicBezTo>
                  <a:cubicBezTo>
                    <a:pt x="29" y="25"/>
                    <a:pt x="29" y="25"/>
                    <a:pt x="29" y="25"/>
                  </a:cubicBezTo>
                  <a:cubicBezTo>
                    <a:pt x="29" y="25"/>
                    <a:pt x="29" y="25"/>
                    <a:pt x="29" y="26"/>
                  </a:cubicBezTo>
                  <a:cubicBezTo>
                    <a:pt x="29" y="25"/>
                    <a:pt x="29" y="25"/>
                    <a:pt x="29" y="25"/>
                  </a:cubicBezTo>
                  <a:cubicBezTo>
                    <a:pt x="29" y="25"/>
                    <a:pt x="29" y="25"/>
                    <a:pt x="29" y="25"/>
                  </a:cubicBezTo>
                  <a:cubicBezTo>
                    <a:pt x="29" y="25"/>
                    <a:pt x="29" y="25"/>
                    <a:pt x="28" y="25"/>
                  </a:cubicBezTo>
                  <a:cubicBezTo>
                    <a:pt x="28" y="25"/>
                    <a:pt x="29" y="25"/>
                    <a:pt x="29" y="25"/>
                  </a:cubicBezTo>
                  <a:cubicBezTo>
                    <a:pt x="29" y="25"/>
                    <a:pt x="29" y="26"/>
                    <a:pt x="29" y="26"/>
                  </a:cubicBezTo>
                  <a:cubicBezTo>
                    <a:pt x="28" y="25"/>
                    <a:pt x="27" y="26"/>
                    <a:pt x="27" y="26"/>
                  </a:cubicBezTo>
                  <a:cubicBezTo>
                    <a:pt x="27" y="26"/>
                    <a:pt x="27" y="27"/>
                    <a:pt x="27" y="27"/>
                  </a:cubicBezTo>
                  <a:cubicBezTo>
                    <a:pt x="27" y="26"/>
                    <a:pt x="27" y="26"/>
                    <a:pt x="27" y="26"/>
                  </a:cubicBezTo>
                  <a:cubicBezTo>
                    <a:pt x="27" y="26"/>
                    <a:pt x="27" y="26"/>
                    <a:pt x="27" y="27"/>
                  </a:cubicBezTo>
                  <a:cubicBezTo>
                    <a:pt x="26" y="26"/>
                    <a:pt x="27" y="26"/>
                    <a:pt x="27" y="26"/>
                  </a:cubicBezTo>
                  <a:cubicBezTo>
                    <a:pt x="26" y="26"/>
                    <a:pt x="26" y="26"/>
                    <a:pt x="26" y="26"/>
                  </a:cubicBezTo>
                  <a:cubicBezTo>
                    <a:pt x="26" y="26"/>
                    <a:pt x="27" y="25"/>
                    <a:pt x="27" y="26"/>
                  </a:cubicBezTo>
                  <a:cubicBezTo>
                    <a:pt x="27" y="26"/>
                    <a:pt x="27" y="26"/>
                    <a:pt x="27" y="25"/>
                  </a:cubicBezTo>
                  <a:cubicBezTo>
                    <a:pt x="27" y="25"/>
                    <a:pt x="27" y="26"/>
                    <a:pt x="27" y="26"/>
                  </a:cubicBezTo>
                  <a:cubicBezTo>
                    <a:pt x="27" y="26"/>
                    <a:pt x="27" y="25"/>
                    <a:pt x="27" y="25"/>
                  </a:cubicBezTo>
                  <a:cubicBezTo>
                    <a:pt x="27" y="25"/>
                    <a:pt x="27" y="25"/>
                    <a:pt x="27" y="25"/>
                  </a:cubicBezTo>
                  <a:cubicBezTo>
                    <a:pt x="27" y="25"/>
                    <a:pt x="27"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5" y="25"/>
                    <a:pt x="26" y="25"/>
                    <a:pt x="25" y="25"/>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7"/>
                    <a:pt x="26" y="26"/>
                    <a:pt x="26" y="26"/>
                  </a:cubicBezTo>
                  <a:cubicBezTo>
                    <a:pt x="26" y="27"/>
                    <a:pt x="25" y="27"/>
                    <a:pt x="25" y="27"/>
                  </a:cubicBezTo>
                  <a:cubicBezTo>
                    <a:pt x="25" y="27"/>
                    <a:pt x="25" y="27"/>
                    <a:pt x="25" y="27"/>
                  </a:cubicBezTo>
                  <a:cubicBezTo>
                    <a:pt x="25" y="27"/>
                    <a:pt x="25" y="27"/>
                    <a:pt x="25" y="27"/>
                  </a:cubicBezTo>
                  <a:cubicBezTo>
                    <a:pt x="24" y="27"/>
                    <a:pt x="25" y="27"/>
                    <a:pt x="24" y="28"/>
                  </a:cubicBezTo>
                  <a:cubicBezTo>
                    <a:pt x="24" y="28"/>
                    <a:pt x="24" y="27"/>
                    <a:pt x="25" y="27"/>
                  </a:cubicBezTo>
                  <a:cubicBezTo>
                    <a:pt x="25" y="27"/>
                    <a:pt x="24" y="28"/>
                    <a:pt x="24" y="28"/>
                  </a:cubicBezTo>
                  <a:cubicBezTo>
                    <a:pt x="24" y="28"/>
                    <a:pt x="24" y="28"/>
                    <a:pt x="24" y="28"/>
                  </a:cubicBezTo>
                  <a:cubicBezTo>
                    <a:pt x="24" y="28"/>
                    <a:pt x="24" y="28"/>
                    <a:pt x="24" y="28"/>
                  </a:cubicBezTo>
                  <a:cubicBezTo>
                    <a:pt x="24" y="28"/>
                    <a:pt x="24" y="28"/>
                    <a:pt x="24" y="28"/>
                  </a:cubicBezTo>
                  <a:cubicBezTo>
                    <a:pt x="23" y="28"/>
                    <a:pt x="24" y="28"/>
                    <a:pt x="23" y="28"/>
                  </a:cubicBezTo>
                  <a:cubicBezTo>
                    <a:pt x="23" y="28"/>
                    <a:pt x="23" y="28"/>
                    <a:pt x="24" y="28"/>
                  </a:cubicBezTo>
                  <a:cubicBezTo>
                    <a:pt x="23" y="28"/>
                    <a:pt x="23" y="28"/>
                    <a:pt x="23" y="29"/>
                  </a:cubicBezTo>
                  <a:cubicBezTo>
                    <a:pt x="23" y="29"/>
                    <a:pt x="23" y="29"/>
                    <a:pt x="23" y="29"/>
                  </a:cubicBezTo>
                  <a:cubicBezTo>
                    <a:pt x="23" y="29"/>
                    <a:pt x="22" y="29"/>
                    <a:pt x="23" y="29"/>
                  </a:cubicBezTo>
                  <a:cubicBezTo>
                    <a:pt x="22" y="29"/>
                    <a:pt x="23" y="29"/>
                    <a:pt x="22" y="29"/>
                  </a:cubicBezTo>
                  <a:cubicBezTo>
                    <a:pt x="22" y="29"/>
                    <a:pt x="22" y="30"/>
                    <a:pt x="22" y="30"/>
                  </a:cubicBezTo>
                  <a:cubicBezTo>
                    <a:pt x="22" y="29"/>
                    <a:pt x="22" y="29"/>
                    <a:pt x="22" y="29"/>
                  </a:cubicBezTo>
                  <a:cubicBezTo>
                    <a:pt x="22" y="29"/>
                    <a:pt x="21" y="30"/>
                    <a:pt x="21" y="30"/>
                  </a:cubicBezTo>
                  <a:cubicBezTo>
                    <a:pt x="21" y="30"/>
                    <a:pt x="22" y="30"/>
                    <a:pt x="22" y="30"/>
                  </a:cubicBezTo>
                  <a:cubicBezTo>
                    <a:pt x="21" y="30"/>
                    <a:pt x="20" y="30"/>
                    <a:pt x="20" y="30"/>
                  </a:cubicBezTo>
                  <a:cubicBezTo>
                    <a:pt x="20" y="30"/>
                    <a:pt x="20" y="30"/>
                    <a:pt x="20" y="30"/>
                  </a:cubicBezTo>
                  <a:cubicBezTo>
                    <a:pt x="20" y="31"/>
                    <a:pt x="20" y="31"/>
                    <a:pt x="20" y="31"/>
                  </a:cubicBezTo>
                  <a:cubicBezTo>
                    <a:pt x="20" y="31"/>
                    <a:pt x="20" y="31"/>
                    <a:pt x="19" y="31"/>
                  </a:cubicBezTo>
                  <a:cubicBezTo>
                    <a:pt x="20" y="31"/>
                    <a:pt x="19" y="31"/>
                    <a:pt x="19" y="30"/>
                  </a:cubicBezTo>
                  <a:cubicBezTo>
                    <a:pt x="19" y="30"/>
                    <a:pt x="19" y="31"/>
                    <a:pt x="19" y="30"/>
                  </a:cubicBezTo>
                  <a:cubicBezTo>
                    <a:pt x="19" y="31"/>
                    <a:pt x="19" y="30"/>
                    <a:pt x="19" y="31"/>
                  </a:cubicBezTo>
                  <a:cubicBezTo>
                    <a:pt x="19" y="31"/>
                    <a:pt x="18" y="31"/>
                    <a:pt x="18" y="31"/>
                  </a:cubicBezTo>
                  <a:cubicBezTo>
                    <a:pt x="18" y="31"/>
                    <a:pt x="18" y="31"/>
                    <a:pt x="18" y="31"/>
                  </a:cubicBezTo>
                  <a:cubicBezTo>
                    <a:pt x="18" y="31"/>
                    <a:pt x="18" y="31"/>
                    <a:pt x="18" y="31"/>
                  </a:cubicBezTo>
                  <a:cubicBezTo>
                    <a:pt x="18" y="31"/>
                    <a:pt x="18" y="31"/>
                    <a:pt x="17" y="31"/>
                  </a:cubicBezTo>
                  <a:cubicBezTo>
                    <a:pt x="18" y="31"/>
                    <a:pt x="18" y="31"/>
                    <a:pt x="18" y="32"/>
                  </a:cubicBezTo>
                  <a:cubicBezTo>
                    <a:pt x="18" y="32"/>
                    <a:pt x="18" y="32"/>
                    <a:pt x="18" y="32"/>
                  </a:cubicBezTo>
                  <a:cubicBezTo>
                    <a:pt x="18" y="32"/>
                    <a:pt x="18" y="32"/>
                    <a:pt x="18" y="32"/>
                  </a:cubicBezTo>
                  <a:cubicBezTo>
                    <a:pt x="18" y="32"/>
                    <a:pt x="18" y="32"/>
                    <a:pt x="17" y="32"/>
                  </a:cubicBezTo>
                  <a:cubicBezTo>
                    <a:pt x="17" y="32"/>
                    <a:pt x="18" y="32"/>
                    <a:pt x="18" y="32"/>
                  </a:cubicBezTo>
                  <a:cubicBezTo>
                    <a:pt x="17" y="31"/>
                    <a:pt x="17" y="32"/>
                    <a:pt x="17" y="32"/>
                  </a:cubicBezTo>
                  <a:cubicBezTo>
                    <a:pt x="17" y="32"/>
                    <a:pt x="17" y="32"/>
                    <a:pt x="17" y="32"/>
                  </a:cubicBezTo>
                  <a:cubicBezTo>
                    <a:pt x="17" y="31"/>
                    <a:pt x="17" y="32"/>
                    <a:pt x="17" y="32"/>
                  </a:cubicBezTo>
                  <a:cubicBezTo>
                    <a:pt x="17" y="32"/>
                    <a:pt x="17" y="32"/>
                    <a:pt x="17" y="32"/>
                  </a:cubicBezTo>
                  <a:cubicBezTo>
                    <a:pt x="17" y="32"/>
                    <a:pt x="17" y="32"/>
                    <a:pt x="16" y="32"/>
                  </a:cubicBezTo>
                  <a:cubicBezTo>
                    <a:pt x="16" y="32"/>
                    <a:pt x="17" y="32"/>
                    <a:pt x="17" y="32"/>
                  </a:cubicBezTo>
                  <a:cubicBezTo>
                    <a:pt x="17" y="32"/>
                    <a:pt x="16" y="32"/>
                    <a:pt x="16" y="32"/>
                  </a:cubicBezTo>
                  <a:cubicBezTo>
                    <a:pt x="16" y="32"/>
                    <a:pt x="16" y="33"/>
                    <a:pt x="16" y="33"/>
                  </a:cubicBezTo>
                  <a:cubicBezTo>
                    <a:pt x="16" y="33"/>
                    <a:pt x="16" y="33"/>
                    <a:pt x="16" y="33"/>
                  </a:cubicBezTo>
                  <a:cubicBezTo>
                    <a:pt x="16" y="33"/>
                    <a:pt x="16" y="33"/>
                    <a:pt x="16" y="33"/>
                  </a:cubicBezTo>
                  <a:cubicBezTo>
                    <a:pt x="16" y="33"/>
                    <a:pt x="15" y="33"/>
                    <a:pt x="15" y="33"/>
                  </a:cubicBezTo>
                  <a:cubicBezTo>
                    <a:pt x="15" y="33"/>
                    <a:pt x="15" y="33"/>
                    <a:pt x="15" y="33"/>
                  </a:cubicBezTo>
                  <a:cubicBezTo>
                    <a:pt x="15" y="33"/>
                    <a:pt x="15" y="33"/>
                    <a:pt x="15" y="33"/>
                  </a:cubicBezTo>
                  <a:cubicBezTo>
                    <a:pt x="15" y="33"/>
                    <a:pt x="15" y="33"/>
                    <a:pt x="15" y="34"/>
                  </a:cubicBezTo>
                  <a:cubicBezTo>
                    <a:pt x="14" y="33"/>
                    <a:pt x="14" y="34"/>
                    <a:pt x="13" y="34"/>
                  </a:cubicBezTo>
                  <a:cubicBezTo>
                    <a:pt x="13" y="34"/>
                    <a:pt x="13" y="35"/>
                    <a:pt x="13" y="34"/>
                  </a:cubicBezTo>
                  <a:cubicBezTo>
                    <a:pt x="13" y="34"/>
                    <a:pt x="14" y="34"/>
                    <a:pt x="14" y="33"/>
                  </a:cubicBezTo>
                  <a:cubicBezTo>
                    <a:pt x="14" y="33"/>
                    <a:pt x="14" y="33"/>
                    <a:pt x="14" y="33"/>
                  </a:cubicBezTo>
                  <a:cubicBezTo>
                    <a:pt x="15" y="33"/>
                    <a:pt x="15" y="33"/>
                    <a:pt x="15" y="33"/>
                  </a:cubicBezTo>
                  <a:cubicBezTo>
                    <a:pt x="14" y="33"/>
                    <a:pt x="14" y="33"/>
                    <a:pt x="14" y="33"/>
                  </a:cubicBezTo>
                  <a:cubicBezTo>
                    <a:pt x="14" y="33"/>
                    <a:pt x="14" y="33"/>
                    <a:pt x="14" y="33"/>
                  </a:cubicBezTo>
                  <a:cubicBezTo>
                    <a:pt x="14" y="33"/>
                    <a:pt x="14" y="33"/>
                    <a:pt x="14" y="33"/>
                  </a:cubicBezTo>
                  <a:cubicBezTo>
                    <a:pt x="14" y="33"/>
                    <a:pt x="14" y="33"/>
                    <a:pt x="14" y="34"/>
                  </a:cubicBezTo>
                  <a:cubicBezTo>
                    <a:pt x="14" y="34"/>
                    <a:pt x="14" y="33"/>
                    <a:pt x="14" y="33"/>
                  </a:cubicBezTo>
                  <a:cubicBezTo>
                    <a:pt x="13" y="34"/>
                    <a:pt x="14" y="34"/>
                    <a:pt x="13" y="34"/>
                  </a:cubicBezTo>
                  <a:cubicBezTo>
                    <a:pt x="13" y="33"/>
                    <a:pt x="13" y="34"/>
                    <a:pt x="13" y="34"/>
                  </a:cubicBezTo>
                  <a:cubicBezTo>
                    <a:pt x="13" y="34"/>
                    <a:pt x="13" y="34"/>
                    <a:pt x="13" y="34"/>
                  </a:cubicBezTo>
                  <a:cubicBezTo>
                    <a:pt x="13" y="34"/>
                    <a:pt x="13" y="34"/>
                    <a:pt x="13" y="34"/>
                  </a:cubicBezTo>
                  <a:cubicBezTo>
                    <a:pt x="13" y="34"/>
                    <a:pt x="12" y="34"/>
                    <a:pt x="13" y="34"/>
                  </a:cubicBezTo>
                  <a:cubicBezTo>
                    <a:pt x="12" y="35"/>
                    <a:pt x="11" y="35"/>
                    <a:pt x="11" y="35"/>
                  </a:cubicBezTo>
                  <a:cubicBezTo>
                    <a:pt x="11" y="35"/>
                    <a:pt x="11" y="35"/>
                    <a:pt x="11" y="35"/>
                  </a:cubicBezTo>
                  <a:cubicBezTo>
                    <a:pt x="11" y="35"/>
                    <a:pt x="11" y="36"/>
                    <a:pt x="10" y="35"/>
                  </a:cubicBezTo>
                  <a:cubicBezTo>
                    <a:pt x="10" y="35"/>
                    <a:pt x="11" y="35"/>
                    <a:pt x="11" y="35"/>
                  </a:cubicBezTo>
                  <a:cubicBezTo>
                    <a:pt x="11" y="35"/>
                    <a:pt x="10" y="35"/>
                    <a:pt x="10" y="35"/>
                  </a:cubicBezTo>
                  <a:cubicBezTo>
                    <a:pt x="11" y="35"/>
                    <a:pt x="11" y="35"/>
                    <a:pt x="11" y="35"/>
                  </a:cubicBezTo>
                  <a:cubicBezTo>
                    <a:pt x="11" y="34"/>
                    <a:pt x="11" y="35"/>
                    <a:pt x="11" y="34"/>
                  </a:cubicBezTo>
                  <a:cubicBezTo>
                    <a:pt x="11" y="34"/>
                    <a:pt x="11" y="34"/>
                    <a:pt x="11" y="34"/>
                  </a:cubicBezTo>
                  <a:cubicBezTo>
                    <a:pt x="11" y="34"/>
                    <a:pt x="11" y="34"/>
                    <a:pt x="11" y="34"/>
                  </a:cubicBezTo>
                  <a:cubicBezTo>
                    <a:pt x="11" y="34"/>
                    <a:pt x="11" y="34"/>
                    <a:pt x="11" y="34"/>
                  </a:cubicBezTo>
                  <a:cubicBezTo>
                    <a:pt x="11" y="33"/>
                    <a:pt x="11" y="34"/>
                    <a:pt x="11" y="34"/>
                  </a:cubicBezTo>
                  <a:cubicBezTo>
                    <a:pt x="11" y="34"/>
                    <a:pt x="11" y="34"/>
                    <a:pt x="11" y="34"/>
                  </a:cubicBezTo>
                  <a:cubicBezTo>
                    <a:pt x="11" y="34"/>
                    <a:pt x="11" y="34"/>
                    <a:pt x="11" y="35"/>
                  </a:cubicBezTo>
                  <a:cubicBezTo>
                    <a:pt x="10" y="34"/>
                    <a:pt x="11" y="34"/>
                    <a:pt x="11" y="34"/>
                  </a:cubicBezTo>
                  <a:cubicBezTo>
                    <a:pt x="11" y="34"/>
                    <a:pt x="10" y="34"/>
                    <a:pt x="10" y="34"/>
                  </a:cubicBezTo>
                  <a:cubicBezTo>
                    <a:pt x="11" y="34"/>
                    <a:pt x="10" y="35"/>
                    <a:pt x="10" y="35"/>
                  </a:cubicBezTo>
                  <a:cubicBezTo>
                    <a:pt x="9" y="35"/>
                    <a:pt x="9" y="35"/>
                    <a:pt x="9" y="35"/>
                  </a:cubicBezTo>
                  <a:cubicBezTo>
                    <a:pt x="9" y="35"/>
                    <a:pt x="10" y="35"/>
                    <a:pt x="9" y="35"/>
                  </a:cubicBezTo>
                  <a:cubicBezTo>
                    <a:pt x="9" y="35"/>
                    <a:pt x="9" y="35"/>
                    <a:pt x="10" y="35"/>
                  </a:cubicBezTo>
                  <a:cubicBezTo>
                    <a:pt x="10" y="35"/>
                    <a:pt x="9" y="35"/>
                    <a:pt x="9" y="35"/>
                  </a:cubicBezTo>
                  <a:cubicBezTo>
                    <a:pt x="9" y="35"/>
                    <a:pt x="9" y="35"/>
                    <a:pt x="9" y="35"/>
                  </a:cubicBezTo>
                  <a:cubicBezTo>
                    <a:pt x="9" y="35"/>
                    <a:pt x="9" y="35"/>
                    <a:pt x="9" y="35"/>
                  </a:cubicBezTo>
                  <a:cubicBezTo>
                    <a:pt x="9" y="36"/>
                    <a:pt x="9" y="35"/>
                    <a:pt x="8" y="36"/>
                  </a:cubicBezTo>
                  <a:cubicBezTo>
                    <a:pt x="8" y="36"/>
                    <a:pt x="9" y="35"/>
                    <a:pt x="9" y="36"/>
                  </a:cubicBezTo>
                  <a:cubicBezTo>
                    <a:pt x="9" y="36"/>
                    <a:pt x="8" y="36"/>
                    <a:pt x="8" y="36"/>
                  </a:cubicBezTo>
                  <a:cubicBezTo>
                    <a:pt x="8" y="36"/>
                    <a:pt x="8" y="36"/>
                    <a:pt x="7" y="36"/>
                  </a:cubicBezTo>
                  <a:cubicBezTo>
                    <a:pt x="8" y="37"/>
                    <a:pt x="8" y="36"/>
                    <a:pt x="8" y="36"/>
                  </a:cubicBezTo>
                  <a:cubicBezTo>
                    <a:pt x="8" y="37"/>
                    <a:pt x="8" y="36"/>
                    <a:pt x="8" y="37"/>
                  </a:cubicBezTo>
                  <a:cubicBezTo>
                    <a:pt x="8" y="36"/>
                    <a:pt x="7" y="36"/>
                    <a:pt x="7" y="37"/>
                  </a:cubicBezTo>
                  <a:cubicBezTo>
                    <a:pt x="7" y="37"/>
                    <a:pt x="7" y="37"/>
                    <a:pt x="7" y="37"/>
                  </a:cubicBezTo>
                  <a:cubicBezTo>
                    <a:pt x="7" y="37"/>
                    <a:pt x="6" y="37"/>
                    <a:pt x="6" y="37"/>
                  </a:cubicBezTo>
                  <a:cubicBezTo>
                    <a:pt x="6" y="37"/>
                    <a:pt x="6" y="37"/>
                    <a:pt x="6" y="37"/>
                  </a:cubicBezTo>
                  <a:cubicBezTo>
                    <a:pt x="7" y="37"/>
                    <a:pt x="6" y="37"/>
                    <a:pt x="6" y="37"/>
                  </a:cubicBezTo>
                  <a:cubicBezTo>
                    <a:pt x="6" y="37"/>
                    <a:pt x="6" y="37"/>
                    <a:pt x="5" y="37"/>
                  </a:cubicBezTo>
                  <a:cubicBezTo>
                    <a:pt x="5" y="37"/>
                    <a:pt x="6" y="36"/>
                    <a:pt x="7" y="36"/>
                  </a:cubicBezTo>
                  <a:cubicBezTo>
                    <a:pt x="7" y="36"/>
                    <a:pt x="7" y="37"/>
                    <a:pt x="7" y="37"/>
                  </a:cubicBezTo>
                  <a:cubicBezTo>
                    <a:pt x="7" y="37"/>
                    <a:pt x="7" y="36"/>
                    <a:pt x="7" y="36"/>
                  </a:cubicBezTo>
                  <a:cubicBezTo>
                    <a:pt x="7" y="36"/>
                    <a:pt x="7" y="36"/>
                    <a:pt x="7" y="36"/>
                  </a:cubicBezTo>
                  <a:cubicBezTo>
                    <a:pt x="7" y="36"/>
                    <a:pt x="8" y="35"/>
                    <a:pt x="8" y="35"/>
                  </a:cubicBezTo>
                  <a:cubicBezTo>
                    <a:pt x="8" y="35"/>
                    <a:pt x="8" y="35"/>
                    <a:pt x="7" y="35"/>
                  </a:cubicBezTo>
                  <a:cubicBezTo>
                    <a:pt x="7" y="36"/>
                    <a:pt x="7" y="36"/>
                    <a:pt x="7" y="36"/>
                  </a:cubicBezTo>
                  <a:cubicBezTo>
                    <a:pt x="7" y="36"/>
                    <a:pt x="6" y="36"/>
                    <a:pt x="6" y="36"/>
                  </a:cubicBezTo>
                  <a:cubicBezTo>
                    <a:pt x="6" y="36"/>
                    <a:pt x="7" y="36"/>
                    <a:pt x="7" y="36"/>
                  </a:cubicBezTo>
                  <a:cubicBezTo>
                    <a:pt x="6" y="36"/>
                    <a:pt x="6" y="36"/>
                    <a:pt x="5" y="37"/>
                  </a:cubicBezTo>
                  <a:cubicBezTo>
                    <a:pt x="5" y="37"/>
                    <a:pt x="5" y="37"/>
                    <a:pt x="5" y="37"/>
                  </a:cubicBezTo>
                  <a:cubicBezTo>
                    <a:pt x="5" y="37"/>
                    <a:pt x="5" y="37"/>
                    <a:pt x="5" y="37"/>
                  </a:cubicBezTo>
                  <a:cubicBezTo>
                    <a:pt x="5" y="37"/>
                    <a:pt x="5" y="37"/>
                    <a:pt x="5" y="37"/>
                  </a:cubicBezTo>
                  <a:cubicBezTo>
                    <a:pt x="5" y="37"/>
                    <a:pt x="4" y="38"/>
                    <a:pt x="3" y="38"/>
                  </a:cubicBezTo>
                  <a:cubicBezTo>
                    <a:pt x="3" y="37"/>
                    <a:pt x="5" y="37"/>
                    <a:pt x="5" y="37"/>
                  </a:cubicBezTo>
                  <a:cubicBezTo>
                    <a:pt x="5" y="36"/>
                    <a:pt x="5" y="37"/>
                    <a:pt x="5" y="37"/>
                  </a:cubicBezTo>
                  <a:cubicBezTo>
                    <a:pt x="5" y="37"/>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6" y="36"/>
                    <a:pt x="6" y="35"/>
                    <a:pt x="6" y="35"/>
                  </a:cubicBezTo>
                  <a:cubicBezTo>
                    <a:pt x="6" y="35"/>
                    <a:pt x="6" y="35"/>
                    <a:pt x="7" y="35"/>
                  </a:cubicBezTo>
                  <a:cubicBezTo>
                    <a:pt x="6" y="35"/>
                    <a:pt x="7" y="35"/>
                    <a:pt x="7" y="35"/>
                  </a:cubicBezTo>
                  <a:cubicBezTo>
                    <a:pt x="7" y="35"/>
                    <a:pt x="7" y="35"/>
                    <a:pt x="7" y="35"/>
                  </a:cubicBezTo>
                  <a:cubicBezTo>
                    <a:pt x="7" y="34"/>
                    <a:pt x="7" y="35"/>
                    <a:pt x="7" y="34"/>
                  </a:cubicBezTo>
                  <a:cubicBezTo>
                    <a:pt x="7" y="34"/>
                    <a:pt x="7" y="34"/>
                    <a:pt x="7" y="34"/>
                  </a:cubicBezTo>
                  <a:cubicBezTo>
                    <a:pt x="7" y="34"/>
                    <a:pt x="7" y="34"/>
                    <a:pt x="7" y="34"/>
                  </a:cubicBezTo>
                  <a:cubicBezTo>
                    <a:pt x="7" y="34"/>
                    <a:pt x="7" y="34"/>
                    <a:pt x="8" y="34"/>
                  </a:cubicBezTo>
                  <a:cubicBezTo>
                    <a:pt x="8" y="33"/>
                    <a:pt x="8" y="33"/>
                    <a:pt x="9" y="33"/>
                  </a:cubicBezTo>
                  <a:cubicBezTo>
                    <a:pt x="8" y="33"/>
                    <a:pt x="8" y="33"/>
                    <a:pt x="8" y="33"/>
                  </a:cubicBezTo>
                  <a:cubicBezTo>
                    <a:pt x="8" y="33"/>
                    <a:pt x="8" y="33"/>
                    <a:pt x="8" y="33"/>
                  </a:cubicBezTo>
                  <a:cubicBezTo>
                    <a:pt x="8" y="33"/>
                    <a:pt x="9" y="32"/>
                    <a:pt x="9" y="33"/>
                  </a:cubicBezTo>
                  <a:cubicBezTo>
                    <a:pt x="9" y="32"/>
                    <a:pt x="10" y="31"/>
                    <a:pt x="11" y="31"/>
                  </a:cubicBezTo>
                  <a:cubicBezTo>
                    <a:pt x="11" y="31"/>
                    <a:pt x="10" y="32"/>
                    <a:pt x="10" y="32"/>
                  </a:cubicBezTo>
                  <a:cubicBezTo>
                    <a:pt x="10" y="32"/>
                    <a:pt x="11" y="31"/>
                    <a:pt x="12" y="31"/>
                  </a:cubicBezTo>
                  <a:cubicBezTo>
                    <a:pt x="12" y="31"/>
                    <a:pt x="11" y="31"/>
                    <a:pt x="11" y="30"/>
                  </a:cubicBezTo>
                  <a:cubicBezTo>
                    <a:pt x="11" y="31"/>
                    <a:pt x="12" y="30"/>
                    <a:pt x="12" y="30"/>
                  </a:cubicBezTo>
                  <a:cubicBezTo>
                    <a:pt x="12" y="30"/>
                    <a:pt x="12" y="30"/>
                    <a:pt x="12" y="30"/>
                  </a:cubicBezTo>
                  <a:cubicBezTo>
                    <a:pt x="13" y="30"/>
                    <a:pt x="13" y="30"/>
                    <a:pt x="13" y="30"/>
                  </a:cubicBezTo>
                  <a:cubicBezTo>
                    <a:pt x="12" y="30"/>
                    <a:pt x="12" y="30"/>
                    <a:pt x="12" y="30"/>
                  </a:cubicBezTo>
                  <a:cubicBezTo>
                    <a:pt x="12" y="30"/>
                    <a:pt x="12" y="30"/>
                    <a:pt x="12" y="30"/>
                  </a:cubicBezTo>
                  <a:cubicBezTo>
                    <a:pt x="11" y="30"/>
                    <a:pt x="10" y="31"/>
                    <a:pt x="10" y="30"/>
                  </a:cubicBezTo>
                  <a:cubicBezTo>
                    <a:pt x="10" y="30"/>
                    <a:pt x="11" y="30"/>
                    <a:pt x="11" y="30"/>
                  </a:cubicBezTo>
                  <a:cubicBezTo>
                    <a:pt x="11" y="30"/>
                    <a:pt x="11" y="30"/>
                    <a:pt x="11" y="30"/>
                  </a:cubicBezTo>
                  <a:cubicBezTo>
                    <a:pt x="11" y="30"/>
                    <a:pt x="11" y="30"/>
                    <a:pt x="10" y="30"/>
                  </a:cubicBezTo>
                  <a:cubicBezTo>
                    <a:pt x="10" y="30"/>
                    <a:pt x="11" y="30"/>
                    <a:pt x="11" y="30"/>
                  </a:cubicBezTo>
                  <a:cubicBezTo>
                    <a:pt x="11" y="30"/>
                    <a:pt x="11" y="30"/>
                    <a:pt x="11" y="29"/>
                  </a:cubicBezTo>
                  <a:cubicBezTo>
                    <a:pt x="11" y="30"/>
                    <a:pt x="11" y="29"/>
                    <a:pt x="10" y="29"/>
                  </a:cubicBezTo>
                  <a:cubicBezTo>
                    <a:pt x="10" y="30"/>
                    <a:pt x="10" y="30"/>
                    <a:pt x="9" y="30"/>
                  </a:cubicBezTo>
                  <a:cubicBezTo>
                    <a:pt x="9" y="30"/>
                    <a:pt x="9" y="30"/>
                    <a:pt x="9" y="30"/>
                  </a:cubicBezTo>
                  <a:cubicBezTo>
                    <a:pt x="9" y="30"/>
                    <a:pt x="9" y="30"/>
                    <a:pt x="9" y="30"/>
                  </a:cubicBezTo>
                  <a:cubicBezTo>
                    <a:pt x="10" y="30"/>
                    <a:pt x="10" y="30"/>
                    <a:pt x="10" y="29"/>
                  </a:cubicBezTo>
                  <a:cubicBezTo>
                    <a:pt x="10" y="29"/>
                    <a:pt x="10" y="29"/>
                    <a:pt x="10" y="29"/>
                  </a:cubicBezTo>
                  <a:cubicBezTo>
                    <a:pt x="10" y="29"/>
                    <a:pt x="10" y="30"/>
                    <a:pt x="10" y="29"/>
                  </a:cubicBezTo>
                  <a:cubicBezTo>
                    <a:pt x="10" y="29"/>
                    <a:pt x="10" y="29"/>
                    <a:pt x="10" y="29"/>
                  </a:cubicBezTo>
                  <a:cubicBezTo>
                    <a:pt x="10" y="28"/>
                    <a:pt x="10" y="29"/>
                    <a:pt x="10" y="28"/>
                  </a:cubicBezTo>
                  <a:cubicBezTo>
                    <a:pt x="10" y="28"/>
                    <a:pt x="10" y="28"/>
                    <a:pt x="10" y="28"/>
                  </a:cubicBezTo>
                  <a:cubicBezTo>
                    <a:pt x="10" y="29"/>
                    <a:pt x="10" y="28"/>
                    <a:pt x="10" y="28"/>
                  </a:cubicBezTo>
                  <a:cubicBezTo>
                    <a:pt x="11" y="28"/>
                    <a:pt x="10" y="29"/>
                    <a:pt x="11" y="29"/>
                  </a:cubicBezTo>
                  <a:cubicBezTo>
                    <a:pt x="11" y="29"/>
                    <a:pt x="10" y="29"/>
                    <a:pt x="10" y="29"/>
                  </a:cubicBezTo>
                  <a:cubicBezTo>
                    <a:pt x="11" y="29"/>
                    <a:pt x="11" y="29"/>
                    <a:pt x="11" y="29"/>
                  </a:cubicBezTo>
                  <a:cubicBezTo>
                    <a:pt x="12" y="29"/>
                    <a:pt x="11" y="29"/>
                    <a:pt x="12" y="29"/>
                  </a:cubicBezTo>
                  <a:cubicBezTo>
                    <a:pt x="11" y="29"/>
                    <a:pt x="11" y="29"/>
                    <a:pt x="11" y="29"/>
                  </a:cubicBezTo>
                  <a:cubicBezTo>
                    <a:pt x="11" y="28"/>
                    <a:pt x="12" y="29"/>
                    <a:pt x="12" y="29"/>
                  </a:cubicBezTo>
                  <a:cubicBezTo>
                    <a:pt x="12" y="29"/>
                    <a:pt x="12" y="29"/>
                    <a:pt x="12" y="29"/>
                  </a:cubicBezTo>
                  <a:cubicBezTo>
                    <a:pt x="12" y="29"/>
                    <a:pt x="12" y="28"/>
                    <a:pt x="12" y="28"/>
                  </a:cubicBezTo>
                  <a:cubicBezTo>
                    <a:pt x="13" y="28"/>
                    <a:pt x="13" y="28"/>
                    <a:pt x="13" y="28"/>
                  </a:cubicBezTo>
                  <a:cubicBezTo>
                    <a:pt x="13" y="28"/>
                    <a:pt x="12" y="28"/>
                    <a:pt x="12" y="28"/>
                  </a:cubicBezTo>
                  <a:cubicBezTo>
                    <a:pt x="12" y="29"/>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7"/>
                    <a:pt x="11" y="28"/>
                    <a:pt x="12" y="27"/>
                  </a:cubicBezTo>
                  <a:cubicBezTo>
                    <a:pt x="12" y="27"/>
                    <a:pt x="11" y="28"/>
                    <a:pt x="11" y="27"/>
                  </a:cubicBezTo>
                  <a:cubicBezTo>
                    <a:pt x="11" y="27"/>
                    <a:pt x="11" y="27"/>
                    <a:pt x="12" y="27"/>
                  </a:cubicBezTo>
                  <a:cubicBezTo>
                    <a:pt x="12" y="27"/>
                    <a:pt x="11" y="27"/>
                    <a:pt x="11" y="27"/>
                  </a:cubicBezTo>
                  <a:cubicBezTo>
                    <a:pt x="12" y="27"/>
                    <a:pt x="12" y="27"/>
                    <a:pt x="12" y="27"/>
                  </a:cubicBezTo>
                  <a:cubicBezTo>
                    <a:pt x="12" y="27"/>
                    <a:pt x="12" y="27"/>
                    <a:pt x="12" y="27"/>
                  </a:cubicBezTo>
                  <a:cubicBezTo>
                    <a:pt x="12" y="27"/>
                    <a:pt x="12" y="27"/>
                    <a:pt x="12" y="27"/>
                  </a:cubicBezTo>
                  <a:cubicBezTo>
                    <a:pt x="12" y="27"/>
                    <a:pt x="13" y="27"/>
                    <a:pt x="13" y="27"/>
                  </a:cubicBezTo>
                  <a:cubicBezTo>
                    <a:pt x="13" y="27"/>
                    <a:pt x="13" y="27"/>
                    <a:pt x="13" y="27"/>
                  </a:cubicBezTo>
                  <a:cubicBezTo>
                    <a:pt x="13" y="26"/>
                    <a:pt x="13" y="27"/>
                    <a:pt x="13" y="26"/>
                  </a:cubicBezTo>
                  <a:cubicBezTo>
                    <a:pt x="12" y="26"/>
                    <a:pt x="12" y="27"/>
                    <a:pt x="12" y="26"/>
                  </a:cubicBezTo>
                  <a:cubicBezTo>
                    <a:pt x="13" y="26"/>
                    <a:pt x="13" y="26"/>
                    <a:pt x="13" y="26"/>
                  </a:cubicBezTo>
                  <a:cubicBezTo>
                    <a:pt x="13" y="26"/>
                    <a:pt x="13" y="26"/>
                    <a:pt x="13" y="27"/>
                  </a:cubicBezTo>
                  <a:cubicBezTo>
                    <a:pt x="13" y="26"/>
                    <a:pt x="14" y="26"/>
                    <a:pt x="14" y="26"/>
                  </a:cubicBezTo>
                  <a:cubicBezTo>
                    <a:pt x="14" y="26"/>
                    <a:pt x="14" y="26"/>
                    <a:pt x="13" y="26"/>
                  </a:cubicBezTo>
                  <a:cubicBezTo>
                    <a:pt x="14" y="25"/>
                    <a:pt x="14" y="26"/>
                    <a:pt x="14" y="26"/>
                  </a:cubicBezTo>
                  <a:cubicBezTo>
                    <a:pt x="14" y="25"/>
                    <a:pt x="15" y="25"/>
                    <a:pt x="15" y="25"/>
                  </a:cubicBezTo>
                  <a:cubicBezTo>
                    <a:pt x="15" y="25"/>
                    <a:pt x="14"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4"/>
                    <a:pt x="15" y="25"/>
                  </a:cubicBezTo>
                  <a:cubicBezTo>
                    <a:pt x="15" y="24"/>
                    <a:pt x="15" y="25"/>
                    <a:pt x="15" y="24"/>
                  </a:cubicBezTo>
                  <a:cubicBezTo>
                    <a:pt x="15" y="24"/>
                    <a:pt x="15" y="24"/>
                    <a:pt x="15" y="24"/>
                  </a:cubicBezTo>
                  <a:cubicBezTo>
                    <a:pt x="15" y="24"/>
                    <a:pt x="16" y="24"/>
                    <a:pt x="15" y="25"/>
                  </a:cubicBezTo>
                  <a:cubicBezTo>
                    <a:pt x="15" y="25"/>
                    <a:pt x="15" y="25"/>
                    <a:pt x="16" y="24"/>
                  </a:cubicBezTo>
                  <a:cubicBezTo>
                    <a:pt x="15" y="24"/>
                    <a:pt x="16" y="24"/>
                    <a:pt x="16" y="24"/>
                  </a:cubicBezTo>
                  <a:cubicBezTo>
                    <a:pt x="16" y="24"/>
                    <a:pt x="16" y="24"/>
                    <a:pt x="16" y="24"/>
                  </a:cubicBezTo>
                  <a:cubicBezTo>
                    <a:pt x="17" y="24"/>
                    <a:pt x="17" y="23"/>
                    <a:pt x="17" y="23"/>
                  </a:cubicBezTo>
                  <a:cubicBezTo>
                    <a:pt x="17" y="23"/>
                    <a:pt x="17" y="24"/>
                    <a:pt x="16" y="24"/>
                  </a:cubicBezTo>
                  <a:cubicBezTo>
                    <a:pt x="16" y="24"/>
                    <a:pt x="16" y="24"/>
                    <a:pt x="16" y="24"/>
                  </a:cubicBezTo>
                  <a:cubicBezTo>
                    <a:pt x="16" y="24"/>
                    <a:pt x="16" y="23"/>
                    <a:pt x="16" y="23"/>
                  </a:cubicBezTo>
                  <a:cubicBezTo>
                    <a:pt x="16" y="23"/>
                    <a:pt x="16" y="23"/>
                    <a:pt x="16" y="23"/>
                  </a:cubicBezTo>
                  <a:cubicBezTo>
                    <a:pt x="16" y="23"/>
                    <a:pt x="16" y="23"/>
                    <a:pt x="16" y="23"/>
                  </a:cubicBezTo>
                  <a:cubicBezTo>
                    <a:pt x="16" y="23"/>
                    <a:pt x="16" y="23"/>
                    <a:pt x="16" y="23"/>
                  </a:cubicBezTo>
                  <a:cubicBezTo>
                    <a:pt x="17" y="23"/>
                    <a:pt x="17" y="23"/>
                    <a:pt x="17" y="23"/>
                  </a:cubicBezTo>
                  <a:cubicBezTo>
                    <a:pt x="17" y="23"/>
                    <a:pt x="17" y="23"/>
                    <a:pt x="18" y="23"/>
                  </a:cubicBezTo>
                  <a:cubicBezTo>
                    <a:pt x="17" y="23"/>
                    <a:pt x="17" y="23"/>
                    <a:pt x="17" y="23"/>
                  </a:cubicBezTo>
                  <a:cubicBezTo>
                    <a:pt x="17" y="23"/>
                    <a:pt x="17" y="23"/>
                    <a:pt x="17" y="23"/>
                  </a:cubicBezTo>
                  <a:cubicBezTo>
                    <a:pt x="18" y="23"/>
                    <a:pt x="18" y="23"/>
                    <a:pt x="18" y="23"/>
                  </a:cubicBezTo>
                  <a:cubicBezTo>
                    <a:pt x="18" y="23"/>
                    <a:pt x="18" y="23"/>
                    <a:pt x="18" y="22"/>
                  </a:cubicBezTo>
                  <a:cubicBezTo>
                    <a:pt x="18" y="22"/>
                    <a:pt x="18" y="23"/>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9" y="22"/>
                    <a:pt x="18" y="22"/>
                    <a:pt x="19" y="21"/>
                  </a:cubicBezTo>
                  <a:cubicBezTo>
                    <a:pt x="19" y="21"/>
                    <a:pt x="18" y="21"/>
                    <a:pt x="18" y="21"/>
                  </a:cubicBezTo>
                  <a:cubicBezTo>
                    <a:pt x="18" y="21"/>
                    <a:pt x="20" y="21"/>
                    <a:pt x="19" y="22"/>
                  </a:cubicBezTo>
                  <a:cubicBezTo>
                    <a:pt x="19" y="21"/>
                    <a:pt x="20" y="21"/>
                    <a:pt x="20" y="21"/>
                  </a:cubicBezTo>
                  <a:cubicBezTo>
                    <a:pt x="20" y="21"/>
                    <a:pt x="20" y="21"/>
                    <a:pt x="20" y="21"/>
                  </a:cubicBezTo>
                  <a:cubicBezTo>
                    <a:pt x="20" y="21"/>
                    <a:pt x="20" y="21"/>
                    <a:pt x="21" y="21"/>
                  </a:cubicBezTo>
                  <a:cubicBezTo>
                    <a:pt x="20" y="21"/>
                    <a:pt x="21" y="21"/>
                    <a:pt x="21" y="21"/>
                  </a:cubicBezTo>
                  <a:cubicBezTo>
                    <a:pt x="21" y="21"/>
                    <a:pt x="21" y="21"/>
                    <a:pt x="20" y="21"/>
                  </a:cubicBezTo>
                  <a:cubicBezTo>
                    <a:pt x="20" y="21"/>
                    <a:pt x="21" y="20"/>
                    <a:pt x="21" y="20"/>
                  </a:cubicBezTo>
                  <a:cubicBezTo>
                    <a:pt x="21" y="20"/>
                    <a:pt x="21" y="20"/>
                    <a:pt x="21" y="20"/>
                  </a:cubicBezTo>
                  <a:cubicBezTo>
                    <a:pt x="21" y="20"/>
                    <a:pt x="21" y="20"/>
                    <a:pt x="22" y="19"/>
                  </a:cubicBezTo>
                  <a:cubicBezTo>
                    <a:pt x="22" y="20"/>
                    <a:pt x="22" y="20"/>
                    <a:pt x="21" y="20"/>
                  </a:cubicBezTo>
                  <a:cubicBezTo>
                    <a:pt x="22" y="20"/>
                    <a:pt x="23" y="19"/>
                    <a:pt x="23" y="19"/>
                  </a:cubicBezTo>
                  <a:cubicBezTo>
                    <a:pt x="23" y="19"/>
                    <a:pt x="23" y="19"/>
                    <a:pt x="23" y="19"/>
                  </a:cubicBezTo>
                  <a:cubicBezTo>
                    <a:pt x="23" y="20"/>
                    <a:pt x="23" y="19"/>
                    <a:pt x="23" y="19"/>
                  </a:cubicBezTo>
                  <a:cubicBezTo>
                    <a:pt x="23" y="19"/>
                    <a:pt x="23" y="19"/>
                    <a:pt x="23" y="19"/>
                  </a:cubicBezTo>
                  <a:cubicBezTo>
                    <a:pt x="23" y="19"/>
                    <a:pt x="23" y="19"/>
                    <a:pt x="23" y="19"/>
                  </a:cubicBezTo>
                  <a:cubicBezTo>
                    <a:pt x="23" y="18"/>
                    <a:pt x="24" y="18"/>
                    <a:pt x="24" y="18"/>
                  </a:cubicBezTo>
                  <a:cubicBezTo>
                    <a:pt x="24" y="18"/>
                    <a:pt x="24" y="18"/>
                    <a:pt x="24" y="18"/>
                  </a:cubicBezTo>
                  <a:cubicBezTo>
                    <a:pt x="24" y="18"/>
                    <a:pt x="24" y="18"/>
                    <a:pt x="24" y="17"/>
                  </a:cubicBezTo>
                  <a:cubicBezTo>
                    <a:pt x="24" y="18"/>
                    <a:pt x="24" y="18"/>
                    <a:pt x="24" y="18"/>
                  </a:cubicBezTo>
                  <a:cubicBezTo>
                    <a:pt x="25" y="17"/>
                    <a:pt x="24" y="18"/>
                    <a:pt x="24" y="18"/>
                  </a:cubicBezTo>
                  <a:cubicBezTo>
                    <a:pt x="24" y="18"/>
                    <a:pt x="24" y="18"/>
                    <a:pt x="24" y="18"/>
                  </a:cubicBezTo>
                  <a:cubicBezTo>
                    <a:pt x="24" y="18"/>
                    <a:pt x="24" y="18"/>
                    <a:pt x="24" y="18"/>
                  </a:cubicBezTo>
                  <a:cubicBezTo>
                    <a:pt x="24" y="19"/>
                    <a:pt x="24" y="18"/>
                    <a:pt x="25" y="18"/>
                  </a:cubicBezTo>
                  <a:cubicBezTo>
                    <a:pt x="25" y="18"/>
                    <a:pt x="25" y="18"/>
                    <a:pt x="25" y="18"/>
                  </a:cubicBezTo>
                  <a:cubicBezTo>
                    <a:pt x="24" y="18"/>
                    <a:pt x="25" y="18"/>
                    <a:pt x="25" y="18"/>
                  </a:cubicBezTo>
                  <a:cubicBezTo>
                    <a:pt x="25" y="18"/>
                    <a:pt x="25" y="18"/>
                    <a:pt x="25" y="18"/>
                  </a:cubicBezTo>
                  <a:cubicBezTo>
                    <a:pt x="25" y="18"/>
                    <a:pt x="25" y="18"/>
                    <a:pt x="25" y="18"/>
                  </a:cubicBezTo>
                  <a:cubicBezTo>
                    <a:pt x="25" y="19"/>
                    <a:pt x="25" y="18"/>
                    <a:pt x="26" y="18"/>
                  </a:cubicBezTo>
                  <a:cubicBezTo>
                    <a:pt x="25" y="19"/>
                    <a:pt x="25" y="19"/>
                    <a:pt x="25" y="19"/>
                  </a:cubicBezTo>
                  <a:cubicBezTo>
                    <a:pt x="26" y="19"/>
                    <a:pt x="25" y="19"/>
                    <a:pt x="26" y="19"/>
                  </a:cubicBezTo>
                  <a:cubicBezTo>
                    <a:pt x="26" y="19"/>
                    <a:pt x="26" y="19"/>
                    <a:pt x="25" y="19"/>
                  </a:cubicBezTo>
                  <a:cubicBezTo>
                    <a:pt x="26" y="19"/>
                    <a:pt x="26" y="19"/>
                    <a:pt x="26" y="19"/>
                  </a:cubicBezTo>
                  <a:cubicBezTo>
                    <a:pt x="26" y="19"/>
                    <a:pt x="26" y="19"/>
                    <a:pt x="26" y="19"/>
                  </a:cubicBezTo>
                  <a:cubicBezTo>
                    <a:pt x="26" y="19"/>
                    <a:pt x="25" y="18"/>
                    <a:pt x="26" y="18"/>
                  </a:cubicBezTo>
                  <a:cubicBezTo>
                    <a:pt x="26" y="18"/>
                    <a:pt x="26" y="18"/>
                    <a:pt x="26" y="18"/>
                  </a:cubicBezTo>
                  <a:cubicBezTo>
                    <a:pt x="26" y="18"/>
                    <a:pt x="26" y="18"/>
                    <a:pt x="25" y="18"/>
                  </a:cubicBezTo>
                  <a:cubicBezTo>
                    <a:pt x="25" y="18"/>
                    <a:pt x="25" y="18"/>
                    <a:pt x="25" y="18"/>
                  </a:cubicBezTo>
                  <a:cubicBezTo>
                    <a:pt x="25" y="18"/>
                    <a:pt x="25" y="18"/>
                    <a:pt x="25" y="18"/>
                  </a:cubicBezTo>
                  <a:cubicBezTo>
                    <a:pt x="25" y="18"/>
                    <a:pt x="25" y="18"/>
                    <a:pt x="25" y="18"/>
                  </a:cubicBezTo>
                  <a:cubicBezTo>
                    <a:pt x="25" y="17"/>
                    <a:pt x="25" y="18"/>
                    <a:pt x="25" y="18"/>
                  </a:cubicBezTo>
                  <a:cubicBezTo>
                    <a:pt x="25" y="17"/>
                    <a:pt x="25" y="17"/>
                    <a:pt x="25" y="17"/>
                  </a:cubicBezTo>
                  <a:cubicBezTo>
                    <a:pt x="26" y="17"/>
                    <a:pt x="25" y="17"/>
                    <a:pt x="25" y="18"/>
                  </a:cubicBezTo>
                  <a:cubicBezTo>
                    <a:pt x="26" y="17"/>
                    <a:pt x="26" y="17"/>
                    <a:pt x="27" y="17"/>
                  </a:cubicBezTo>
                  <a:cubicBezTo>
                    <a:pt x="26" y="17"/>
                    <a:pt x="27" y="17"/>
                    <a:pt x="27" y="17"/>
                  </a:cubicBezTo>
                  <a:cubicBezTo>
                    <a:pt x="27" y="16"/>
                    <a:pt x="26" y="16"/>
                    <a:pt x="27" y="16"/>
                  </a:cubicBezTo>
                  <a:cubicBezTo>
                    <a:pt x="27" y="16"/>
                    <a:pt x="27" y="16"/>
                    <a:pt x="27" y="16"/>
                  </a:cubicBezTo>
                  <a:cubicBezTo>
                    <a:pt x="27" y="16"/>
                    <a:pt x="27" y="16"/>
                    <a:pt x="27" y="16"/>
                  </a:cubicBezTo>
                  <a:cubicBezTo>
                    <a:pt x="27" y="16"/>
                    <a:pt x="27" y="16"/>
                    <a:pt x="27" y="16"/>
                  </a:cubicBezTo>
                  <a:cubicBezTo>
                    <a:pt x="27" y="17"/>
                    <a:pt x="27" y="16"/>
                    <a:pt x="27" y="16"/>
                  </a:cubicBezTo>
                  <a:cubicBezTo>
                    <a:pt x="27" y="16"/>
                    <a:pt x="27" y="16"/>
                    <a:pt x="28" y="16"/>
                  </a:cubicBezTo>
                  <a:cubicBezTo>
                    <a:pt x="28" y="16"/>
                    <a:pt x="27" y="16"/>
                    <a:pt x="27" y="16"/>
                  </a:cubicBezTo>
                  <a:cubicBezTo>
                    <a:pt x="28" y="15"/>
                    <a:pt x="28" y="16"/>
                    <a:pt x="28" y="16"/>
                  </a:cubicBezTo>
                  <a:cubicBezTo>
                    <a:pt x="29" y="16"/>
                    <a:pt x="28" y="16"/>
                    <a:pt x="28" y="16"/>
                  </a:cubicBezTo>
                  <a:cubicBezTo>
                    <a:pt x="28" y="16"/>
                    <a:pt x="29" y="16"/>
                    <a:pt x="29" y="16"/>
                  </a:cubicBezTo>
                  <a:cubicBezTo>
                    <a:pt x="29" y="16"/>
                    <a:pt x="29" y="16"/>
                    <a:pt x="29" y="16"/>
                  </a:cubicBezTo>
                  <a:cubicBezTo>
                    <a:pt x="29" y="15"/>
                    <a:pt x="29" y="16"/>
                    <a:pt x="28" y="16"/>
                  </a:cubicBezTo>
                  <a:cubicBezTo>
                    <a:pt x="28" y="15"/>
                    <a:pt x="29" y="15"/>
                    <a:pt x="28" y="15"/>
                  </a:cubicBezTo>
                  <a:cubicBezTo>
                    <a:pt x="28" y="15"/>
                    <a:pt x="29" y="15"/>
                    <a:pt x="29" y="15"/>
                  </a:cubicBezTo>
                  <a:cubicBezTo>
                    <a:pt x="29" y="15"/>
                    <a:pt x="29" y="15"/>
                    <a:pt x="29" y="15"/>
                  </a:cubicBezTo>
                  <a:cubicBezTo>
                    <a:pt x="29" y="15"/>
                    <a:pt x="29" y="14"/>
                    <a:pt x="29" y="14"/>
                  </a:cubicBezTo>
                  <a:cubicBezTo>
                    <a:pt x="29" y="14"/>
                    <a:pt x="29" y="14"/>
                    <a:pt x="30" y="14"/>
                  </a:cubicBezTo>
                  <a:cubicBezTo>
                    <a:pt x="30" y="14"/>
                    <a:pt x="30" y="14"/>
                    <a:pt x="30" y="14"/>
                  </a:cubicBezTo>
                  <a:cubicBezTo>
                    <a:pt x="30" y="14"/>
                    <a:pt x="30" y="14"/>
                    <a:pt x="30" y="14"/>
                  </a:cubicBezTo>
                  <a:cubicBezTo>
                    <a:pt x="30" y="14"/>
                    <a:pt x="30" y="14"/>
                    <a:pt x="30" y="14"/>
                  </a:cubicBezTo>
                  <a:cubicBezTo>
                    <a:pt x="31" y="15"/>
                    <a:pt x="31" y="14"/>
                    <a:pt x="31" y="14"/>
                  </a:cubicBezTo>
                  <a:cubicBezTo>
                    <a:pt x="31" y="13"/>
                    <a:pt x="31" y="14"/>
                    <a:pt x="31" y="14"/>
                  </a:cubicBezTo>
                  <a:cubicBezTo>
                    <a:pt x="31" y="13"/>
                    <a:pt x="31" y="13"/>
                    <a:pt x="32" y="13"/>
                  </a:cubicBezTo>
                  <a:cubicBezTo>
                    <a:pt x="32" y="13"/>
                    <a:pt x="31" y="13"/>
                    <a:pt x="31" y="14"/>
                  </a:cubicBezTo>
                  <a:cubicBezTo>
                    <a:pt x="32" y="14"/>
                    <a:pt x="32" y="14"/>
                    <a:pt x="32" y="14"/>
                  </a:cubicBezTo>
                  <a:cubicBezTo>
                    <a:pt x="32" y="13"/>
                    <a:pt x="32" y="13"/>
                    <a:pt x="33" y="13"/>
                  </a:cubicBezTo>
                  <a:cubicBezTo>
                    <a:pt x="32" y="13"/>
                    <a:pt x="33" y="13"/>
                    <a:pt x="33" y="13"/>
                  </a:cubicBezTo>
                  <a:cubicBezTo>
                    <a:pt x="33" y="13"/>
                    <a:pt x="33" y="13"/>
                    <a:pt x="33" y="13"/>
                  </a:cubicBezTo>
                  <a:cubicBezTo>
                    <a:pt x="33" y="13"/>
                    <a:pt x="33" y="13"/>
                    <a:pt x="33" y="13"/>
                  </a:cubicBezTo>
                  <a:cubicBezTo>
                    <a:pt x="33" y="13"/>
                    <a:pt x="33" y="13"/>
                    <a:pt x="33" y="13"/>
                  </a:cubicBezTo>
                  <a:cubicBezTo>
                    <a:pt x="33" y="13"/>
                    <a:pt x="34" y="12"/>
                    <a:pt x="33" y="12"/>
                  </a:cubicBezTo>
                  <a:cubicBezTo>
                    <a:pt x="33" y="12"/>
                    <a:pt x="33" y="12"/>
                    <a:pt x="33" y="12"/>
                  </a:cubicBezTo>
                  <a:cubicBezTo>
                    <a:pt x="33" y="12"/>
                    <a:pt x="33" y="12"/>
                    <a:pt x="34" y="12"/>
                  </a:cubicBezTo>
                  <a:cubicBezTo>
                    <a:pt x="34" y="12"/>
                    <a:pt x="33" y="12"/>
                    <a:pt x="33" y="12"/>
                  </a:cubicBezTo>
                  <a:cubicBezTo>
                    <a:pt x="33" y="12"/>
                    <a:pt x="34" y="12"/>
                    <a:pt x="34" y="12"/>
                  </a:cubicBezTo>
                  <a:cubicBezTo>
                    <a:pt x="34" y="11"/>
                    <a:pt x="34" y="12"/>
                    <a:pt x="34" y="11"/>
                  </a:cubicBezTo>
                  <a:cubicBezTo>
                    <a:pt x="34" y="11"/>
                    <a:pt x="34" y="11"/>
                    <a:pt x="34" y="11"/>
                  </a:cubicBezTo>
                  <a:cubicBezTo>
                    <a:pt x="34" y="12"/>
                    <a:pt x="36" y="11"/>
                    <a:pt x="36" y="10"/>
                  </a:cubicBezTo>
                  <a:cubicBezTo>
                    <a:pt x="36" y="10"/>
                    <a:pt x="36" y="11"/>
                    <a:pt x="36" y="10"/>
                  </a:cubicBezTo>
                  <a:cubicBezTo>
                    <a:pt x="36" y="10"/>
                    <a:pt x="36" y="10"/>
                    <a:pt x="36" y="10"/>
                  </a:cubicBezTo>
                  <a:cubicBezTo>
                    <a:pt x="37" y="10"/>
                    <a:pt x="36" y="10"/>
                    <a:pt x="36" y="11"/>
                  </a:cubicBezTo>
                  <a:cubicBezTo>
                    <a:pt x="37" y="10"/>
                    <a:pt x="37" y="10"/>
                    <a:pt x="37" y="10"/>
                  </a:cubicBezTo>
                  <a:cubicBezTo>
                    <a:pt x="37" y="10"/>
                    <a:pt x="37" y="10"/>
                    <a:pt x="37" y="10"/>
                  </a:cubicBezTo>
                  <a:cubicBezTo>
                    <a:pt x="37" y="10"/>
                    <a:pt x="37" y="10"/>
                    <a:pt x="38" y="10"/>
                  </a:cubicBezTo>
                  <a:cubicBezTo>
                    <a:pt x="38" y="10"/>
                    <a:pt x="38" y="10"/>
                    <a:pt x="37" y="10"/>
                  </a:cubicBezTo>
                  <a:cubicBezTo>
                    <a:pt x="37" y="10"/>
                    <a:pt x="37" y="9"/>
                    <a:pt x="37" y="9"/>
                  </a:cubicBezTo>
                  <a:cubicBezTo>
                    <a:pt x="37" y="9"/>
                    <a:pt x="37" y="9"/>
                    <a:pt x="37" y="9"/>
                  </a:cubicBezTo>
                  <a:cubicBezTo>
                    <a:pt x="37" y="9"/>
                    <a:pt x="37" y="9"/>
                    <a:pt x="37" y="9"/>
                  </a:cubicBezTo>
                  <a:cubicBezTo>
                    <a:pt x="37" y="9"/>
                    <a:pt x="37" y="9"/>
                    <a:pt x="37" y="9"/>
                  </a:cubicBezTo>
                  <a:cubicBezTo>
                    <a:pt x="37" y="9"/>
                    <a:pt x="37" y="9"/>
                    <a:pt x="38" y="9"/>
                  </a:cubicBezTo>
                  <a:cubicBezTo>
                    <a:pt x="38" y="9"/>
                    <a:pt x="38" y="9"/>
                    <a:pt x="38" y="9"/>
                  </a:cubicBezTo>
                  <a:cubicBezTo>
                    <a:pt x="38" y="9"/>
                    <a:pt x="38" y="9"/>
                    <a:pt x="38" y="9"/>
                  </a:cubicBezTo>
                  <a:cubicBezTo>
                    <a:pt x="38" y="9"/>
                    <a:pt x="38" y="8"/>
                    <a:pt x="39" y="8"/>
                  </a:cubicBezTo>
                  <a:cubicBezTo>
                    <a:pt x="39" y="8"/>
                    <a:pt x="38" y="8"/>
                    <a:pt x="38" y="8"/>
                  </a:cubicBezTo>
                  <a:cubicBezTo>
                    <a:pt x="38" y="8"/>
                    <a:pt x="39" y="8"/>
                    <a:pt x="39" y="8"/>
                  </a:cubicBezTo>
                  <a:cubicBezTo>
                    <a:pt x="39" y="8"/>
                    <a:pt x="39" y="8"/>
                    <a:pt x="40" y="7"/>
                  </a:cubicBezTo>
                  <a:cubicBezTo>
                    <a:pt x="40" y="7"/>
                    <a:pt x="40" y="7"/>
                    <a:pt x="40" y="8"/>
                  </a:cubicBezTo>
                  <a:cubicBezTo>
                    <a:pt x="40" y="7"/>
                    <a:pt x="40" y="7"/>
                    <a:pt x="40" y="7"/>
                  </a:cubicBezTo>
                  <a:cubicBezTo>
                    <a:pt x="40" y="7"/>
                    <a:pt x="40" y="7"/>
                    <a:pt x="40" y="7"/>
                  </a:cubicBezTo>
                  <a:cubicBezTo>
                    <a:pt x="40" y="7"/>
                    <a:pt x="40" y="7"/>
                    <a:pt x="40" y="8"/>
                  </a:cubicBezTo>
                  <a:cubicBezTo>
                    <a:pt x="40" y="8"/>
                    <a:pt x="41" y="7"/>
                    <a:pt x="41" y="7"/>
                  </a:cubicBezTo>
                  <a:cubicBezTo>
                    <a:pt x="41" y="7"/>
                    <a:pt x="41" y="7"/>
                    <a:pt x="40" y="7"/>
                  </a:cubicBezTo>
                  <a:cubicBezTo>
                    <a:pt x="40" y="7"/>
                    <a:pt x="41" y="7"/>
                    <a:pt x="41" y="6"/>
                  </a:cubicBezTo>
                  <a:cubicBezTo>
                    <a:pt x="41" y="6"/>
                    <a:pt x="41" y="6"/>
                    <a:pt x="41" y="6"/>
                  </a:cubicBezTo>
                  <a:cubicBezTo>
                    <a:pt x="41" y="7"/>
                    <a:pt x="41" y="6"/>
                    <a:pt x="41" y="6"/>
                  </a:cubicBezTo>
                  <a:cubicBezTo>
                    <a:pt x="41" y="6"/>
                    <a:pt x="42" y="6"/>
                    <a:pt x="42" y="6"/>
                  </a:cubicBezTo>
                  <a:cubicBezTo>
                    <a:pt x="42" y="6"/>
                    <a:pt x="43" y="5"/>
                    <a:pt x="43" y="5"/>
                  </a:cubicBezTo>
                  <a:cubicBezTo>
                    <a:pt x="43" y="5"/>
                    <a:pt x="42" y="5"/>
                    <a:pt x="42" y="5"/>
                  </a:cubicBezTo>
                  <a:cubicBezTo>
                    <a:pt x="42" y="5"/>
                    <a:pt x="42" y="5"/>
                    <a:pt x="42" y="5"/>
                  </a:cubicBezTo>
                  <a:cubicBezTo>
                    <a:pt x="42" y="5"/>
                    <a:pt x="43" y="4"/>
                    <a:pt x="43" y="4"/>
                  </a:cubicBezTo>
                  <a:cubicBezTo>
                    <a:pt x="43" y="4"/>
                    <a:pt x="43" y="5"/>
                    <a:pt x="43" y="4"/>
                  </a:cubicBezTo>
                  <a:cubicBezTo>
                    <a:pt x="43" y="4"/>
                    <a:pt x="43" y="5"/>
                    <a:pt x="43" y="5"/>
                  </a:cubicBezTo>
                  <a:cubicBezTo>
                    <a:pt x="43" y="5"/>
                    <a:pt x="44" y="4"/>
                    <a:pt x="44" y="4"/>
                  </a:cubicBezTo>
                  <a:cubicBezTo>
                    <a:pt x="44" y="4"/>
                    <a:pt x="44" y="5"/>
                    <a:pt x="44" y="4"/>
                  </a:cubicBezTo>
                  <a:cubicBezTo>
                    <a:pt x="44" y="4"/>
                    <a:pt x="44" y="4"/>
                    <a:pt x="44" y="4"/>
                  </a:cubicBezTo>
                  <a:cubicBezTo>
                    <a:pt x="45" y="4"/>
                    <a:pt x="45" y="4"/>
                    <a:pt x="45" y="4"/>
                  </a:cubicBezTo>
                  <a:cubicBezTo>
                    <a:pt x="44" y="4"/>
                    <a:pt x="44" y="4"/>
                    <a:pt x="44" y="4"/>
                  </a:cubicBezTo>
                  <a:cubicBezTo>
                    <a:pt x="44" y="4"/>
                    <a:pt x="44" y="4"/>
                    <a:pt x="45" y="3"/>
                  </a:cubicBezTo>
                  <a:cubicBezTo>
                    <a:pt x="45" y="3"/>
                    <a:pt x="45" y="3"/>
                    <a:pt x="44" y="3"/>
                  </a:cubicBezTo>
                  <a:cubicBezTo>
                    <a:pt x="45" y="3"/>
                    <a:pt x="45" y="3"/>
                    <a:pt x="45" y="3"/>
                  </a:cubicBezTo>
                  <a:cubicBezTo>
                    <a:pt x="45" y="3"/>
                    <a:pt x="46" y="2"/>
                    <a:pt x="46" y="2"/>
                  </a:cubicBezTo>
                  <a:cubicBezTo>
                    <a:pt x="47" y="2"/>
                    <a:pt x="47" y="2"/>
                    <a:pt x="47" y="2"/>
                  </a:cubicBezTo>
                  <a:cubicBezTo>
                    <a:pt x="47" y="2"/>
                    <a:pt x="47" y="2"/>
                    <a:pt x="47" y="2"/>
                  </a:cubicBezTo>
                  <a:cubicBezTo>
                    <a:pt x="47" y="1"/>
                    <a:pt x="49" y="1"/>
                    <a:pt x="50" y="1"/>
                  </a:cubicBezTo>
                  <a:cubicBezTo>
                    <a:pt x="50" y="1"/>
                    <a:pt x="50" y="1"/>
                    <a:pt x="51" y="1"/>
                  </a:cubicBezTo>
                  <a:cubicBezTo>
                    <a:pt x="51" y="1"/>
                    <a:pt x="51" y="1"/>
                    <a:pt x="51" y="1"/>
                  </a:cubicBezTo>
                  <a:cubicBezTo>
                    <a:pt x="51" y="1"/>
                    <a:pt x="51" y="1"/>
                    <a:pt x="51" y="1"/>
                  </a:cubicBezTo>
                  <a:cubicBezTo>
                    <a:pt x="51" y="1"/>
                    <a:pt x="51" y="1"/>
                    <a:pt x="50" y="1"/>
                  </a:cubicBezTo>
                  <a:cubicBezTo>
                    <a:pt x="50" y="1"/>
                    <a:pt x="51" y="1"/>
                    <a:pt x="52" y="1"/>
                  </a:cubicBezTo>
                  <a:cubicBezTo>
                    <a:pt x="52" y="1"/>
                    <a:pt x="52" y="1"/>
                    <a:pt x="51" y="1"/>
                  </a:cubicBezTo>
                  <a:cubicBezTo>
                    <a:pt x="51" y="1"/>
                    <a:pt x="52" y="1"/>
                    <a:pt x="52" y="1"/>
                  </a:cubicBezTo>
                  <a:cubicBezTo>
                    <a:pt x="52" y="1"/>
                    <a:pt x="52" y="1"/>
                    <a:pt x="53" y="2"/>
                  </a:cubicBezTo>
                  <a:cubicBezTo>
                    <a:pt x="52" y="2"/>
                    <a:pt x="53" y="2"/>
                    <a:pt x="53" y="2"/>
                  </a:cubicBezTo>
                  <a:cubicBezTo>
                    <a:pt x="53" y="2"/>
                    <a:pt x="54" y="2"/>
                    <a:pt x="54" y="2"/>
                  </a:cubicBezTo>
                  <a:cubicBezTo>
                    <a:pt x="54" y="2"/>
                    <a:pt x="54" y="2"/>
                    <a:pt x="54" y="2"/>
                  </a:cubicBezTo>
                  <a:cubicBezTo>
                    <a:pt x="54" y="2"/>
                    <a:pt x="54" y="2"/>
                    <a:pt x="54" y="2"/>
                  </a:cubicBezTo>
                  <a:cubicBezTo>
                    <a:pt x="54" y="2"/>
                    <a:pt x="54" y="2"/>
                    <a:pt x="55" y="3"/>
                  </a:cubicBezTo>
                  <a:cubicBezTo>
                    <a:pt x="54" y="3"/>
                    <a:pt x="54" y="3"/>
                    <a:pt x="54" y="2"/>
                  </a:cubicBezTo>
                  <a:cubicBezTo>
                    <a:pt x="54" y="3"/>
                    <a:pt x="54" y="3"/>
                    <a:pt x="55" y="3"/>
                  </a:cubicBezTo>
                  <a:cubicBezTo>
                    <a:pt x="55" y="3"/>
                    <a:pt x="54" y="3"/>
                    <a:pt x="54" y="3"/>
                  </a:cubicBezTo>
                  <a:cubicBezTo>
                    <a:pt x="55" y="3"/>
                    <a:pt x="55" y="3"/>
                    <a:pt x="55" y="3"/>
                  </a:cubicBezTo>
                  <a:cubicBezTo>
                    <a:pt x="55" y="3"/>
                    <a:pt x="55" y="3"/>
                    <a:pt x="55" y="3"/>
                  </a:cubicBezTo>
                  <a:cubicBezTo>
                    <a:pt x="55" y="3"/>
                    <a:pt x="55" y="3"/>
                    <a:pt x="54" y="3"/>
                  </a:cubicBezTo>
                  <a:cubicBezTo>
                    <a:pt x="54" y="3"/>
                    <a:pt x="54" y="3"/>
                    <a:pt x="54" y="3"/>
                  </a:cubicBezTo>
                  <a:cubicBezTo>
                    <a:pt x="54" y="3"/>
                    <a:pt x="54" y="3"/>
                    <a:pt x="55" y="4"/>
                  </a:cubicBezTo>
                  <a:cubicBezTo>
                    <a:pt x="55" y="4"/>
                    <a:pt x="55" y="4"/>
                    <a:pt x="55" y="4"/>
                  </a:cubicBezTo>
                  <a:cubicBezTo>
                    <a:pt x="55" y="4"/>
                    <a:pt x="55" y="4"/>
                    <a:pt x="55" y="4"/>
                  </a:cubicBezTo>
                  <a:cubicBezTo>
                    <a:pt x="56" y="3"/>
                    <a:pt x="56" y="5"/>
                    <a:pt x="56" y="4"/>
                  </a:cubicBezTo>
                  <a:cubicBezTo>
                    <a:pt x="57" y="5"/>
                    <a:pt x="57" y="6"/>
                    <a:pt x="58" y="8"/>
                  </a:cubicBezTo>
                  <a:cubicBezTo>
                    <a:pt x="58" y="8"/>
                    <a:pt x="57" y="8"/>
                    <a:pt x="57" y="7"/>
                  </a:cubicBezTo>
                  <a:cubicBezTo>
                    <a:pt x="57" y="7"/>
                    <a:pt x="57" y="7"/>
                    <a:pt x="57" y="7"/>
                  </a:cubicBezTo>
                  <a:cubicBezTo>
                    <a:pt x="57" y="8"/>
                    <a:pt x="57" y="8"/>
                    <a:pt x="57" y="8"/>
                  </a:cubicBezTo>
                  <a:cubicBezTo>
                    <a:pt x="57" y="8"/>
                    <a:pt x="57" y="8"/>
                    <a:pt x="57" y="8"/>
                  </a:cubicBezTo>
                  <a:cubicBezTo>
                    <a:pt x="57" y="9"/>
                    <a:pt x="57" y="9"/>
                    <a:pt x="57" y="9"/>
                  </a:cubicBezTo>
                  <a:cubicBezTo>
                    <a:pt x="57" y="8"/>
                    <a:pt x="58" y="9"/>
                    <a:pt x="58" y="8"/>
                  </a:cubicBezTo>
                  <a:cubicBezTo>
                    <a:pt x="58" y="8"/>
                    <a:pt x="58" y="9"/>
                    <a:pt x="58" y="9"/>
                  </a:cubicBezTo>
                  <a:cubicBezTo>
                    <a:pt x="58" y="10"/>
                    <a:pt x="58" y="11"/>
                    <a:pt x="59" y="11"/>
                  </a:cubicBezTo>
                  <a:cubicBezTo>
                    <a:pt x="58" y="11"/>
                    <a:pt x="59" y="12"/>
                    <a:pt x="59" y="12"/>
                  </a:cubicBezTo>
                  <a:cubicBezTo>
                    <a:pt x="59" y="11"/>
                    <a:pt x="59" y="12"/>
                    <a:pt x="59" y="12"/>
                  </a:cubicBezTo>
                  <a:cubicBezTo>
                    <a:pt x="59" y="12"/>
                    <a:pt x="59" y="13"/>
                    <a:pt x="60" y="13"/>
                  </a:cubicBezTo>
                  <a:cubicBezTo>
                    <a:pt x="60" y="13"/>
                    <a:pt x="60" y="13"/>
                    <a:pt x="60" y="13"/>
                  </a:cubicBezTo>
                  <a:cubicBezTo>
                    <a:pt x="60" y="13"/>
                    <a:pt x="60" y="14"/>
                    <a:pt x="60" y="14"/>
                  </a:cubicBezTo>
                  <a:cubicBezTo>
                    <a:pt x="60" y="14"/>
                    <a:pt x="60" y="14"/>
                    <a:pt x="60" y="14"/>
                  </a:cubicBezTo>
                  <a:cubicBezTo>
                    <a:pt x="61" y="15"/>
                    <a:pt x="61" y="15"/>
                    <a:pt x="61" y="16"/>
                  </a:cubicBezTo>
                  <a:cubicBezTo>
                    <a:pt x="61" y="17"/>
                    <a:pt x="61" y="16"/>
                    <a:pt x="61" y="17"/>
                  </a:cubicBezTo>
                  <a:cubicBezTo>
                    <a:pt x="62" y="16"/>
                    <a:pt x="61" y="16"/>
                    <a:pt x="61" y="16"/>
                  </a:cubicBezTo>
                  <a:cubicBezTo>
                    <a:pt x="61" y="16"/>
                    <a:pt x="62" y="16"/>
                    <a:pt x="62" y="16"/>
                  </a:cubicBezTo>
                  <a:cubicBezTo>
                    <a:pt x="62" y="16"/>
                    <a:pt x="62" y="17"/>
                    <a:pt x="62" y="17"/>
                  </a:cubicBezTo>
                  <a:cubicBezTo>
                    <a:pt x="62" y="17"/>
                    <a:pt x="62" y="17"/>
                    <a:pt x="62" y="17"/>
                  </a:cubicBezTo>
                  <a:cubicBezTo>
                    <a:pt x="62" y="17"/>
                    <a:pt x="62" y="17"/>
                    <a:pt x="61" y="17"/>
                  </a:cubicBezTo>
                  <a:cubicBezTo>
                    <a:pt x="61" y="17"/>
                    <a:pt x="62" y="17"/>
                    <a:pt x="62" y="18"/>
                  </a:cubicBezTo>
                  <a:cubicBezTo>
                    <a:pt x="62" y="18"/>
                    <a:pt x="63" y="19"/>
                    <a:pt x="63" y="20"/>
                  </a:cubicBezTo>
                  <a:cubicBezTo>
                    <a:pt x="63" y="20"/>
                    <a:pt x="63" y="20"/>
                    <a:pt x="63" y="20"/>
                  </a:cubicBezTo>
                  <a:cubicBezTo>
                    <a:pt x="63" y="20"/>
                    <a:pt x="63" y="19"/>
                    <a:pt x="63" y="18"/>
                  </a:cubicBezTo>
                  <a:cubicBezTo>
                    <a:pt x="63" y="18"/>
                    <a:pt x="63" y="19"/>
                    <a:pt x="63" y="18"/>
                  </a:cubicBezTo>
                  <a:cubicBezTo>
                    <a:pt x="64" y="21"/>
                    <a:pt x="66" y="26"/>
                    <a:pt x="66" y="27"/>
                  </a:cubicBezTo>
                  <a:cubicBezTo>
                    <a:pt x="67" y="27"/>
                    <a:pt x="67" y="27"/>
                    <a:pt x="67" y="28"/>
                  </a:cubicBezTo>
                  <a:close/>
                  <a:moveTo>
                    <a:pt x="68" y="39"/>
                  </a:moveTo>
                  <a:cubicBezTo>
                    <a:pt x="68" y="38"/>
                    <a:pt x="68" y="38"/>
                    <a:pt x="68" y="39"/>
                  </a:cubicBezTo>
                  <a:cubicBezTo>
                    <a:pt x="68" y="38"/>
                    <a:pt x="68" y="38"/>
                    <a:pt x="68" y="38"/>
                  </a:cubicBezTo>
                  <a:cubicBezTo>
                    <a:pt x="68" y="38"/>
                    <a:pt x="68" y="38"/>
                    <a:pt x="68" y="39"/>
                  </a:cubicBezTo>
                  <a:cubicBezTo>
                    <a:pt x="68" y="39"/>
                    <a:pt x="68" y="39"/>
                    <a:pt x="69" y="39"/>
                  </a:cubicBezTo>
                  <a:cubicBezTo>
                    <a:pt x="69" y="39"/>
                    <a:pt x="69" y="39"/>
                    <a:pt x="68" y="39"/>
                  </a:cubicBezTo>
                  <a:close/>
                  <a:moveTo>
                    <a:pt x="69" y="39"/>
                  </a:moveTo>
                  <a:cubicBezTo>
                    <a:pt x="69" y="40"/>
                    <a:pt x="69" y="40"/>
                    <a:pt x="68" y="40"/>
                  </a:cubicBezTo>
                  <a:cubicBezTo>
                    <a:pt x="69" y="40"/>
                    <a:pt x="68" y="40"/>
                    <a:pt x="69" y="41"/>
                  </a:cubicBezTo>
                  <a:cubicBezTo>
                    <a:pt x="69" y="41"/>
                    <a:pt x="69" y="41"/>
                    <a:pt x="69" y="40"/>
                  </a:cubicBezTo>
                  <a:cubicBezTo>
                    <a:pt x="69" y="40"/>
                    <a:pt x="69" y="40"/>
                    <a:pt x="69" y="40"/>
                  </a:cubicBezTo>
                  <a:cubicBezTo>
                    <a:pt x="69" y="40"/>
                    <a:pt x="69" y="41"/>
                    <a:pt x="69" y="40"/>
                  </a:cubicBezTo>
                  <a:cubicBezTo>
                    <a:pt x="69" y="40"/>
                    <a:pt x="69" y="40"/>
                    <a:pt x="69" y="39"/>
                  </a:cubicBezTo>
                  <a:close/>
                  <a:moveTo>
                    <a:pt x="55" y="27"/>
                  </a:moveTo>
                  <a:cubicBezTo>
                    <a:pt x="55" y="27"/>
                    <a:pt x="55" y="27"/>
                    <a:pt x="55" y="27"/>
                  </a:cubicBezTo>
                  <a:cubicBezTo>
                    <a:pt x="55" y="27"/>
                    <a:pt x="55" y="27"/>
                    <a:pt x="55" y="27"/>
                  </a:cubicBezTo>
                  <a:cubicBezTo>
                    <a:pt x="55" y="27"/>
                    <a:pt x="55" y="27"/>
                    <a:pt x="55" y="27"/>
                  </a:cubicBezTo>
                  <a:close/>
                  <a:moveTo>
                    <a:pt x="55" y="24"/>
                  </a:moveTo>
                  <a:cubicBezTo>
                    <a:pt x="55" y="23"/>
                    <a:pt x="55" y="23"/>
                    <a:pt x="54" y="23"/>
                  </a:cubicBezTo>
                  <a:cubicBezTo>
                    <a:pt x="54" y="23"/>
                    <a:pt x="55" y="23"/>
                    <a:pt x="55" y="24"/>
                  </a:cubicBezTo>
                  <a:close/>
                  <a:moveTo>
                    <a:pt x="27" y="26"/>
                  </a:moveTo>
                  <a:cubicBezTo>
                    <a:pt x="27" y="25"/>
                    <a:pt x="28" y="25"/>
                    <a:pt x="28" y="25"/>
                  </a:cubicBezTo>
                  <a:cubicBezTo>
                    <a:pt x="27" y="25"/>
                    <a:pt x="27" y="25"/>
                    <a:pt x="27" y="26"/>
                  </a:cubicBezTo>
                  <a:close/>
                  <a:moveTo>
                    <a:pt x="19" y="29"/>
                  </a:moveTo>
                  <a:cubicBezTo>
                    <a:pt x="19" y="29"/>
                    <a:pt x="19" y="29"/>
                    <a:pt x="19" y="29"/>
                  </a:cubicBezTo>
                  <a:cubicBezTo>
                    <a:pt x="19" y="29"/>
                    <a:pt x="19" y="30"/>
                    <a:pt x="19" y="29"/>
                  </a:cubicBezTo>
                  <a:cubicBezTo>
                    <a:pt x="18" y="30"/>
                    <a:pt x="18" y="30"/>
                    <a:pt x="18" y="30"/>
                  </a:cubicBezTo>
                  <a:cubicBezTo>
                    <a:pt x="18" y="30"/>
                    <a:pt x="18" y="30"/>
                    <a:pt x="19" y="30"/>
                  </a:cubicBezTo>
                  <a:cubicBezTo>
                    <a:pt x="18" y="30"/>
                    <a:pt x="19" y="30"/>
                    <a:pt x="19" y="30"/>
                  </a:cubicBezTo>
                  <a:cubicBezTo>
                    <a:pt x="19" y="30"/>
                    <a:pt x="18" y="30"/>
                    <a:pt x="18" y="30"/>
                  </a:cubicBezTo>
                  <a:cubicBezTo>
                    <a:pt x="19" y="30"/>
                    <a:pt x="18" y="30"/>
                    <a:pt x="19" y="31"/>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29"/>
                  </a:cubicBezTo>
                  <a:close/>
                  <a:moveTo>
                    <a:pt x="11" y="29"/>
                  </a:moveTo>
                  <a:cubicBezTo>
                    <a:pt x="12" y="29"/>
                    <a:pt x="12" y="29"/>
                    <a:pt x="12" y="29"/>
                  </a:cubicBezTo>
                  <a:cubicBezTo>
                    <a:pt x="12" y="29"/>
                    <a:pt x="12" y="29"/>
                    <a:pt x="12" y="29"/>
                  </a:cubicBezTo>
                  <a:cubicBezTo>
                    <a:pt x="12" y="29"/>
                    <a:pt x="11" y="29"/>
                    <a:pt x="11" y="29"/>
                  </a:cubicBezTo>
                  <a:close/>
                  <a:moveTo>
                    <a:pt x="13" y="26"/>
                  </a:moveTo>
                  <a:cubicBezTo>
                    <a:pt x="13" y="26"/>
                    <a:pt x="13" y="26"/>
                    <a:pt x="13" y="26"/>
                  </a:cubicBezTo>
                  <a:cubicBezTo>
                    <a:pt x="13" y="26"/>
                    <a:pt x="13" y="26"/>
                    <a:pt x="13" y="26"/>
                  </a:cubicBezTo>
                  <a:close/>
                  <a:moveTo>
                    <a:pt x="19" y="22"/>
                  </a:moveTo>
                  <a:cubicBezTo>
                    <a:pt x="19" y="21"/>
                    <a:pt x="19" y="21"/>
                    <a:pt x="19" y="22"/>
                  </a:cubicBezTo>
                  <a:cubicBezTo>
                    <a:pt x="19" y="21"/>
                    <a:pt x="19" y="21"/>
                    <a:pt x="19" y="22"/>
                  </a:cubicBezTo>
                  <a:cubicBezTo>
                    <a:pt x="19" y="22"/>
                    <a:pt x="19" y="22"/>
                    <a:pt x="19" y="22"/>
                  </a:cubicBezTo>
                  <a:cubicBezTo>
                    <a:pt x="19" y="22"/>
                    <a:pt x="19" y="22"/>
                    <a:pt x="19" y="22"/>
                  </a:cubicBezTo>
                  <a:cubicBezTo>
                    <a:pt x="19" y="22"/>
                    <a:pt x="19" y="22"/>
                    <a:pt x="19" y="22"/>
                  </a:cubicBezTo>
                  <a:close/>
                  <a:moveTo>
                    <a:pt x="26" y="18"/>
                  </a:moveTo>
                  <a:cubicBezTo>
                    <a:pt x="26" y="18"/>
                    <a:pt x="25" y="18"/>
                    <a:pt x="25" y="18"/>
                  </a:cubicBezTo>
                  <a:cubicBezTo>
                    <a:pt x="26" y="18"/>
                    <a:pt x="26" y="18"/>
                    <a:pt x="26" y="18"/>
                  </a:cubicBezTo>
                  <a:close/>
                  <a:moveTo>
                    <a:pt x="28" y="16"/>
                  </a:moveTo>
                  <a:cubicBezTo>
                    <a:pt x="28" y="17"/>
                    <a:pt x="28" y="17"/>
                    <a:pt x="28" y="17"/>
                  </a:cubicBezTo>
                  <a:cubicBezTo>
                    <a:pt x="28" y="17"/>
                    <a:pt x="28" y="16"/>
                    <a:pt x="28" y="17"/>
                  </a:cubicBezTo>
                  <a:cubicBezTo>
                    <a:pt x="29" y="16"/>
                    <a:pt x="29" y="16"/>
                    <a:pt x="29" y="16"/>
                  </a:cubicBezTo>
                  <a:cubicBezTo>
                    <a:pt x="29" y="16"/>
                    <a:pt x="29" y="16"/>
                    <a:pt x="29" y="16"/>
                  </a:cubicBezTo>
                  <a:cubicBezTo>
                    <a:pt x="29" y="16"/>
                    <a:pt x="29" y="16"/>
                    <a:pt x="29" y="16"/>
                  </a:cubicBezTo>
                  <a:cubicBezTo>
                    <a:pt x="29" y="16"/>
                    <a:pt x="29" y="16"/>
                    <a:pt x="29" y="16"/>
                  </a:cubicBezTo>
                  <a:cubicBezTo>
                    <a:pt x="29" y="15"/>
                    <a:pt x="30" y="15"/>
                    <a:pt x="30" y="15"/>
                  </a:cubicBezTo>
                  <a:cubicBezTo>
                    <a:pt x="29" y="15"/>
                    <a:pt x="30" y="15"/>
                    <a:pt x="30" y="15"/>
                  </a:cubicBezTo>
                  <a:cubicBezTo>
                    <a:pt x="29" y="15"/>
                    <a:pt x="29" y="16"/>
                    <a:pt x="29" y="16"/>
                  </a:cubicBezTo>
                  <a:cubicBezTo>
                    <a:pt x="29" y="16"/>
                    <a:pt x="29" y="16"/>
                    <a:pt x="29" y="16"/>
                  </a:cubicBezTo>
                  <a:cubicBezTo>
                    <a:pt x="28" y="16"/>
                    <a:pt x="28" y="16"/>
                    <a:pt x="28" y="16"/>
                  </a:cubicBezTo>
                  <a:cubicBezTo>
                    <a:pt x="28" y="16"/>
                    <a:pt x="28" y="16"/>
                    <a:pt x="28" y="17"/>
                  </a:cubicBezTo>
                  <a:cubicBezTo>
                    <a:pt x="28" y="17"/>
                    <a:pt x="28" y="17"/>
                    <a:pt x="28" y="17"/>
                  </a:cubicBezTo>
                  <a:cubicBezTo>
                    <a:pt x="28" y="16"/>
                    <a:pt x="28" y="16"/>
                    <a:pt x="28" y="16"/>
                  </a:cubicBezTo>
                  <a:close/>
                  <a:moveTo>
                    <a:pt x="34" y="13"/>
                  </a:moveTo>
                  <a:cubicBezTo>
                    <a:pt x="34" y="13"/>
                    <a:pt x="34" y="12"/>
                    <a:pt x="34" y="12"/>
                  </a:cubicBezTo>
                  <a:cubicBezTo>
                    <a:pt x="33" y="12"/>
                    <a:pt x="34" y="12"/>
                    <a:pt x="33" y="13"/>
                  </a:cubicBezTo>
                  <a:cubicBezTo>
                    <a:pt x="33" y="13"/>
                    <a:pt x="33" y="13"/>
                    <a:pt x="33" y="13"/>
                  </a:cubicBezTo>
                  <a:cubicBezTo>
                    <a:pt x="34" y="13"/>
                    <a:pt x="33" y="13"/>
                    <a:pt x="33" y="13"/>
                  </a:cubicBezTo>
                  <a:cubicBezTo>
                    <a:pt x="34" y="13"/>
                    <a:pt x="33" y="13"/>
                    <a:pt x="33" y="13"/>
                  </a:cubicBezTo>
                  <a:cubicBezTo>
                    <a:pt x="34" y="13"/>
                    <a:pt x="34" y="13"/>
                    <a:pt x="34" y="13"/>
                  </a:cubicBezTo>
                  <a:cubicBezTo>
                    <a:pt x="34" y="13"/>
                    <a:pt x="34" y="13"/>
                    <a:pt x="34" y="13"/>
                  </a:cubicBezTo>
                  <a:close/>
                  <a:moveTo>
                    <a:pt x="37" y="10"/>
                  </a:moveTo>
                  <a:cubicBezTo>
                    <a:pt x="37" y="10"/>
                    <a:pt x="37" y="10"/>
                    <a:pt x="37" y="11"/>
                  </a:cubicBezTo>
                  <a:cubicBezTo>
                    <a:pt x="37" y="10"/>
                    <a:pt x="37" y="10"/>
                    <a:pt x="37" y="11"/>
                  </a:cubicBezTo>
                  <a:cubicBezTo>
                    <a:pt x="38" y="10"/>
                    <a:pt x="38" y="10"/>
                    <a:pt x="38" y="10"/>
                  </a:cubicBezTo>
                  <a:cubicBezTo>
                    <a:pt x="37" y="10"/>
                    <a:pt x="37" y="10"/>
                    <a:pt x="37" y="10"/>
                  </a:cubicBezTo>
                  <a:close/>
                  <a:moveTo>
                    <a:pt x="65" y="24"/>
                  </a:moveTo>
                  <a:cubicBezTo>
                    <a:pt x="65" y="24"/>
                    <a:pt x="65" y="24"/>
                    <a:pt x="65" y="25"/>
                  </a:cubicBezTo>
                  <a:cubicBezTo>
                    <a:pt x="65" y="25"/>
                    <a:pt x="65" y="24"/>
                    <a:pt x="65" y="24"/>
                  </a:cubicBezTo>
                  <a:cubicBezTo>
                    <a:pt x="65" y="24"/>
                    <a:pt x="65" y="24"/>
                    <a:pt x="65" y="24"/>
                  </a:cubicBezTo>
                  <a:cubicBezTo>
                    <a:pt x="65" y="24"/>
                    <a:pt x="65" y="24"/>
                    <a:pt x="65" y="24"/>
                  </a:cubicBezTo>
                  <a:close/>
                  <a:moveTo>
                    <a:pt x="64" y="21"/>
                  </a:moveTo>
                  <a:cubicBezTo>
                    <a:pt x="64" y="21"/>
                    <a:pt x="64" y="21"/>
                    <a:pt x="64" y="21"/>
                  </a:cubicBezTo>
                  <a:cubicBezTo>
                    <a:pt x="64" y="22"/>
                    <a:pt x="64" y="22"/>
                    <a:pt x="64" y="22"/>
                  </a:cubicBezTo>
                  <a:cubicBezTo>
                    <a:pt x="64" y="22"/>
                    <a:pt x="64" y="21"/>
                    <a:pt x="64" y="21"/>
                  </a:cubicBezTo>
                  <a:close/>
                  <a:moveTo>
                    <a:pt x="64" y="21"/>
                  </a:moveTo>
                  <a:cubicBezTo>
                    <a:pt x="64" y="21"/>
                    <a:pt x="63" y="21"/>
                    <a:pt x="63" y="21"/>
                  </a:cubicBezTo>
                  <a:cubicBezTo>
                    <a:pt x="64" y="21"/>
                    <a:pt x="64" y="21"/>
                    <a:pt x="64" y="21"/>
                  </a:cubicBezTo>
                  <a:cubicBezTo>
                    <a:pt x="64" y="21"/>
                    <a:pt x="64" y="21"/>
                    <a:pt x="64" y="21"/>
                  </a:cubicBezTo>
                  <a:cubicBezTo>
                    <a:pt x="64" y="21"/>
                    <a:pt x="64" y="21"/>
                    <a:pt x="64" y="21"/>
                  </a:cubicBezTo>
                  <a:cubicBezTo>
                    <a:pt x="64" y="21"/>
                    <a:pt x="64" y="20"/>
                    <a:pt x="64" y="21"/>
                  </a:cubicBezTo>
                  <a:close/>
                  <a:moveTo>
                    <a:pt x="65" y="26"/>
                  </a:moveTo>
                  <a:cubicBezTo>
                    <a:pt x="65" y="26"/>
                    <a:pt x="65" y="26"/>
                    <a:pt x="65" y="27"/>
                  </a:cubicBezTo>
                  <a:cubicBezTo>
                    <a:pt x="66" y="27"/>
                    <a:pt x="66" y="27"/>
                    <a:pt x="66" y="27"/>
                  </a:cubicBezTo>
                  <a:cubicBezTo>
                    <a:pt x="66" y="26"/>
                    <a:pt x="66" y="26"/>
                    <a:pt x="65" y="26"/>
                  </a:cubicBezTo>
                  <a:close/>
                  <a:moveTo>
                    <a:pt x="65" y="25"/>
                  </a:moveTo>
                  <a:cubicBezTo>
                    <a:pt x="65" y="25"/>
                    <a:pt x="65" y="24"/>
                    <a:pt x="65" y="24"/>
                  </a:cubicBezTo>
                  <a:cubicBezTo>
                    <a:pt x="65" y="25"/>
                    <a:pt x="65" y="25"/>
                    <a:pt x="65" y="25"/>
                  </a:cubicBezTo>
                  <a:close/>
                  <a:moveTo>
                    <a:pt x="64" y="23"/>
                  </a:moveTo>
                  <a:cubicBezTo>
                    <a:pt x="64" y="23"/>
                    <a:pt x="64" y="23"/>
                    <a:pt x="64" y="23"/>
                  </a:cubicBezTo>
                  <a:cubicBezTo>
                    <a:pt x="64" y="23"/>
                    <a:pt x="64" y="23"/>
                    <a:pt x="64" y="23"/>
                  </a:cubicBezTo>
                  <a:cubicBezTo>
                    <a:pt x="64" y="23"/>
                    <a:pt x="64" y="24"/>
                    <a:pt x="65" y="24"/>
                  </a:cubicBezTo>
                  <a:cubicBezTo>
                    <a:pt x="64" y="24"/>
                    <a:pt x="64" y="23"/>
                    <a:pt x="64" y="23"/>
                  </a:cubicBezTo>
                  <a:close/>
                  <a:moveTo>
                    <a:pt x="63" y="21"/>
                  </a:moveTo>
                  <a:cubicBezTo>
                    <a:pt x="63" y="21"/>
                    <a:pt x="63" y="21"/>
                    <a:pt x="63" y="22"/>
                  </a:cubicBezTo>
                  <a:cubicBezTo>
                    <a:pt x="63" y="21"/>
                    <a:pt x="64" y="22"/>
                    <a:pt x="64" y="22"/>
                  </a:cubicBezTo>
                  <a:cubicBezTo>
                    <a:pt x="63" y="22"/>
                    <a:pt x="63" y="21"/>
                    <a:pt x="63" y="21"/>
                  </a:cubicBezTo>
                  <a:close/>
                  <a:moveTo>
                    <a:pt x="67" y="32"/>
                  </a:moveTo>
                  <a:cubicBezTo>
                    <a:pt x="67" y="32"/>
                    <a:pt x="67" y="33"/>
                    <a:pt x="67" y="33"/>
                  </a:cubicBezTo>
                  <a:cubicBezTo>
                    <a:pt x="67" y="32"/>
                    <a:pt x="67" y="33"/>
                    <a:pt x="67" y="32"/>
                  </a:cubicBezTo>
                  <a:cubicBezTo>
                    <a:pt x="67" y="32"/>
                    <a:pt x="67" y="32"/>
                    <a:pt x="67" y="32"/>
                  </a:cubicBezTo>
                  <a:close/>
                  <a:moveTo>
                    <a:pt x="62" y="19"/>
                  </a:moveTo>
                  <a:cubicBezTo>
                    <a:pt x="62" y="19"/>
                    <a:pt x="62" y="19"/>
                    <a:pt x="63" y="19"/>
                  </a:cubicBezTo>
                  <a:cubicBezTo>
                    <a:pt x="62" y="19"/>
                    <a:pt x="62" y="19"/>
                    <a:pt x="62" y="18"/>
                  </a:cubicBezTo>
                  <a:cubicBezTo>
                    <a:pt x="62" y="19"/>
                    <a:pt x="62" y="19"/>
                    <a:pt x="62" y="19"/>
                  </a:cubicBezTo>
                  <a:close/>
                  <a:moveTo>
                    <a:pt x="69" y="41"/>
                  </a:moveTo>
                  <a:cubicBezTo>
                    <a:pt x="69" y="41"/>
                    <a:pt x="69" y="41"/>
                    <a:pt x="69" y="41"/>
                  </a:cubicBezTo>
                  <a:cubicBezTo>
                    <a:pt x="69" y="41"/>
                    <a:pt x="69" y="41"/>
                    <a:pt x="69" y="42"/>
                  </a:cubicBezTo>
                  <a:cubicBezTo>
                    <a:pt x="69" y="42"/>
                    <a:pt x="69" y="42"/>
                    <a:pt x="69" y="42"/>
                  </a:cubicBezTo>
                  <a:cubicBezTo>
                    <a:pt x="69" y="42"/>
                    <a:pt x="69" y="42"/>
                    <a:pt x="69" y="42"/>
                  </a:cubicBezTo>
                  <a:cubicBezTo>
                    <a:pt x="69" y="42"/>
                    <a:pt x="69" y="41"/>
                    <a:pt x="69" y="41"/>
                  </a:cubicBezTo>
                  <a:cubicBezTo>
                    <a:pt x="69" y="41"/>
                    <a:pt x="69" y="41"/>
                    <a:pt x="69" y="41"/>
                  </a:cubicBezTo>
                  <a:cubicBezTo>
                    <a:pt x="69" y="41"/>
                    <a:pt x="69" y="41"/>
                    <a:pt x="69" y="41"/>
                  </a:cubicBezTo>
                  <a:close/>
                  <a:moveTo>
                    <a:pt x="68" y="38"/>
                  </a:moveTo>
                  <a:cubicBezTo>
                    <a:pt x="68" y="38"/>
                    <a:pt x="68" y="38"/>
                    <a:pt x="68" y="38"/>
                  </a:cubicBezTo>
                  <a:cubicBezTo>
                    <a:pt x="67" y="38"/>
                    <a:pt x="68" y="38"/>
                    <a:pt x="68" y="38"/>
                  </a:cubicBezTo>
                  <a:cubicBezTo>
                    <a:pt x="68" y="38"/>
                    <a:pt x="68" y="38"/>
                    <a:pt x="68" y="38"/>
                  </a:cubicBezTo>
                  <a:cubicBezTo>
                    <a:pt x="68" y="38"/>
                    <a:pt x="68" y="38"/>
                    <a:pt x="68" y="38"/>
                  </a:cubicBezTo>
                  <a:cubicBezTo>
                    <a:pt x="68" y="38"/>
                    <a:pt x="68" y="38"/>
                    <a:pt x="68" y="38"/>
                  </a:cubicBezTo>
                  <a:close/>
                  <a:moveTo>
                    <a:pt x="68" y="42"/>
                  </a:moveTo>
                  <a:cubicBezTo>
                    <a:pt x="68" y="41"/>
                    <a:pt x="68" y="41"/>
                    <a:pt x="69" y="42"/>
                  </a:cubicBezTo>
                  <a:cubicBezTo>
                    <a:pt x="69" y="41"/>
                    <a:pt x="68" y="41"/>
                    <a:pt x="69" y="41"/>
                  </a:cubicBezTo>
                  <a:cubicBezTo>
                    <a:pt x="68" y="41"/>
                    <a:pt x="68" y="42"/>
                    <a:pt x="68" y="42"/>
                  </a:cubicBezTo>
                  <a:close/>
                  <a:moveTo>
                    <a:pt x="49" y="2"/>
                  </a:moveTo>
                  <a:cubicBezTo>
                    <a:pt x="49" y="2"/>
                    <a:pt x="49" y="2"/>
                    <a:pt x="49" y="2"/>
                  </a:cubicBezTo>
                  <a:cubicBezTo>
                    <a:pt x="49" y="2"/>
                    <a:pt x="49" y="2"/>
                    <a:pt x="50" y="2"/>
                  </a:cubicBezTo>
                  <a:cubicBezTo>
                    <a:pt x="50" y="2"/>
                    <a:pt x="50" y="2"/>
                    <a:pt x="50" y="2"/>
                  </a:cubicBezTo>
                  <a:cubicBezTo>
                    <a:pt x="50" y="2"/>
                    <a:pt x="50" y="2"/>
                    <a:pt x="50" y="2"/>
                  </a:cubicBezTo>
                  <a:cubicBezTo>
                    <a:pt x="50" y="2"/>
                    <a:pt x="50" y="2"/>
                    <a:pt x="51" y="2"/>
                  </a:cubicBezTo>
                  <a:cubicBezTo>
                    <a:pt x="51" y="2"/>
                    <a:pt x="51" y="2"/>
                    <a:pt x="51" y="2"/>
                  </a:cubicBezTo>
                  <a:cubicBezTo>
                    <a:pt x="51" y="1"/>
                    <a:pt x="50" y="1"/>
                    <a:pt x="49" y="1"/>
                  </a:cubicBezTo>
                  <a:cubicBezTo>
                    <a:pt x="50" y="2"/>
                    <a:pt x="49" y="1"/>
                    <a:pt x="48" y="2"/>
                  </a:cubicBezTo>
                  <a:cubicBezTo>
                    <a:pt x="48" y="2"/>
                    <a:pt x="48" y="2"/>
                    <a:pt x="48" y="2"/>
                  </a:cubicBezTo>
                  <a:cubicBezTo>
                    <a:pt x="49" y="2"/>
                    <a:pt x="49" y="2"/>
                    <a:pt x="49" y="2"/>
                  </a:cubicBezTo>
                  <a:cubicBezTo>
                    <a:pt x="49" y="2"/>
                    <a:pt x="49" y="2"/>
                    <a:pt x="49" y="2"/>
                  </a:cubicBezTo>
                  <a:close/>
                  <a:moveTo>
                    <a:pt x="52" y="2"/>
                  </a:moveTo>
                  <a:cubicBezTo>
                    <a:pt x="52" y="2"/>
                    <a:pt x="52" y="2"/>
                    <a:pt x="52" y="2"/>
                  </a:cubicBezTo>
                  <a:cubicBezTo>
                    <a:pt x="52" y="2"/>
                    <a:pt x="52" y="2"/>
                    <a:pt x="52" y="2"/>
                  </a:cubicBezTo>
                  <a:cubicBezTo>
                    <a:pt x="53" y="2"/>
                    <a:pt x="53" y="2"/>
                    <a:pt x="53" y="2"/>
                  </a:cubicBezTo>
                  <a:cubicBezTo>
                    <a:pt x="52" y="2"/>
                    <a:pt x="52" y="2"/>
                    <a:pt x="52" y="2"/>
                  </a:cubicBezTo>
                  <a:cubicBezTo>
                    <a:pt x="52" y="2"/>
                    <a:pt x="52" y="2"/>
                    <a:pt x="52" y="2"/>
                  </a:cubicBezTo>
                  <a:close/>
                  <a:moveTo>
                    <a:pt x="68" y="41"/>
                  </a:moveTo>
                  <a:cubicBezTo>
                    <a:pt x="68" y="42"/>
                    <a:pt x="68" y="42"/>
                    <a:pt x="68" y="42"/>
                  </a:cubicBezTo>
                  <a:cubicBezTo>
                    <a:pt x="68" y="42"/>
                    <a:pt x="68" y="42"/>
                    <a:pt x="68" y="41"/>
                  </a:cubicBezTo>
                  <a:close/>
                  <a:moveTo>
                    <a:pt x="45" y="4"/>
                  </a:moveTo>
                  <a:cubicBezTo>
                    <a:pt x="46" y="3"/>
                    <a:pt x="46" y="3"/>
                    <a:pt x="46" y="3"/>
                  </a:cubicBezTo>
                  <a:cubicBezTo>
                    <a:pt x="46" y="3"/>
                    <a:pt x="46" y="3"/>
                    <a:pt x="46" y="3"/>
                  </a:cubicBezTo>
                  <a:cubicBezTo>
                    <a:pt x="45" y="3"/>
                    <a:pt x="45" y="4"/>
                    <a:pt x="45" y="4"/>
                  </a:cubicBezTo>
                  <a:close/>
                  <a:moveTo>
                    <a:pt x="43" y="5"/>
                  </a:moveTo>
                  <a:cubicBezTo>
                    <a:pt x="43" y="5"/>
                    <a:pt x="43" y="5"/>
                    <a:pt x="43" y="5"/>
                  </a:cubicBezTo>
                  <a:cubicBezTo>
                    <a:pt x="43" y="5"/>
                    <a:pt x="43" y="5"/>
                    <a:pt x="43" y="5"/>
                  </a:cubicBezTo>
                  <a:cubicBezTo>
                    <a:pt x="43" y="5"/>
                    <a:pt x="43" y="5"/>
                    <a:pt x="43" y="5"/>
                  </a:cubicBezTo>
                  <a:close/>
                  <a:moveTo>
                    <a:pt x="45" y="5"/>
                  </a:moveTo>
                  <a:cubicBezTo>
                    <a:pt x="46" y="5"/>
                    <a:pt x="46" y="5"/>
                    <a:pt x="46" y="4"/>
                  </a:cubicBezTo>
                  <a:cubicBezTo>
                    <a:pt x="46" y="5"/>
                    <a:pt x="46" y="4"/>
                    <a:pt x="45" y="4"/>
                  </a:cubicBezTo>
                  <a:cubicBezTo>
                    <a:pt x="45" y="5"/>
                    <a:pt x="46" y="5"/>
                    <a:pt x="45" y="5"/>
                  </a:cubicBezTo>
                  <a:close/>
                  <a:moveTo>
                    <a:pt x="44" y="6"/>
                  </a:moveTo>
                  <a:cubicBezTo>
                    <a:pt x="44" y="6"/>
                    <a:pt x="44" y="6"/>
                    <a:pt x="43" y="6"/>
                  </a:cubicBezTo>
                  <a:cubicBezTo>
                    <a:pt x="44" y="6"/>
                    <a:pt x="44" y="6"/>
                    <a:pt x="44" y="6"/>
                  </a:cubicBezTo>
                  <a:close/>
                  <a:moveTo>
                    <a:pt x="21" y="21"/>
                  </a:moveTo>
                  <a:cubicBezTo>
                    <a:pt x="22" y="20"/>
                    <a:pt x="22" y="20"/>
                    <a:pt x="22" y="20"/>
                  </a:cubicBezTo>
                  <a:cubicBezTo>
                    <a:pt x="22" y="20"/>
                    <a:pt x="22" y="20"/>
                    <a:pt x="22" y="20"/>
                  </a:cubicBezTo>
                  <a:cubicBezTo>
                    <a:pt x="22" y="20"/>
                    <a:pt x="22" y="20"/>
                    <a:pt x="22" y="20"/>
                  </a:cubicBezTo>
                  <a:cubicBezTo>
                    <a:pt x="22" y="20"/>
                    <a:pt x="21" y="20"/>
                    <a:pt x="21" y="20"/>
                  </a:cubicBezTo>
                  <a:cubicBezTo>
                    <a:pt x="21" y="21"/>
                    <a:pt x="21" y="21"/>
                    <a:pt x="21" y="21"/>
                  </a:cubicBezTo>
                  <a:cubicBezTo>
                    <a:pt x="22" y="21"/>
                    <a:pt x="21" y="21"/>
                    <a:pt x="21" y="20"/>
                  </a:cubicBezTo>
                  <a:cubicBezTo>
                    <a:pt x="21" y="20"/>
                    <a:pt x="21" y="20"/>
                    <a:pt x="21" y="21"/>
                  </a:cubicBezTo>
                  <a:close/>
                  <a:moveTo>
                    <a:pt x="39" y="9"/>
                  </a:moveTo>
                  <a:cubicBezTo>
                    <a:pt x="39" y="9"/>
                    <a:pt x="39" y="10"/>
                    <a:pt x="39" y="9"/>
                  </a:cubicBezTo>
                  <a:cubicBezTo>
                    <a:pt x="39" y="9"/>
                    <a:pt x="39" y="9"/>
                    <a:pt x="39" y="9"/>
                  </a:cubicBezTo>
                  <a:cubicBezTo>
                    <a:pt x="39" y="9"/>
                    <a:pt x="39" y="9"/>
                    <a:pt x="39" y="9"/>
                  </a:cubicBezTo>
                  <a:close/>
                  <a:moveTo>
                    <a:pt x="39" y="9"/>
                  </a:moveTo>
                  <a:cubicBezTo>
                    <a:pt x="40" y="8"/>
                    <a:pt x="40" y="8"/>
                    <a:pt x="40" y="8"/>
                  </a:cubicBezTo>
                  <a:cubicBezTo>
                    <a:pt x="40" y="8"/>
                    <a:pt x="40" y="8"/>
                    <a:pt x="40" y="8"/>
                  </a:cubicBezTo>
                  <a:cubicBezTo>
                    <a:pt x="41" y="8"/>
                    <a:pt x="41" y="8"/>
                    <a:pt x="41" y="8"/>
                  </a:cubicBezTo>
                  <a:cubicBezTo>
                    <a:pt x="41" y="8"/>
                    <a:pt x="41" y="8"/>
                    <a:pt x="40" y="8"/>
                  </a:cubicBezTo>
                  <a:cubicBezTo>
                    <a:pt x="41" y="8"/>
                    <a:pt x="41" y="8"/>
                    <a:pt x="41" y="8"/>
                  </a:cubicBezTo>
                  <a:cubicBezTo>
                    <a:pt x="40" y="8"/>
                    <a:pt x="39" y="8"/>
                    <a:pt x="39" y="9"/>
                  </a:cubicBezTo>
                  <a:close/>
                  <a:moveTo>
                    <a:pt x="32" y="13"/>
                  </a:moveTo>
                  <a:cubicBezTo>
                    <a:pt x="32" y="13"/>
                    <a:pt x="33" y="13"/>
                    <a:pt x="32" y="13"/>
                  </a:cubicBezTo>
                  <a:cubicBezTo>
                    <a:pt x="32" y="13"/>
                    <a:pt x="32" y="13"/>
                    <a:pt x="32" y="13"/>
                  </a:cubicBezTo>
                  <a:close/>
                  <a:moveTo>
                    <a:pt x="36" y="11"/>
                  </a:moveTo>
                  <a:cubicBezTo>
                    <a:pt x="36" y="11"/>
                    <a:pt x="36" y="11"/>
                    <a:pt x="36" y="11"/>
                  </a:cubicBezTo>
                  <a:cubicBezTo>
                    <a:pt x="36" y="11"/>
                    <a:pt x="36" y="11"/>
                    <a:pt x="36" y="11"/>
                  </a:cubicBezTo>
                  <a:cubicBezTo>
                    <a:pt x="36" y="11"/>
                    <a:pt x="37" y="11"/>
                    <a:pt x="37" y="11"/>
                  </a:cubicBezTo>
                  <a:cubicBezTo>
                    <a:pt x="36" y="11"/>
                    <a:pt x="36" y="11"/>
                    <a:pt x="36" y="11"/>
                  </a:cubicBezTo>
                  <a:cubicBezTo>
                    <a:pt x="36" y="11"/>
                    <a:pt x="36" y="11"/>
                    <a:pt x="36" y="11"/>
                  </a:cubicBezTo>
                  <a:cubicBezTo>
                    <a:pt x="36" y="11"/>
                    <a:pt x="36" y="11"/>
                    <a:pt x="36" y="11"/>
                  </a:cubicBezTo>
                  <a:cubicBezTo>
                    <a:pt x="36" y="11"/>
                    <a:pt x="36" y="11"/>
                    <a:pt x="35" y="11"/>
                  </a:cubicBezTo>
                  <a:cubicBezTo>
                    <a:pt x="35" y="11"/>
                    <a:pt x="35" y="11"/>
                    <a:pt x="35" y="11"/>
                  </a:cubicBezTo>
                  <a:cubicBezTo>
                    <a:pt x="35" y="11"/>
                    <a:pt x="35" y="12"/>
                    <a:pt x="36" y="12"/>
                  </a:cubicBezTo>
                  <a:cubicBezTo>
                    <a:pt x="35" y="12"/>
                    <a:pt x="35" y="12"/>
                    <a:pt x="35" y="11"/>
                  </a:cubicBezTo>
                  <a:cubicBezTo>
                    <a:pt x="36" y="12"/>
                    <a:pt x="36" y="11"/>
                    <a:pt x="36" y="11"/>
                  </a:cubicBezTo>
                  <a:close/>
                  <a:moveTo>
                    <a:pt x="13" y="27"/>
                  </a:moveTo>
                  <a:cubicBezTo>
                    <a:pt x="13" y="27"/>
                    <a:pt x="13" y="27"/>
                    <a:pt x="13" y="27"/>
                  </a:cubicBezTo>
                  <a:cubicBezTo>
                    <a:pt x="13" y="27"/>
                    <a:pt x="12" y="27"/>
                    <a:pt x="12" y="27"/>
                  </a:cubicBezTo>
                  <a:cubicBezTo>
                    <a:pt x="12" y="27"/>
                    <a:pt x="13" y="27"/>
                    <a:pt x="13" y="27"/>
                  </a:cubicBezTo>
                  <a:cubicBezTo>
                    <a:pt x="13" y="28"/>
                    <a:pt x="12" y="27"/>
                    <a:pt x="12" y="28"/>
                  </a:cubicBezTo>
                  <a:cubicBezTo>
                    <a:pt x="12" y="28"/>
                    <a:pt x="12" y="28"/>
                    <a:pt x="13" y="28"/>
                  </a:cubicBezTo>
                  <a:cubicBezTo>
                    <a:pt x="12" y="28"/>
                    <a:pt x="13" y="28"/>
                    <a:pt x="13" y="27"/>
                  </a:cubicBezTo>
                  <a:close/>
                  <a:moveTo>
                    <a:pt x="18" y="23"/>
                  </a:moveTo>
                  <a:cubicBezTo>
                    <a:pt x="18" y="23"/>
                    <a:pt x="18" y="23"/>
                    <a:pt x="18" y="23"/>
                  </a:cubicBezTo>
                  <a:cubicBezTo>
                    <a:pt x="18" y="23"/>
                    <a:pt x="18" y="23"/>
                    <a:pt x="18" y="23"/>
                  </a:cubicBezTo>
                  <a:close/>
                  <a:moveTo>
                    <a:pt x="16" y="25"/>
                  </a:moveTo>
                  <a:cubicBezTo>
                    <a:pt x="16" y="25"/>
                    <a:pt x="16" y="25"/>
                    <a:pt x="16" y="25"/>
                  </a:cubicBezTo>
                  <a:cubicBezTo>
                    <a:pt x="15" y="25"/>
                    <a:pt x="15" y="25"/>
                    <a:pt x="15" y="25"/>
                  </a:cubicBezTo>
                  <a:cubicBezTo>
                    <a:pt x="15" y="25"/>
                    <a:pt x="16" y="25"/>
                    <a:pt x="16" y="25"/>
                  </a:cubicBezTo>
                  <a:close/>
                  <a:moveTo>
                    <a:pt x="14" y="27"/>
                  </a:moveTo>
                  <a:cubicBezTo>
                    <a:pt x="14" y="27"/>
                    <a:pt x="14" y="26"/>
                    <a:pt x="14" y="26"/>
                  </a:cubicBezTo>
                  <a:cubicBezTo>
                    <a:pt x="14" y="27"/>
                    <a:pt x="14" y="26"/>
                    <a:pt x="14" y="26"/>
                  </a:cubicBezTo>
                  <a:cubicBezTo>
                    <a:pt x="14" y="27"/>
                    <a:pt x="13" y="27"/>
                    <a:pt x="13" y="27"/>
                  </a:cubicBezTo>
                  <a:cubicBezTo>
                    <a:pt x="13" y="27"/>
                    <a:pt x="14" y="27"/>
                    <a:pt x="14" y="27"/>
                  </a:cubicBezTo>
                  <a:cubicBezTo>
                    <a:pt x="14" y="27"/>
                    <a:pt x="14" y="27"/>
                    <a:pt x="14" y="27"/>
                  </a:cubicBezTo>
                  <a:cubicBezTo>
                    <a:pt x="14" y="27"/>
                    <a:pt x="14" y="27"/>
                    <a:pt x="14" y="27"/>
                  </a:cubicBezTo>
                  <a:cubicBezTo>
                    <a:pt x="14" y="27"/>
                    <a:pt x="14" y="27"/>
                    <a:pt x="14" y="27"/>
                  </a:cubicBezTo>
                  <a:close/>
                  <a:moveTo>
                    <a:pt x="40" y="9"/>
                  </a:moveTo>
                  <a:cubicBezTo>
                    <a:pt x="39" y="9"/>
                    <a:pt x="40" y="9"/>
                    <a:pt x="40" y="9"/>
                  </a:cubicBezTo>
                  <a:cubicBezTo>
                    <a:pt x="39" y="9"/>
                    <a:pt x="39" y="9"/>
                    <a:pt x="39" y="9"/>
                  </a:cubicBezTo>
                  <a:cubicBezTo>
                    <a:pt x="39" y="9"/>
                    <a:pt x="39" y="9"/>
                    <a:pt x="40" y="9"/>
                  </a:cubicBezTo>
                  <a:close/>
                  <a:moveTo>
                    <a:pt x="30" y="15"/>
                  </a:moveTo>
                  <a:cubicBezTo>
                    <a:pt x="30" y="15"/>
                    <a:pt x="30" y="15"/>
                    <a:pt x="30" y="15"/>
                  </a:cubicBezTo>
                  <a:cubicBezTo>
                    <a:pt x="30" y="15"/>
                    <a:pt x="30"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4"/>
                    <a:pt x="31" y="14"/>
                  </a:cubicBezTo>
                  <a:cubicBezTo>
                    <a:pt x="31" y="15"/>
                    <a:pt x="31" y="15"/>
                    <a:pt x="30" y="15"/>
                  </a:cubicBezTo>
                  <a:close/>
                  <a:moveTo>
                    <a:pt x="33" y="14"/>
                  </a:moveTo>
                  <a:cubicBezTo>
                    <a:pt x="32" y="14"/>
                    <a:pt x="33" y="14"/>
                    <a:pt x="33" y="14"/>
                  </a:cubicBezTo>
                  <a:cubicBezTo>
                    <a:pt x="33" y="13"/>
                    <a:pt x="33" y="13"/>
                    <a:pt x="33" y="13"/>
                  </a:cubicBezTo>
                  <a:cubicBezTo>
                    <a:pt x="33" y="13"/>
                    <a:pt x="32" y="14"/>
                    <a:pt x="33" y="14"/>
                  </a:cubicBezTo>
                  <a:close/>
                  <a:moveTo>
                    <a:pt x="30" y="16"/>
                  </a:moveTo>
                  <a:cubicBezTo>
                    <a:pt x="30" y="16"/>
                    <a:pt x="31" y="15"/>
                    <a:pt x="30" y="15"/>
                  </a:cubicBezTo>
                  <a:cubicBezTo>
                    <a:pt x="30" y="16"/>
                    <a:pt x="30" y="15"/>
                    <a:pt x="29" y="16"/>
                  </a:cubicBezTo>
                  <a:cubicBezTo>
                    <a:pt x="30" y="16"/>
                    <a:pt x="30" y="15"/>
                    <a:pt x="30" y="16"/>
                  </a:cubicBezTo>
                  <a:close/>
                  <a:moveTo>
                    <a:pt x="15" y="27"/>
                  </a:moveTo>
                  <a:cubicBezTo>
                    <a:pt x="15" y="27"/>
                    <a:pt x="15" y="26"/>
                    <a:pt x="15" y="26"/>
                  </a:cubicBezTo>
                  <a:cubicBezTo>
                    <a:pt x="15" y="26"/>
                    <a:pt x="15" y="26"/>
                    <a:pt x="14" y="26"/>
                  </a:cubicBezTo>
                  <a:cubicBezTo>
                    <a:pt x="15" y="27"/>
                    <a:pt x="15" y="27"/>
                    <a:pt x="15" y="27"/>
                  </a:cubicBezTo>
                  <a:close/>
                  <a:moveTo>
                    <a:pt x="15" y="26"/>
                  </a:moveTo>
                  <a:cubicBezTo>
                    <a:pt x="16" y="26"/>
                    <a:pt x="16" y="26"/>
                    <a:pt x="16" y="26"/>
                  </a:cubicBezTo>
                  <a:cubicBezTo>
                    <a:pt x="16" y="26"/>
                    <a:pt x="16" y="26"/>
                    <a:pt x="16" y="26"/>
                  </a:cubicBezTo>
                  <a:cubicBezTo>
                    <a:pt x="16" y="26"/>
                    <a:pt x="16" y="26"/>
                    <a:pt x="16" y="26"/>
                  </a:cubicBezTo>
                  <a:cubicBezTo>
                    <a:pt x="16" y="26"/>
                    <a:pt x="16" y="25"/>
                    <a:pt x="16" y="26"/>
                  </a:cubicBezTo>
                  <a:cubicBezTo>
                    <a:pt x="16" y="26"/>
                    <a:pt x="15" y="26"/>
                    <a:pt x="15" y="26"/>
                  </a:cubicBezTo>
                  <a:close/>
                  <a:moveTo>
                    <a:pt x="24" y="20"/>
                  </a:moveTo>
                  <a:cubicBezTo>
                    <a:pt x="24" y="20"/>
                    <a:pt x="23" y="20"/>
                    <a:pt x="23" y="20"/>
                  </a:cubicBezTo>
                  <a:cubicBezTo>
                    <a:pt x="23" y="20"/>
                    <a:pt x="24" y="20"/>
                    <a:pt x="24" y="20"/>
                  </a:cubicBezTo>
                  <a:close/>
                  <a:moveTo>
                    <a:pt x="20" y="23"/>
                  </a:moveTo>
                  <a:cubicBezTo>
                    <a:pt x="20" y="22"/>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18" y="24"/>
                  </a:moveTo>
                  <a:cubicBezTo>
                    <a:pt x="19" y="24"/>
                    <a:pt x="19" y="24"/>
                    <a:pt x="19" y="24"/>
                  </a:cubicBezTo>
                  <a:cubicBezTo>
                    <a:pt x="19" y="24"/>
                    <a:pt x="19" y="23"/>
                    <a:pt x="19" y="23"/>
                  </a:cubicBezTo>
                  <a:cubicBezTo>
                    <a:pt x="19" y="23"/>
                    <a:pt x="19" y="24"/>
                    <a:pt x="18" y="24"/>
                  </a:cubicBezTo>
                  <a:close/>
                  <a:moveTo>
                    <a:pt x="27" y="18"/>
                  </a:moveTo>
                  <a:cubicBezTo>
                    <a:pt x="27" y="18"/>
                    <a:pt x="27" y="18"/>
                    <a:pt x="27" y="18"/>
                  </a:cubicBezTo>
                  <a:cubicBezTo>
                    <a:pt x="27" y="18"/>
                    <a:pt x="27" y="18"/>
                    <a:pt x="27" y="18"/>
                  </a:cubicBezTo>
                  <a:close/>
                  <a:moveTo>
                    <a:pt x="23" y="21"/>
                  </a:moveTo>
                  <a:cubicBezTo>
                    <a:pt x="23" y="21"/>
                    <a:pt x="22" y="21"/>
                    <a:pt x="22" y="21"/>
                  </a:cubicBezTo>
                  <a:cubicBezTo>
                    <a:pt x="23" y="21"/>
                    <a:pt x="22" y="21"/>
                    <a:pt x="22" y="21"/>
                  </a:cubicBezTo>
                  <a:cubicBezTo>
                    <a:pt x="23" y="21"/>
                    <a:pt x="23" y="21"/>
                    <a:pt x="23" y="21"/>
                  </a:cubicBezTo>
                  <a:cubicBezTo>
                    <a:pt x="22" y="21"/>
                    <a:pt x="23" y="21"/>
                    <a:pt x="23" y="21"/>
                  </a:cubicBezTo>
                  <a:close/>
                  <a:moveTo>
                    <a:pt x="33" y="14"/>
                  </a:moveTo>
                  <a:cubicBezTo>
                    <a:pt x="34" y="14"/>
                    <a:pt x="34" y="14"/>
                    <a:pt x="34" y="13"/>
                  </a:cubicBezTo>
                  <a:cubicBezTo>
                    <a:pt x="34" y="14"/>
                    <a:pt x="34" y="13"/>
                    <a:pt x="33" y="14"/>
                  </a:cubicBezTo>
                  <a:cubicBezTo>
                    <a:pt x="34" y="14"/>
                    <a:pt x="33" y="14"/>
                    <a:pt x="33" y="14"/>
                  </a:cubicBezTo>
                  <a:close/>
                  <a:moveTo>
                    <a:pt x="13" y="28"/>
                  </a:moveTo>
                  <a:cubicBezTo>
                    <a:pt x="13" y="29"/>
                    <a:pt x="13" y="28"/>
                    <a:pt x="13" y="29"/>
                  </a:cubicBezTo>
                  <a:cubicBezTo>
                    <a:pt x="13" y="29"/>
                    <a:pt x="12" y="29"/>
                    <a:pt x="13" y="29"/>
                  </a:cubicBezTo>
                  <a:cubicBezTo>
                    <a:pt x="13" y="29"/>
                    <a:pt x="13" y="29"/>
                    <a:pt x="13" y="29"/>
                  </a:cubicBezTo>
                  <a:cubicBezTo>
                    <a:pt x="13" y="29"/>
                    <a:pt x="13" y="29"/>
                    <a:pt x="13" y="29"/>
                  </a:cubicBezTo>
                  <a:cubicBezTo>
                    <a:pt x="13" y="29"/>
                    <a:pt x="13" y="28"/>
                    <a:pt x="14" y="29"/>
                  </a:cubicBezTo>
                  <a:cubicBezTo>
                    <a:pt x="13" y="28"/>
                    <a:pt x="14" y="28"/>
                    <a:pt x="14" y="28"/>
                  </a:cubicBezTo>
                  <a:cubicBezTo>
                    <a:pt x="13" y="28"/>
                    <a:pt x="13" y="28"/>
                    <a:pt x="13" y="28"/>
                  </a:cubicBezTo>
                  <a:cubicBezTo>
                    <a:pt x="13" y="28"/>
                    <a:pt x="13" y="28"/>
                    <a:pt x="13" y="28"/>
                  </a:cubicBezTo>
                  <a:cubicBezTo>
                    <a:pt x="13" y="28"/>
                    <a:pt x="13" y="28"/>
                    <a:pt x="13" y="28"/>
                  </a:cubicBezTo>
                  <a:cubicBezTo>
                    <a:pt x="13" y="28"/>
                    <a:pt x="13" y="28"/>
                    <a:pt x="13" y="28"/>
                  </a:cubicBezTo>
                  <a:close/>
                  <a:moveTo>
                    <a:pt x="20" y="23"/>
                  </a:moveTo>
                  <a:cubicBezTo>
                    <a:pt x="20" y="23"/>
                    <a:pt x="21" y="23"/>
                    <a:pt x="21" y="23"/>
                  </a:cubicBezTo>
                  <a:cubicBezTo>
                    <a:pt x="20" y="23"/>
                    <a:pt x="20" y="23"/>
                    <a:pt x="20" y="23"/>
                  </a:cubicBezTo>
                  <a:close/>
                  <a:moveTo>
                    <a:pt x="27" y="19"/>
                  </a:moveTo>
                  <a:cubicBezTo>
                    <a:pt x="27" y="19"/>
                    <a:pt x="27" y="19"/>
                    <a:pt x="27" y="19"/>
                  </a:cubicBezTo>
                  <a:cubicBezTo>
                    <a:pt x="27" y="19"/>
                    <a:pt x="27" y="19"/>
                    <a:pt x="27" y="19"/>
                  </a:cubicBezTo>
                  <a:close/>
                  <a:moveTo>
                    <a:pt x="13" y="29"/>
                  </a:moveTo>
                  <a:cubicBezTo>
                    <a:pt x="13" y="30"/>
                    <a:pt x="12" y="29"/>
                    <a:pt x="12" y="30"/>
                  </a:cubicBezTo>
                  <a:cubicBezTo>
                    <a:pt x="12" y="30"/>
                    <a:pt x="13" y="29"/>
                    <a:pt x="13" y="29"/>
                  </a:cubicBezTo>
                  <a:cubicBezTo>
                    <a:pt x="13" y="29"/>
                    <a:pt x="13" y="29"/>
                    <a:pt x="13" y="29"/>
                  </a:cubicBezTo>
                  <a:cubicBezTo>
                    <a:pt x="14" y="29"/>
                    <a:pt x="14" y="29"/>
                    <a:pt x="14" y="29"/>
                  </a:cubicBezTo>
                  <a:cubicBezTo>
                    <a:pt x="14" y="29"/>
                    <a:pt x="14" y="29"/>
                    <a:pt x="14" y="29"/>
                  </a:cubicBezTo>
                  <a:cubicBezTo>
                    <a:pt x="14" y="29"/>
                    <a:pt x="14" y="29"/>
                    <a:pt x="14" y="29"/>
                  </a:cubicBezTo>
                  <a:cubicBezTo>
                    <a:pt x="14" y="29"/>
                    <a:pt x="14" y="28"/>
                    <a:pt x="14" y="28"/>
                  </a:cubicBezTo>
                  <a:cubicBezTo>
                    <a:pt x="14" y="28"/>
                    <a:pt x="14" y="29"/>
                    <a:pt x="14" y="29"/>
                  </a:cubicBezTo>
                  <a:cubicBezTo>
                    <a:pt x="14" y="28"/>
                    <a:pt x="12" y="29"/>
                    <a:pt x="13" y="29"/>
                  </a:cubicBezTo>
                  <a:close/>
                  <a:moveTo>
                    <a:pt x="18" y="25"/>
                  </a:moveTo>
                  <a:cubicBezTo>
                    <a:pt x="18" y="25"/>
                    <a:pt x="18" y="25"/>
                    <a:pt x="18" y="25"/>
                  </a:cubicBezTo>
                  <a:cubicBezTo>
                    <a:pt x="18" y="25"/>
                    <a:pt x="19" y="25"/>
                    <a:pt x="19" y="25"/>
                  </a:cubicBezTo>
                  <a:cubicBezTo>
                    <a:pt x="19" y="25"/>
                    <a:pt x="19" y="24"/>
                    <a:pt x="19" y="25"/>
                  </a:cubicBezTo>
                  <a:cubicBezTo>
                    <a:pt x="19" y="25"/>
                    <a:pt x="18" y="25"/>
                    <a:pt x="18" y="25"/>
                  </a:cubicBezTo>
                  <a:close/>
                  <a:moveTo>
                    <a:pt x="16" y="27"/>
                  </a:moveTo>
                  <a:cubicBezTo>
                    <a:pt x="16" y="27"/>
                    <a:pt x="16" y="27"/>
                    <a:pt x="16" y="27"/>
                  </a:cubicBezTo>
                  <a:cubicBezTo>
                    <a:pt x="16" y="27"/>
                    <a:pt x="15" y="27"/>
                    <a:pt x="16" y="27"/>
                  </a:cubicBezTo>
                  <a:cubicBezTo>
                    <a:pt x="16" y="27"/>
                    <a:pt x="16" y="27"/>
                    <a:pt x="16" y="27"/>
                  </a:cubicBezTo>
                  <a:close/>
                  <a:moveTo>
                    <a:pt x="9" y="33"/>
                  </a:moveTo>
                  <a:cubicBezTo>
                    <a:pt x="9" y="33"/>
                    <a:pt x="10" y="32"/>
                    <a:pt x="9" y="32"/>
                  </a:cubicBezTo>
                  <a:cubicBezTo>
                    <a:pt x="9" y="32"/>
                    <a:pt x="9" y="33"/>
                    <a:pt x="9" y="33"/>
                  </a:cubicBezTo>
                  <a:close/>
                  <a:moveTo>
                    <a:pt x="13" y="29"/>
                  </a:moveTo>
                  <a:cubicBezTo>
                    <a:pt x="13" y="29"/>
                    <a:pt x="13" y="30"/>
                    <a:pt x="13" y="30"/>
                  </a:cubicBezTo>
                  <a:cubicBezTo>
                    <a:pt x="13" y="29"/>
                    <a:pt x="14" y="30"/>
                    <a:pt x="14" y="29"/>
                  </a:cubicBezTo>
                  <a:cubicBezTo>
                    <a:pt x="14" y="29"/>
                    <a:pt x="13" y="29"/>
                    <a:pt x="13" y="29"/>
                  </a:cubicBezTo>
                  <a:close/>
                  <a:moveTo>
                    <a:pt x="63" y="42"/>
                  </a:moveTo>
                  <a:cubicBezTo>
                    <a:pt x="63" y="42"/>
                    <a:pt x="63" y="42"/>
                    <a:pt x="63" y="42"/>
                  </a:cubicBezTo>
                  <a:cubicBezTo>
                    <a:pt x="63" y="42"/>
                    <a:pt x="63" y="42"/>
                    <a:pt x="63" y="42"/>
                  </a:cubicBezTo>
                  <a:cubicBezTo>
                    <a:pt x="63" y="42"/>
                    <a:pt x="63" y="43"/>
                    <a:pt x="63" y="42"/>
                  </a:cubicBezTo>
                  <a:cubicBezTo>
                    <a:pt x="63" y="42"/>
                    <a:pt x="62" y="41"/>
                    <a:pt x="62" y="41"/>
                  </a:cubicBezTo>
                  <a:cubicBezTo>
                    <a:pt x="62" y="41"/>
                    <a:pt x="62" y="42"/>
                    <a:pt x="63" y="43"/>
                  </a:cubicBezTo>
                  <a:cubicBezTo>
                    <a:pt x="63" y="42"/>
                    <a:pt x="63" y="43"/>
                    <a:pt x="63" y="42"/>
                  </a:cubicBezTo>
                  <a:cubicBezTo>
                    <a:pt x="63" y="43"/>
                    <a:pt x="63" y="43"/>
                    <a:pt x="63" y="43"/>
                  </a:cubicBezTo>
                  <a:cubicBezTo>
                    <a:pt x="63" y="42"/>
                    <a:pt x="63" y="43"/>
                    <a:pt x="63" y="42"/>
                  </a:cubicBezTo>
                  <a:cubicBezTo>
                    <a:pt x="63" y="42"/>
                    <a:pt x="63" y="42"/>
                    <a:pt x="64" y="43"/>
                  </a:cubicBezTo>
                  <a:cubicBezTo>
                    <a:pt x="63" y="43"/>
                    <a:pt x="63" y="43"/>
                    <a:pt x="63" y="43"/>
                  </a:cubicBezTo>
                  <a:cubicBezTo>
                    <a:pt x="64" y="43"/>
                    <a:pt x="64" y="43"/>
                    <a:pt x="64" y="43"/>
                  </a:cubicBezTo>
                  <a:cubicBezTo>
                    <a:pt x="64" y="43"/>
                    <a:pt x="64" y="42"/>
                    <a:pt x="64" y="43"/>
                  </a:cubicBezTo>
                  <a:cubicBezTo>
                    <a:pt x="64" y="42"/>
                    <a:pt x="63" y="42"/>
                    <a:pt x="64" y="42"/>
                  </a:cubicBezTo>
                  <a:cubicBezTo>
                    <a:pt x="64" y="42"/>
                    <a:pt x="64" y="42"/>
                    <a:pt x="64" y="42"/>
                  </a:cubicBezTo>
                  <a:cubicBezTo>
                    <a:pt x="64" y="42"/>
                    <a:pt x="64" y="42"/>
                    <a:pt x="64" y="42"/>
                  </a:cubicBezTo>
                  <a:cubicBezTo>
                    <a:pt x="64" y="42"/>
                    <a:pt x="64" y="42"/>
                    <a:pt x="64" y="42"/>
                  </a:cubicBezTo>
                  <a:cubicBezTo>
                    <a:pt x="63" y="42"/>
                    <a:pt x="64" y="42"/>
                    <a:pt x="63" y="41"/>
                  </a:cubicBezTo>
                  <a:cubicBezTo>
                    <a:pt x="63" y="42"/>
                    <a:pt x="63" y="42"/>
                    <a:pt x="63" y="42"/>
                  </a:cubicBezTo>
                  <a:cubicBezTo>
                    <a:pt x="63" y="41"/>
                    <a:pt x="63" y="41"/>
                    <a:pt x="63" y="41"/>
                  </a:cubicBezTo>
                  <a:cubicBezTo>
                    <a:pt x="63" y="41"/>
                    <a:pt x="63" y="42"/>
                    <a:pt x="63" y="42"/>
                  </a:cubicBezTo>
                  <a:cubicBezTo>
                    <a:pt x="63" y="42"/>
                    <a:pt x="63" y="42"/>
                    <a:pt x="63" y="42"/>
                  </a:cubicBezTo>
                  <a:close/>
                  <a:moveTo>
                    <a:pt x="63" y="41"/>
                  </a:moveTo>
                  <a:cubicBezTo>
                    <a:pt x="63" y="41"/>
                    <a:pt x="62" y="41"/>
                    <a:pt x="62" y="41"/>
                  </a:cubicBezTo>
                  <a:cubicBezTo>
                    <a:pt x="62" y="41"/>
                    <a:pt x="62" y="42"/>
                    <a:pt x="63" y="42"/>
                  </a:cubicBezTo>
                  <a:cubicBezTo>
                    <a:pt x="62" y="41"/>
                    <a:pt x="63" y="42"/>
                    <a:pt x="63" y="41"/>
                  </a:cubicBezTo>
                  <a:cubicBezTo>
                    <a:pt x="63" y="41"/>
                    <a:pt x="63" y="41"/>
                    <a:pt x="63" y="41"/>
                  </a:cubicBezTo>
                  <a:close/>
                  <a:moveTo>
                    <a:pt x="15" y="29"/>
                  </a:moveTo>
                  <a:cubicBezTo>
                    <a:pt x="15" y="29"/>
                    <a:pt x="15" y="28"/>
                    <a:pt x="15" y="28"/>
                  </a:cubicBezTo>
                  <a:cubicBezTo>
                    <a:pt x="15" y="28"/>
                    <a:pt x="15" y="28"/>
                    <a:pt x="15" y="29"/>
                  </a:cubicBezTo>
                  <a:close/>
                  <a:moveTo>
                    <a:pt x="17" y="28"/>
                  </a:moveTo>
                  <a:cubicBezTo>
                    <a:pt x="17" y="27"/>
                    <a:pt x="16" y="27"/>
                    <a:pt x="16" y="28"/>
                  </a:cubicBezTo>
                  <a:cubicBezTo>
                    <a:pt x="16" y="28"/>
                    <a:pt x="17" y="28"/>
                    <a:pt x="17" y="28"/>
                  </a:cubicBezTo>
                  <a:cubicBezTo>
                    <a:pt x="17" y="28"/>
                    <a:pt x="16" y="28"/>
                    <a:pt x="16" y="28"/>
                  </a:cubicBezTo>
                  <a:cubicBezTo>
                    <a:pt x="17" y="28"/>
                    <a:pt x="17" y="28"/>
                    <a:pt x="17" y="28"/>
                  </a:cubicBezTo>
                  <a:cubicBezTo>
                    <a:pt x="17" y="28"/>
                    <a:pt x="17" y="28"/>
                    <a:pt x="17" y="28"/>
                  </a:cubicBezTo>
                  <a:close/>
                  <a:moveTo>
                    <a:pt x="62" y="40"/>
                  </a:moveTo>
                  <a:cubicBezTo>
                    <a:pt x="62" y="40"/>
                    <a:pt x="62" y="40"/>
                    <a:pt x="62" y="40"/>
                  </a:cubicBezTo>
                  <a:cubicBezTo>
                    <a:pt x="62" y="40"/>
                    <a:pt x="62" y="40"/>
                    <a:pt x="62" y="40"/>
                  </a:cubicBezTo>
                  <a:cubicBezTo>
                    <a:pt x="62" y="40"/>
                    <a:pt x="62" y="40"/>
                    <a:pt x="62" y="39"/>
                  </a:cubicBezTo>
                  <a:cubicBezTo>
                    <a:pt x="62" y="39"/>
                    <a:pt x="62" y="39"/>
                    <a:pt x="62" y="40"/>
                  </a:cubicBezTo>
                  <a:close/>
                  <a:moveTo>
                    <a:pt x="8" y="35"/>
                  </a:moveTo>
                  <a:cubicBezTo>
                    <a:pt x="8" y="35"/>
                    <a:pt x="8" y="35"/>
                    <a:pt x="8" y="34"/>
                  </a:cubicBezTo>
                  <a:cubicBezTo>
                    <a:pt x="9" y="34"/>
                    <a:pt x="9" y="34"/>
                    <a:pt x="9" y="34"/>
                  </a:cubicBezTo>
                  <a:cubicBezTo>
                    <a:pt x="9" y="35"/>
                    <a:pt x="9" y="35"/>
                    <a:pt x="9" y="35"/>
                  </a:cubicBezTo>
                  <a:cubicBezTo>
                    <a:pt x="9" y="34"/>
                    <a:pt x="9" y="34"/>
                    <a:pt x="9" y="34"/>
                  </a:cubicBezTo>
                  <a:cubicBezTo>
                    <a:pt x="9" y="34"/>
                    <a:pt x="9" y="34"/>
                    <a:pt x="9" y="34"/>
                  </a:cubicBezTo>
                  <a:cubicBezTo>
                    <a:pt x="8" y="34"/>
                    <a:pt x="8" y="34"/>
                    <a:pt x="8" y="35"/>
                  </a:cubicBezTo>
                  <a:close/>
                  <a:moveTo>
                    <a:pt x="10" y="34"/>
                  </a:moveTo>
                  <a:cubicBezTo>
                    <a:pt x="10" y="33"/>
                    <a:pt x="9" y="34"/>
                    <a:pt x="9" y="34"/>
                  </a:cubicBezTo>
                  <a:cubicBezTo>
                    <a:pt x="9" y="34"/>
                    <a:pt x="9" y="34"/>
                    <a:pt x="10" y="34"/>
                  </a:cubicBezTo>
                  <a:close/>
                  <a:moveTo>
                    <a:pt x="62" y="40"/>
                  </a:moveTo>
                  <a:cubicBezTo>
                    <a:pt x="61" y="39"/>
                    <a:pt x="62" y="40"/>
                    <a:pt x="62" y="40"/>
                  </a:cubicBezTo>
                  <a:cubicBezTo>
                    <a:pt x="62" y="40"/>
                    <a:pt x="62" y="41"/>
                    <a:pt x="62" y="41"/>
                  </a:cubicBezTo>
                  <a:cubicBezTo>
                    <a:pt x="63" y="41"/>
                    <a:pt x="61" y="39"/>
                    <a:pt x="62" y="40"/>
                  </a:cubicBezTo>
                  <a:close/>
                  <a:moveTo>
                    <a:pt x="8" y="35"/>
                  </a:moveTo>
                  <a:cubicBezTo>
                    <a:pt x="8" y="35"/>
                    <a:pt x="9" y="35"/>
                    <a:pt x="9" y="35"/>
                  </a:cubicBezTo>
                  <a:cubicBezTo>
                    <a:pt x="8" y="35"/>
                    <a:pt x="8" y="35"/>
                    <a:pt x="8" y="35"/>
                  </a:cubicBezTo>
                  <a:close/>
                  <a:moveTo>
                    <a:pt x="9" y="35"/>
                  </a:moveTo>
                  <a:cubicBezTo>
                    <a:pt x="9" y="34"/>
                    <a:pt x="10" y="34"/>
                    <a:pt x="10" y="34"/>
                  </a:cubicBezTo>
                  <a:cubicBezTo>
                    <a:pt x="9" y="34"/>
                    <a:pt x="9" y="35"/>
                    <a:pt x="9" y="35"/>
                  </a:cubicBezTo>
                  <a:close/>
                  <a:moveTo>
                    <a:pt x="10" y="34"/>
                  </a:moveTo>
                  <a:cubicBezTo>
                    <a:pt x="10" y="34"/>
                    <a:pt x="11" y="34"/>
                    <a:pt x="10" y="34"/>
                  </a:cubicBezTo>
                  <a:cubicBezTo>
                    <a:pt x="10" y="34"/>
                    <a:pt x="10" y="34"/>
                    <a:pt x="10" y="34"/>
                  </a:cubicBezTo>
                  <a:cubicBezTo>
                    <a:pt x="10" y="34"/>
                    <a:pt x="10" y="34"/>
                    <a:pt x="10" y="34"/>
                  </a:cubicBezTo>
                  <a:close/>
                  <a:moveTo>
                    <a:pt x="54" y="22"/>
                  </a:moveTo>
                  <a:cubicBezTo>
                    <a:pt x="54" y="21"/>
                    <a:pt x="55" y="21"/>
                    <a:pt x="54" y="21"/>
                  </a:cubicBezTo>
                  <a:cubicBezTo>
                    <a:pt x="54" y="21"/>
                    <a:pt x="54" y="21"/>
                    <a:pt x="54" y="20"/>
                  </a:cubicBezTo>
                  <a:cubicBezTo>
                    <a:pt x="54" y="21"/>
                    <a:pt x="54" y="21"/>
                    <a:pt x="54" y="21"/>
                  </a:cubicBezTo>
                  <a:cubicBezTo>
                    <a:pt x="54" y="21"/>
                    <a:pt x="54" y="22"/>
                    <a:pt x="54" y="22"/>
                  </a:cubicBezTo>
                  <a:cubicBezTo>
                    <a:pt x="54" y="22"/>
                    <a:pt x="54" y="22"/>
                    <a:pt x="54" y="22"/>
                  </a:cubicBezTo>
                  <a:close/>
                  <a:moveTo>
                    <a:pt x="53" y="18"/>
                  </a:moveTo>
                  <a:cubicBezTo>
                    <a:pt x="53" y="18"/>
                    <a:pt x="53" y="18"/>
                    <a:pt x="53" y="18"/>
                  </a:cubicBezTo>
                  <a:cubicBezTo>
                    <a:pt x="53" y="18"/>
                    <a:pt x="53" y="18"/>
                    <a:pt x="53" y="18"/>
                  </a:cubicBezTo>
                  <a:cubicBezTo>
                    <a:pt x="53" y="18"/>
                    <a:pt x="53" y="18"/>
                    <a:pt x="53" y="18"/>
                  </a:cubicBezTo>
                  <a:close/>
                  <a:moveTo>
                    <a:pt x="54" y="22"/>
                  </a:moveTo>
                  <a:cubicBezTo>
                    <a:pt x="55" y="23"/>
                    <a:pt x="55" y="22"/>
                    <a:pt x="55" y="22"/>
                  </a:cubicBezTo>
                  <a:cubicBezTo>
                    <a:pt x="54" y="22"/>
                    <a:pt x="54" y="22"/>
                    <a:pt x="54" y="22"/>
                  </a:cubicBezTo>
                  <a:close/>
                  <a:moveTo>
                    <a:pt x="11" y="34"/>
                  </a:moveTo>
                  <a:cubicBezTo>
                    <a:pt x="11" y="34"/>
                    <a:pt x="11" y="34"/>
                    <a:pt x="12" y="34"/>
                  </a:cubicBezTo>
                  <a:cubicBezTo>
                    <a:pt x="12" y="34"/>
                    <a:pt x="11" y="34"/>
                    <a:pt x="12" y="34"/>
                  </a:cubicBezTo>
                  <a:cubicBezTo>
                    <a:pt x="12" y="34"/>
                    <a:pt x="12" y="34"/>
                    <a:pt x="12" y="34"/>
                  </a:cubicBezTo>
                  <a:cubicBezTo>
                    <a:pt x="12" y="34"/>
                    <a:pt x="13" y="34"/>
                    <a:pt x="13" y="33"/>
                  </a:cubicBezTo>
                  <a:cubicBezTo>
                    <a:pt x="13" y="33"/>
                    <a:pt x="13" y="33"/>
                    <a:pt x="13" y="33"/>
                  </a:cubicBezTo>
                  <a:cubicBezTo>
                    <a:pt x="13" y="33"/>
                    <a:pt x="13" y="33"/>
                    <a:pt x="13" y="33"/>
                  </a:cubicBezTo>
                  <a:cubicBezTo>
                    <a:pt x="13" y="33"/>
                    <a:pt x="12" y="33"/>
                    <a:pt x="12" y="34"/>
                  </a:cubicBezTo>
                  <a:cubicBezTo>
                    <a:pt x="12" y="33"/>
                    <a:pt x="12" y="33"/>
                    <a:pt x="12" y="34"/>
                  </a:cubicBezTo>
                  <a:cubicBezTo>
                    <a:pt x="12" y="33"/>
                    <a:pt x="12" y="33"/>
                    <a:pt x="12" y="33"/>
                  </a:cubicBezTo>
                  <a:cubicBezTo>
                    <a:pt x="12" y="33"/>
                    <a:pt x="12" y="33"/>
                    <a:pt x="12" y="33"/>
                  </a:cubicBezTo>
                  <a:cubicBezTo>
                    <a:pt x="12" y="34"/>
                    <a:pt x="12" y="34"/>
                    <a:pt x="11" y="34"/>
                  </a:cubicBezTo>
                  <a:close/>
                  <a:moveTo>
                    <a:pt x="53" y="20"/>
                  </a:moveTo>
                  <a:cubicBezTo>
                    <a:pt x="53" y="20"/>
                    <a:pt x="53" y="20"/>
                    <a:pt x="53" y="20"/>
                  </a:cubicBezTo>
                  <a:cubicBezTo>
                    <a:pt x="53" y="20"/>
                    <a:pt x="54" y="20"/>
                    <a:pt x="54" y="20"/>
                  </a:cubicBezTo>
                  <a:cubicBezTo>
                    <a:pt x="53" y="20"/>
                    <a:pt x="53" y="19"/>
                    <a:pt x="53" y="20"/>
                  </a:cubicBezTo>
                  <a:close/>
                  <a:moveTo>
                    <a:pt x="16" y="31"/>
                  </a:moveTo>
                  <a:cubicBezTo>
                    <a:pt x="16" y="31"/>
                    <a:pt x="16" y="31"/>
                    <a:pt x="16" y="31"/>
                  </a:cubicBezTo>
                  <a:cubicBezTo>
                    <a:pt x="16" y="31"/>
                    <a:pt x="16" y="31"/>
                    <a:pt x="16" y="31"/>
                  </a:cubicBezTo>
                  <a:cubicBezTo>
                    <a:pt x="16" y="31"/>
                    <a:pt x="16" y="31"/>
                    <a:pt x="15" y="31"/>
                  </a:cubicBezTo>
                  <a:cubicBezTo>
                    <a:pt x="16" y="31"/>
                    <a:pt x="16" y="31"/>
                    <a:pt x="16" y="31"/>
                  </a:cubicBezTo>
                  <a:cubicBezTo>
                    <a:pt x="16" y="31"/>
                    <a:pt x="16" y="31"/>
                    <a:pt x="16" y="31"/>
                  </a:cubicBezTo>
                  <a:close/>
                  <a:moveTo>
                    <a:pt x="39" y="15"/>
                  </a:moveTo>
                  <a:cubicBezTo>
                    <a:pt x="39" y="15"/>
                    <a:pt x="38" y="15"/>
                    <a:pt x="38" y="16"/>
                  </a:cubicBezTo>
                  <a:cubicBezTo>
                    <a:pt x="39" y="16"/>
                    <a:pt x="39" y="15"/>
                    <a:pt x="39" y="15"/>
                  </a:cubicBezTo>
                  <a:cubicBezTo>
                    <a:pt x="39" y="15"/>
                    <a:pt x="39" y="15"/>
                    <a:pt x="39" y="15"/>
                  </a:cubicBezTo>
                  <a:cubicBezTo>
                    <a:pt x="39" y="15"/>
                    <a:pt x="39" y="15"/>
                    <a:pt x="39" y="15"/>
                  </a:cubicBezTo>
                  <a:cubicBezTo>
                    <a:pt x="39" y="15"/>
                    <a:pt x="40" y="15"/>
                    <a:pt x="39" y="15"/>
                  </a:cubicBezTo>
                  <a:cubicBezTo>
                    <a:pt x="39" y="15"/>
                    <a:pt x="39" y="15"/>
                    <a:pt x="39" y="15"/>
                  </a:cubicBezTo>
                  <a:cubicBezTo>
                    <a:pt x="39" y="15"/>
                    <a:pt x="39" y="15"/>
                    <a:pt x="39" y="15"/>
                  </a:cubicBezTo>
                  <a:close/>
                  <a:moveTo>
                    <a:pt x="53" y="19"/>
                  </a:moveTo>
                  <a:cubicBezTo>
                    <a:pt x="53" y="19"/>
                    <a:pt x="53" y="19"/>
                    <a:pt x="53" y="19"/>
                  </a:cubicBezTo>
                  <a:cubicBezTo>
                    <a:pt x="53" y="19"/>
                    <a:pt x="53" y="19"/>
                    <a:pt x="53" y="19"/>
                  </a:cubicBezTo>
                  <a:close/>
                  <a:moveTo>
                    <a:pt x="22" y="27"/>
                  </a:moveTo>
                  <a:cubicBezTo>
                    <a:pt x="22" y="26"/>
                    <a:pt x="22" y="26"/>
                    <a:pt x="22" y="26"/>
                  </a:cubicBezTo>
                  <a:cubicBezTo>
                    <a:pt x="22" y="26"/>
                    <a:pt x="21" y="27"/>
                    <a:pt x="22" y="27"/>
                  </a:cubicBezTo>
                  <a:close/>
                  <a:moveTo>
                    <a:pt x="38" y="16"/>
                  </a:moveTo>
                  <a:cubicBezTo>
                    <a:pt x="38" y="16"/>
                    <a:pt x="37" y="16"/>
                    <a:pt x="37" y="16"/>
                  </a:cubicBezTo>
                  <a:cubicBezTo>
                    <a:pt x="37" y="16"/>
                    <a:pt x="37" y="16"/>
                    <a:pt x="37" y="16"/>
                  </a:cubicBezTo>
                  <a:cubicBezTo>
                    <a:pt x="38" y="16"/>
                    <a:pt x="37" y="16"/>
                    <a:pt x="38" y="16"/>
                  </a:cubicBezTo>
                  <a:close/>
                  <a:moveTo>
                    <a:pt x="32" y="19"/>
                  </a:moveTo>
                  <a:cubicBezTo>
                    <a:pt x="33" y="20"/>
                    <a:pt x="33" y="19"/>
                    <a:pt x="33" y="19"/>
                  </a:cubicBezTo>
                  <a:cubicBezTo>
                    <a:pt x="33" y="19"/>
                    <a:pt x="33" y="19"/>
                    <a:pt x="32" y="19"/>
                  </a:cubicBezTo>
                  <a:close/>
                  <a:moveTo>
                    <a:pt x="34" y="19"/>
                  </a:moveTo>
                  <a:cubicBezTo>
                    <a:pt x="34" y="19"/>
                    <a:pt x="34" y="19"/>
                    <a:pt x="34" y="19"/>
                  </a:cubicBezTo>
                  <a:cubicBezTo>
                    <a:pt x="34" y="19"/>
                    <a:pt x="34" y="19"/>
                    <a:pt x="34" y="19"/>
                  </a:cubicBezTo>
                  <a:cubicBezTo>
                    <a:pt x="34" y="19"/>
                    <a:pt x="34" y="19"/>
                    <a:pt x="34" y="19"/>
                  </a:cubicBezTo>
                  <a:close/>
                  <a:moveTo>
                    <a:pt x="34" y="18"/>
                  </a:moveTo>
                  <a:cubicBezTo>
                    <a:pt x="34" y="18"/>
                    <a:pt x="34" y="18"/>
                    <a:pt x="34" y="19"/>
                  </a:cubicBezTo>
                  <a:cubicBezTo>
                    <a:pt x="34" y="19"/>
                    <a:pt x="34" y="19"/>
                    <a:pt x="34" y="19"/>
                  </a:cubicBezTo>
                  <a:cubicBezTo>
                    <a:pt x="34" y="19"/>
                    <a:pt x="34" y="19"/>
                    <a:pt x="34" y="18"/>
                  </a:cubicBezTo>
                  <a:close/>
                  <a:moveTo>
                    <a:pt x="17" y="31"/>
                  </a:moveTo>
                  <a:cubicBezTo>
                    <a:pt x="17" y="31"/>
                    <a:pt x="18" y="31"/>
                    <a:pt x="18" y="30"/>
                  </a:cubicBezTo>
                  <a:cubicBezTo>
                    <a:pt x="17" y="31"/>
                    <a:pt x="17" y="31"/>
                    <a:pt x="17" y="31"/>
                  </a:cubicBezTo>
                  <a:cubicBezTo>
                    <a:pt x="17" y="31"/>
                    <a:pt x="17" y="31"/>
                    <a:pt x="17" y="31"/>
                  </a:cubicBezTo>
                  <a:close/>
                  <a:moveTo>
                    <a:pt x="17" y="31"/>
                  </a:moveTo>
                  <a:cubicBezTo>
                    <a:pt x="17" y="31"/>
                    <a:pt x="16" y="31"/>
                    <a:pt x="17" y="31"/>
                  </a:cubicBezTo>
                  <a:cubicBezTo>
                    <a:pt x="17" y="31"/>
                    <a:pt x="17" y="31"/>
                    <a:pt x="17" y="31"/>
                  </a:cubicBezTo>
                  <a:close/>
                  <a:moveTo>
                    <a:pt x="17" y="31"/>
                  </a:moveTo>
                  <a:cubicBezTo>
                    <a:pt x="18" y="30"/>
                    <a:pt x="18" y="30"/>
                    <a:pt x="18" y="31"/>
                  </a:cubicBezTo>
                  <a:cubicBezTo>
                    <a:pt x="18" y="30"/>
                    <a:pt x="18" y="30"/>
                    <a:pt x="18" y="30"/>
                  </a:cubicBezTo>
                  <a:cubicBezTo>
                    <a:pt x="18" y="30"/>
                    <a:pt x="17" y="30"/>
                    <a:pt x="17" y="31"/>
                  </a:cubicBezTo>
                  <a:close/>
                  <a:moveTo>
                    <a:pt x="20" y="29"/>
                  </a:moveTo>
                  <a:cubicBezTo>
                    <a:pt x="20" y="29"/>
                    <a:pt x="19" y="29"/>
                    <a:pt x="19" y="29"/>
                  </a:cubicBezTo>
                  <a:cubicBezTo>
                    <a:pt x="19" y="29"/>
                    <a:pt x="20" y="29"/>
                    <a:pt x="20" y="29"/>
                  </a:cubicBezTo>
                  <a:close/>
                  <a:moveTo>
                    <a:pt x="33" y="20"/>
                  </a:moveTo>
                  <a:cubicBezTo>
                    <a:pt x="34" y="20"/>
                    <a:pt x="33" y="20"/>
                    <a:pt x="34" y="19"/>
                  </a:cubicBezTo>
                  <a:cubicBezTo>
                    <a:pt x="34" y="19"/>
                    <a:pt x="33" y="20"/>
                    <a:pt x="33" y="19"/>
                  </a:cubicBezTo>
                  <a:cubicBezTo>
                    <a:pt x="33" y="19"/>
                    <a:pt x="34" y="19"/>
                    <a:pt x="34" y="19"/>
                  </a:cubicBezTo>
                  <a:cubicBezTo>
                    <a:pt x="34" y="19"/>
                    <a:pt x="33" y="19"/>
                    <a:pt x="33" y="19"/>
                  </a:cubicBezTo>
                  <a:cubicBezTo>
                    <a:pt x="33" y="20"/>
                    <a:pt x="33" y="20"/>
                    <a:pt x="33" y="20"/>
                  </a:cubicBezTo>
                  <a:close/>
                  <a:moveTo>
                    <a:pt x="16" y="32"/>
                  </a:moveTo>
                  <a:cubicBezTo>
                    <a:pt x="16" y="31"/>
                    <a:pt x="16" y="31"/>
                    <a:pt x="16" y="31"/>
                  </a:cubicBezTo>
                  <a:cubicBezTo>
                    <a:pt x="16" y="31"/>
                    <a:pt x="16" y="32"/>
                    <a:pt x="16" y="32"/>
                  </a:cubicBezTo>
                  <a:close/>
                  <a:moveTo>
                    <a:pt x="21" y="28"/>
                  </a:moveTo>
                  <a:cubicBezTo>
                    <a:pt x="21" y="29"/>
                    <a:pt x="20" y="28"/>
                    <a:pt x="21" y="28"/>
                  </a:cubicBezTo>
                  <a:cubicBezTo>
                    <a:pt x="21" y="28"/>
                    <a:pt x="20" y="28"/>
                    <a:pt x="20" y="29"/>
                  </a:cubicBezTo>
                  <a:cubicBezTo>
                    <a:pt x="21" y="28"/>
                    <a:pt x="20" y="29"/>
                    <a:pt x="21" y="28"/>
                  </a:cubicBezTo>
                  <a:close/>
                  <a:moveTo>
                    <a:pt x="21" y="28"/>
                  </a:moveTo>
                  <a:cubicBezTo>
                    <a:pt x="21" y="28"/>
                    <a:pt x="21" y="28"/>
                    <a:pt x="21" y="28"/>
                  </a:cubicBezTo>
                  <a:cubicBezTo>
                    <a:pt x="22" y="28"/>
                    <a:pt x="22" y="28"/>
                    <a:pt x="22" y="27"/>
                  </a:cubicBezTo>
                  <a:cubicBezTo>
                    <a:pt x="22" y="28"/>
                    <a:pt x="22" y="28"/>
                    <a:pt x="22" y="28"/>
                  </a:cubicBezTo>
                  <a:cubicBezTo>
                    <a:pt x="22" y="27"/>
                    <a:pt x="22" y="27"/>
                    <a:pt x="22" y="27"/>
                  </a:cubicBezTo>
                  <a:cubicBezTo>
                    <a:pt x="22" y="27"/>
                    <a:pt x="22" y="27"/>
                    <a:pt x="22" y="27"/>
                  </a:cubicBezTo>
                  <a:cubicBezTo>
                    <a:pt x="22" y="27"/>
                    <a:pt x="21" y="27"/>
                    <a:pt x="21" y="28"/>
                  </a:cubicBezTo>
                  <a:close/>
                  <a:moveTo>
                    <a:pt x="51" y="13"/>
                  </a:moveTo>
                  <a:cubicBezTo>
                    <a:pt x="50" y="13"/>
                    <a:pt x="51" y="13"/>
                    <a:pt x="51"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1" y="14"/>
                    <a:pt x="51" y="13"/>
                  </a:cubicBezTo>
                  <a:close/>
                  <a:moveTo>
                    <a:pt x="23" y="26"/>
                  </a:moveTo>
                  <a:cubicBezTo>
                    <a:pt x="23" y="26"/>
                    <a:pt x="23" y="26"/>
                    <a:pt x="23" y="27"/>
                  </a:cubicBezTo>
                  <a:cubicBezTo>
                    <a:pt x="23" y="27"/>
                    <a:pt x="23" y="26"/>
                    <a:pt x="23" y="26"/>
                  </a:cubicBezTo>
                  <a:close/>
                  <a:moveTo>
                    <a:pt x="16" y="32"/>
                  </a:moveTo>
                  <a:cubicBezTo>
                    <a:pt x="16" y="32"/>
                    <a:pt x="16" y="32"/>
                    <a:pt x="16" y="32"/>
                  </a:cubicBezTo>
                  <a:cubicBezTo>
                    <a:pt x="15" y="32"/>
                    <a:pt x="16" y="32"/>
                    <a:pt x="16" y="32"/>
                  </a:cubicBezTo>
                  <a:cubicBezTo>
                    <a:pt x="15" y="32"/>
                    <a:pt x="15" y="32"/>
                    <a:pt x="15" y="33"/>
                  </a:cubicBezTo>
                  <a:cubicBezTo>
                    <a:pt x="15" y="32"/>
                    <a:pt x="16" y="33"/>
                    <a:pt x="16" y="32"/>
                  </a:cubicBezTo>
                  <a:cubicBezTo>
                    <a:pt x="16" y="32"/>
                    <a:pt x="16" y="33"/>
                    <a:pt x="16" y="32"/>
                  </a:cubicBezTo>
                  <a:cubicBezTo>
                    <a:pt x="16" y="32"/>
                    <a:pt x="16" y="32"/>
                    <a:pt x="16" y="32"/>
                  </a:cubicBezTo>
                  <a:close/>
                  <a:moveTo>
                    <a:pt x="16" y="32"/>
                  </a:moveTo>
                  <a:cubicBezTo>
                    <a:pt x="16" y="32"/>
                    <a:pt x="17" y="32"/>
                    <a:pt x="17" y="32"/>
                  </a:cubicBezTo>
                  <a:cubicBezTo>
                    <a:pt x="17" y="32"/>
                    <a:pt x="16" y="32"/>
                    <a:pt x="16" y="32"/>
                  </a:cubicBezTo>
                  <a:cubicBezTo>
                    <a:pt x="16" y="32"/>
                    <a:pt x="16" y="32"/>
                    <a:pt x="16" y="32"/>
                  </a:cubicBezTo>
                  <a:close/>
                  <a:moveTo>
                    <a:pt x="17" y="32"/>
                  </a:moveTo>
                  <a:cubicBezTo>
                    <a:pt x="17" y="31"/>
                    <a:pt x="17" y="31"/>
                    <a:pt x="17" y="31"/>
                  </a:cubicBezTo>
                  <a:cubicBezTo>
                    <a:pt x="17" y="31"/>
                    <a:pt x="17" y="31"/>
                    <a:pt x="17" y="31"/>
                  </a:cubicBezTo>
                  <a:cubicBezTo>
                    <a:pt x="17" y="31"/>
                    <a:pt x="16" y="31"/>
                    <a:pt x="16" y="32"/>
                  </a:cubicBezTo>
                  <a:cubicBezTo>
                    <a:pt x="16" y="31"/>
                    <a:pt x="17" y="31"/>
                    <a:pt x="17" y="31"/>
                  </a:cubicBezTo>
                  <a:cubicBezTo>
                    <a:pt x="17" y="31"/>
                    <a:pt x="17" y="32"/>
                    <a:pt x="17" y="32"/>
                  </a:cubicBezTo>
                  <a:close/>
                  <a:moveTo>
                    <a:pt x="20" y="30"/>
                  </a:moveTo>
                  <a:cubicBezTo>
                    <a:pt x="20" y="30"/>
                    <a:pt x="20" y="30"/>
                    <a:pt x="20" y="30"/>
                  </a:cubicBezTo>
                  <a:cubicBezTo>
                    <a:pt x="19" y="29"/>
                    <a:pt x="20" y="29"/>
                    <a:pt x="20" y="29"/>
                  </a:cubicBezTo>
                  <a:cubicBezTo>
                    <a:pt x="20" y="29"/>
                    <a:pt x="20" y="29"/>
                    <a:pt x="20" y="29"/>
                  </a:cubicBezTo>
                  <a:cubicBezTo>
                    <a:pt x="20" y="29"/>
                    <a:pt x="20" y="29"/>
                    <a:pt x="20" y="29"/>
                  </a:cubicBezTo>
                  <a:cubicBezTo>
                    <a:pt x="20" y="29"/>
                    <a:pt x="19" y="29"/>
                    <a:pt x="19" y="29"/>
                  </a:cubicBezTo>
                  <a:cubicBezTo>
                    <a:pt x="20" y="29"/>
                    <a:pt x="19" y="30"/>
                    <a:pt x="19" y="30"/>
                  </a:cubicBezTo>
                  <a:cubicBezTo>
                    <a:pt x="19" y="30"/>
                    <a:pt x="19" y="29"/>
                    <a:pt x="20" y="30"/>
                  </a:cubicBezTo>
                  <a:close/>
                  <a:moveTo>
                    <a:pt x="24" y="27"/>
                  </a:moveTo>
                  <a:cubicBezTo>
                    <a:pt x="24" y="27"/>
                    <a:pt x="24" y="26"/>
                    <a:pt x="24" y="26"/>
                  </a:cubicBezTo>
                  <a:cubicBezTo>
                    <a:pt x="24" y="26"/>
                    <a:pt x="24" y="27"/>
                    <a:pt x="24" y="26"/>
                  </a:cubicBezTo>
                  <a:cubicBezTo>
                    <a:pt x="24" y="26"/>
                    <a:pt x="24" y="26"/>
                    <a:pt x="24" y="26"/>
                  </a:cubicBezTo>
                  <a:cubicBezTo>
                    <a:pt x="24" y="26"/>
                    <a:pt x="24" y="26"/>
                    <a:pt x="23" y="26"/>
                  </a:cubicBezTo>
                  <a:cubicBezTo>
                    <a:pt x="24" y="26"/>
                    <a:pt x="23" y="27"/>
                    <a:pt x="24" y="27"/>
                  </a:cubicBezTo>
                  <a:close/>
                  <a:moveTo>
                    <a:pt x="25" y="26"/>
                  </a:moveTo>
                  <a:cubicBezTo>
                    <a:pt x="25" y="26"/>
                    <a:pt x="25" y="26"/>
                    <a:pt x="25" y="25"/>
                  </a:cubicBezTo>
                  <a:cubicBezTo>
                    <a:pt x="25" y="26"/>
                    <a:pt x="25" y="26"/>
                    <a:pt x="25" y="26"/>
                  </a:cubicBezTo>
                  <a:cubicBezTo>
                    <a:pt x="25" y="26"/>
                    <a:pt x="25" y="26"/>
                    <a:pt x="25" y="26"/>
                  </a:cubicBezTo>
                  <a:close/>
                  <a:moveTo>
                    <a:pt x="20" y="29"/>
                  </a:moveTo>
                  <a:cubicBezTo>
                    <a:pt x="21" y="29"/>
                    <a:pt x="21" y="29"/>
                    <a:pt x="21" y="29"/>
                  </a:cubicBezTo>
                  <a:cubicBezTo>
                    <a:pt x="21" y="29"/>
                    <a:pt x="20" y="29"/>
                    <a:pt x="21" y="29"/>
                  </a:cubicBezTo>
                  <a:cubicBezTo>
                    <a:pt x="21" y="29"/>
                    <a:pt x="21" y="29"/>
                    <a:pt x="22" y="29"/>
                  </a:cubicBezTo>
                  <a:cubicBezTo>
                    <a:pt x="21" y="28"/>
                    <a:pt x="21" y="29"/>
                    <a:pt x="21" y="28"/>
                  </a:cubicBezTo>
                  <a:cubicBezTo>
                    <a:pt x="21" y="29"/>
                    <a:pt x="20" y="29"/>
                    <a:pt x="20" y="29"/>
                  </a:cubicBezTo>
                  <a:cubicBezTo>
                    <a:pt x="20" y="29"/>
                    <a:pt x="20" y="29"/>
                    <a:pt x="20" y="29"/>
                  </a:cubicBezTo>
                  <a:close/>
                  <a:moveTo>
                    <a:pt x="24" y="27"/>
                  </a:moveTo>
                  <a:cubicBezTo>
                    <a:pt x="24" y="27"/>
                    <a:pt x="23" y="27"/>
                    <a:pt x="23" y="28"/>
                  </a:cubicBezTo>
                  <a:cubicBezTo>
                    <a:pt x="23" y="28"/>
                    <a:pt x="24" y="27"/>
                    <a:pt x="24" y="27"/>
                  </a:cubicBezTo>
                  <a:cubicBezTo>
                    <a:pt x="23" y="27"/>
                    <a:pt x="24" y="27"/>
                    <a:pt x="24" y="27"/>
                  </a:cubicBezTo>
                  <a:cubicBezTo>
                    <a:pt x="24" y="27"/>
                    <a:pt x="24" y="27"/>
                    <a:pt x="23" y="27"/>
                  </a:cubicBezTo>
                  <a:cubicBezTo>
                    <a:pt x="23" y="27"/>
                    <a:pt x="23" y="27"/>
                    <a:pt x="23" y="27"/>
                  </a:cubicBezTo>
                  <a:cubicBezTo>
                    <a:pt x="23" y="27"/>
                    <a:pt x="23" y="27"/>
                    <a:pt x="23" y="27"/>
                  </a:cubicBezTo>
                  <a:cubicBezTo>
                    <a:pt x="24" y="27"/>
                    <a:pt x="24" y="27"/>
                    <a:pt x="24" y="27"/>
                  </a:cubicBezTo>
                  <a:close/>
                  <a:moveTo>
                    <a:pt x="25" y="26"/>
                  </a:moveTo>
                  <a:cubicBezTo>
                    <a:pt x="25" y="26"/>
                    <a:pt x="25" y="27"/>
                    <a:pt x="25" y="26"/>
                  </a:cubicBezTo>
                  <a:cubicBezTo>
                    <a:pt x="25" y="26"/>
                    <a:pt x="26" y="26"/>
                    <a:pt x="25" y="26"/>
                  </a:cubicBezTo>
                  <a:cubicBezTo>
                    <a:pt x="25" y="26"/>
                    <a:pt x="25" y="26"/>
                    <a:pt x="25" y="26"/>
                  </a:cubicBezTo>
                  <a:cubicBezTo>
                    <a:pt x="25" y="26"/>
                    <a:pt x="25" y="26"/>
                    <a:pt x="25" y="26"/>
                  </a:cubicBezTo>
                  <a:cubicBezTo>
                    <a:pt x="25" y="26"/>
                    <a:pt x="25" y="26"/>
                    <a:pt x="25" y="26"/>
                  </a:cubicBezTo>
                  <a:close/>
                  <a:moveTo>
                    <a:pt x="23" y="28"/>
                  </a:moveTo>
                  <a:cubicBezTo>
                    <a:pt x="22" y="29"/>
                    <a:pt x="21" y="29"/>
                    <a:pt x="21" y="30"/>
                  </a:cubicBezTo>
                  <a:cubicBezTo>
                    <a:pt x="22" y="29"/>
                    <a:pt x="22" y="28"/>
                    <a:pt x="23" y="28"/>
                  </a:cubicBezTo>
                  <a:close/>
                  <a:moveTo>
                    <a:pt x="20" y="30"/>
                  </a:moveTo>
                  <a:cubicBezTo>
                    <a:pt x="20" y="30"/>
                    <a:pt x="20" y="30"/>
                    <a:pt x="20" y="30"/>
                  </a:cubicBezTo>
                  <a:cubicBezTo>
                    <a:pt x="20" y="30"/>
                    <a:pt x="21" y="29"/>
                    <a:pt x="20" y="30"/>
                  </a:cubicBezTo>
                  <a:close/>
                  <a:moveTo>
                    <a:pt x="23" y="28"/>
                  </a:moveTo>
                  <a:cubicBezTo>
                    <a:pt x="23" y="28"/>
                    <a:pt x="23" y="28"/>
                    <a:pt x="23" y="28"/>
                  </a:cubicBezTo>
                  <a:cubicBezTo>
                    <a:pt x="23" y="28"/>
                    <a:pt x="23" y="28"/>
                    <a:pt x="23" y="28"/>
                  </a:cubicBezTo>
                  <a:cubicBezTo>
                    <a:pt x="23" y="28"/>
                    <a:pt x="23" y="28"/>
                    <a:pt x="23" y="28"/>
                  </a:cubicBezTo>
                  <a:cubicBezTo>
                    <a:pt x="23" y="28"/>
                    <a:pt x="23" y="28"/>
                    <a:pt x="23" y="28"/>
                  </a:cubicBezTo>
                  <a:close/>
                  <a:moveTo>
                    <a:pt x="3" y="39"/>
                  </a:moveTo>
                  <a:cubicBezTo>
                    <a:pt x="3" y="38"/>
                    <a:pt x="3" y="38"/>
                    <a:pt x="3" y="38"/>
                  </a:cubicBezTo>
                  <a:cubicBezTo>
                    <a:pt x="3" y="38"/>
                    <a:pt x="3" y="38"/>
                    <a:pt x="3" y="39"/>
                  </a:cubicBezTo>
                  <a:close/>
                  <a:moveTo>
                    <a:pt x="12" y="34"/>
                  </a:moveTo>
                  <a:cubicBezTo>
                    <a:pt x="12" y="34"/>
                    <a:pt x="12" y="35"/>
                    <a:pt x="13" y="35"/>
                  </a:cubicBezTo>
                  <a:cubicBezTo>
                    <a:pt x="13" y="35"/>
                    <a:pt x="13"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4"/>
                  </a:cubicBezTo>
                  <a:close/>
                  <a:moveTo>
                    <a:pt x="31" y="21"/>
                  </a:moveTo>
                  <a:cubicBezTo>
                    <a:pt x="31" y="21"/>
                    <a:pt x="31" y="21"/>
                    <a:pt x="31" y="21"/>
                  </a:cubicBezTo>
                  <a:cubicBezTo>
                    <a:pt x="31" y="21"/>
                    <a:pt x="31" y="21"/>
                    <a:pt x="31" y="21"/>
                  </a:cubicBezTo>
                  <a:cubicBezTo>
                    <a:pt x="31" y="21"/>
                    <a:pt x="31" y="21"/>
                    <a:pt x="31" y="22"/>
                  </a:cubicBezTo>
                  <a:cubicBezTo>
                    <a:pt x="31" y="22"/>
                    <a:pt x="31" y="22"/>
                    <a:pt x="31" y="22"/>
                  </a:cubicBezTo>
                  <a:cubicBezTo>
                    <a:pt x="32" y="21"/>
                    <a:pt x="32" y="21"/>
                    <a:pt x="32" y="22"/>
                  </a:cubicBezTo>
                  <a:cubicBezTo>
                    <a:pt x="32" y="22"/>
                    <a:pt x="32" y="22"/>
                    <a:pt x="32" y="22"/>
                  </a:cubicBezTo>
                  <a:cubicBezTo>
                    <a:pt x="32" y="22"/>
                    <a:pt x="32" y="22"/>
                    <a:pt x="31" y="22"/>
                  </a:cubicBezTo>
                  <a:cubicBezTo>
                    <a:pt x="31" y="22"/>
                    <a:pt x="31" y="22"/>
                    <a:pt x="31" y="22"/>
                  </a:cubicBezTo>
                  <a:cubicBezTo>
                    <a:pt x="31" y="22"/>
                    <a:pt x="32" y="22"/>
                    <a:pt x="32" y="22"/>
                  </a:cubicBezTo>
                  <a:cubicBezTo>
                    <a:pt x="32" y="22"/>
                    <a:pt x="31" y="22"/>
                    <a:pt x="31" y="22"/>
                  </a:cubicBezTo>
                  <a:cubicBezTo>
                    <a:pt x="31" y="22"/>
                    <a:pt x="31" y="23"/>
                    <a:pt x="30" y="23"/>
                  </a:cubicBezTo>
                  <a:cubicBezTo>
                    <a:pt x="30" y="22"/>
                    <a:pt x="30" y="23"/>
                    <a:pt x="30" y="23"/>
                  </a:cubicBezTo>
                  <a:cubicBezTo>
                    <a:pt x="30" y="23"/>
                    <a:pt x="30" y="23"/>
                    <a:pt x="30" y="23"/>
                  </a:cubicBezTo>
                  <a:cubicBezTo>
                    <a:pt x="29" y="23"/>
                    <a:pt x="30" y="23"/>
                    <a:pt x="30" y="23"/>
                  </a:cubicBezTo>
                  <a:cubicBezTo>
                    <a:pt x="30" y="23"/>
                    <a:pt x="30" y="23"/>
                    <a:pt x="30" y="22"/>
                  </a:cubicBezTo>
                  <a:cubicBezTo>
                    <a:pt x="30" y="23"/>
                    <a:pt x="30" y="22"/>
                    <a:pt x="31" y="22"/>
                  </a:cubicBezTo>
                  <a:cubicBezTo>
                    <a:pt x="31" y="22"/>
                    <a:pt x="30" y="22"/>
                    <a:pt x="30" y="22"/>
                  </a:cubicBezTo>
                  <a:cubicBezTo>
                    <a:pt x="30" y="22"/>
                    <a:pt x="30" y="22"/>
                    <a:pt x="30" y="22"/>
                  </a:cubicBezTo>
                  <a:cubicBezTo>
                    <a:pt x="30" y="22"/>
                    <a:pt x="30" y="22"/>
                    <a:pt x="30" y="22"/>
                  </a:cubicBezTo>
                  <a:cubicBezTo>
                    <a:pt x="30" y="22"/>
                    <a:pt x="30" y="22"/>
                    <a:pt x="31" y="22"/>
                  </a:cubicBezTo>
                  <a:cubicBezTo>
                    <a:pt x="31" y="22"/>
                    <a:pt x="31" y="22"/>
                    <a:pt x="31" y="22"/>
                  </a:cubicBezTo>
                  <a:cubicBezTo>
                    <a:pt x="30" y="22"/>
                    <a:pt x="31" y="21"/>
                    <a:pt x="31" y="21"/>
                  </a:cubicBezTo>
                  <a:close/>
                  <a:moveTo>
                    <a:pt x="60" y="39"/>
                  </a:moveTo>
                  <a:cubicBezTo>
                    <a:pt x="60" y="39"/>
                    <a:pt x="60" y="38"/>
                    <a:pt x="60" y="39"/>
                  </a:cubicBezTo>
                  <a:cubicBezTo>
                    <a:pt x="60" y="39"/>
                    <a:pt x="60" y="38"/>
                    <a:pt x="60" y="38"/>
                  </a:cubicBezTo>
                  <a:cubicBezTo>
                    <a:pt x="60" y="38"/>
                    <a:pt x="61" y="39"/>
                    <a:pt x="60" y="39"/>
                  </a:cubicBezTo>
                  <a:close/>
                  <a:moveTo>
                    <a:pt x="69" y="35"/>
                  </a:moveTo>
                  <a:cubicBezTo>
                    <a:pt x="69" y="36"/>
                    <a:pt x="68" y="35"/>
                    <a:pt x="68" y="35"/>
                  </a:cubicBezTo>
                  <a:cubicBezTo>
                    <a:pt x="68" y="35"/>
                    <a:pt x="68" y="35"/>
                    <a:pt x="68" y="35"/>
                  </a:cubicBezTo>
                  <a:cubicBezTo>
                    <a:pt x="68" y="35"/>
                    <a:pt x="68" y="34"/>
                    <a:pt x="68" y="34"/>
                  </a:cubicBezTo>
                  <a:cubicBezTo>
                    <a:pt x="68" y="35"/>
                    <a:pt x="69" y="35"/>
                    <a:pt x="69" y="35"/>
                  </a:cubicBezTo>
                  <a:close/>
                  <a:moveTo>
                    <a:pt x="67" y="29"/>
                  </a:moveTo>
                  <a:cubicBezTo>
                    <a:pt x="67" y="29"/>
                    <a:pt x="66" y="28"/>
                    <a:pt x="66" y="28"/>
                  </a:cubicBezTo>
                  <a:cubicBezTo>
                    <a:pt x="67" y="28"/>
                    <a:pt x="67" y="29"/>
                    <a:pt x="67" y="29"/>
                  </a:cubicBezTo>
                  <a:cubicBezTo>
                    <a:pt x="67" y="29"/>
                    <a:pt x="67" y="29"/>
                    <a:pt x="67" y="29"/>
                  </a:cubicBezTo>
                  <a:close/>
                  <a:moveTo>
                    <a:pt x="62" y="15"/>
                  </a:moveTo>
                  <a:cubicBezTo>
                    <a:pt x="62" y="16"/>
                    <a:pt x="61" y="15"/>
                    <a:pt x="61" y="15"/>
                  </a:cubicBezTo>
                  <a:cubicBezTo>
                    <a:pt x="61" y="15"/>
                    <a:pt x="61" y="15"/>
                    <a:pt x="61" y="15"/>
                  </a:cubicBezTo>
                  <a:cubicBezTo>
                    <a:pt x="61" y="16"/>
                    <a:pt x="60" y="14"/>
                    <a:pt x="60" y="14"/>
                  </a:cubicBezTo>
                  <a:cubicBezTo>
                    <a:pt x="60" y="14"/>
                    <a:pt x="60" y="14"/>
                    <a:pt x="60" y="14"/>
                  </a:cubicBezTo>
                  <a:cubicBezTo>
                    <a:pt x="60" y="13"/>
                    <a:pt x="60" y="13"/>
                    <a:pt x="60" y="13"/>
                  </a:cubicBezTo>
                  <a:cubicBezTo>
                    <a:pt x="60" y="13"/>
                    <a:pt x="60" y="13"/>
                    <a:pt x="60" y="13"/>
                  </a:cubicBezTo>
                  <a:cubicBezTo>
                    <a:pt x="60" y="13"/>
                    <a:pt x="60" y="13"/>
                    <a:pt x="60" y="13"/>
                  </a:cubicBezTo>
                  <a:cubicBezTo>
                    <a:pt x="60" y="13"/>
                    <a:pt x="60" y="13"/>
                    <a:pt x="60" y="13"/>
                  </a:cubicBezTo>
                  <a:cubicBezTo>
                    <a:pt x="61" y="14"/>
                    <a:pt x="60" y="14"/>
                    <a:pt x="61" y="14"/>
                  </a:cubicBezTo>
                  <a:cubicBezTo>
                    <a:pt x="61" y="14"/>
                    <a:pt x="61" y="14"/>
                    <a:pt x="61" y="14"/>
                  </a:cubicBezTo>
                  <a:cubicBezTo>
                    <a:pt x="61" y="14"/>
                    <a:pt x="61" y="14"/>
                    <a:pt x="61" y="14"/>
                  </a:cubicBezTo>
                  <a:cubicBezTo>
                    <a:pt x="61" y="14"/>
                    <a:pt x="61" y="14"/>
                    <a:pt x="61" y="14"/>
                  </a:cubicBezTo>
                  <a:cubicBezTo>
                    <a:pt x="61" y="15"/>
                    <a:pt x="61" y="14"/>
                    <a:pt x="61" y="14"/>
                  </a:cubicBezTo>
                  <a:cubicBezTo>
                    <a:pt x="60" y="13"/>
                    <a:pt x="61" y="13"/>
                    <a:pt x="60" y="13"/>
                  </a:cubicBezTo>
                  <a:cubicBezTo>
                    <a:pt x="60" y="12"/>
                    <a:pt x="61" y="13"/>
                    <a:pt x="61" y="13"/>
                  </a:cubicBezTo>
                  <a:cubicBezTo>
                    <a:pt x="61" y="13"/>
                    <a:pt x="61" y="13"/>
                    <a:pt x="61" y="13"/>
                  </a:cubicBezTo>
                  <a:cubicBezTo>
                    <a:pt x="61" y="14"/>
                    <a:pt x="61" y="13"/>
                    <a:pt x="61" y="12"/>
                  </a:cubicBezTo>
                  <a:cubicBezTo>
                    <a:pt x="61" y="12"/>
                    <a:pt x="61" y="14"/>
                    <a:pt x="61" y="14"/>
                  </a:cubicBezTo>
                  <a:cubicBezTo>
                    <a:pt x="61" y="14"/>
                    <a:pt x="61" y="15"/>
                    <a:pt x="62" y="15"/>
                  </a:cubicBezTo>
                  <a:close/>
                  <a:moveTo>
                    <a:pt x="56" y="3"/>
                  </a:moveTo>
                  <a:cubicBezTo>
                    <a:pt x="56" y="2"/>
                    <a:pt x="56" y="2"/>
                    <a:pt x="55" y="3"/>
                  </a:cubicBezTo>
                  <a:cubicBezTo>
                    <a:pt x="55" y="2"/>
                    <a:pt x="55" y="2"/>
                    <a:pt x="55" y="2"/>
                  </a:cubicBezTo>
                  <a:cubicBezTo>
                    <a:pt x="56" y="2"/>
                    <a:pt x="56" y="2"/>
                    <a:pt x="56" y="3"/>
                  </a:cubicBezTo>
                  <a:close/>
                  <a:moveTo>
                    <a:pt x="59" y="10"/>
                  </a:moveTo>
                  <a:cubicBezTo>
                    <a:pt x="59" y="10"/>
                    <a:pt x="59" y="10"/>
                    <a:pt x="59" y="10"/>
                  </a:cubicBezTo>
                  <a:cubicBezTo>
                    <a:pt x="59" y="10"/>
                    <a:pt x="59" y="10"/>
                    <a:pt x="59" y="10"/>
                  </a:cubicBezTo>
                  <a:cubicBezTo>
                    <a:pt x="59" y="10"/>
                    <a:pt x="59" y="10"/>
                    <a:pt x="59" y="9"/>
                  </a:cubicBezTo>
                  <a:cubicBezTo>
                    <a:pt x="59" y="10"/>
                    <a:pt x="59" y="10"/>
                    <a:pt x="59" y="10"/>
                  </a:cubicBezTo>
                  <a:cubicBezTo>
                    <a:pt x="59" y="10"/>
                    <a:pt x="59" y="10"/>
                    <a:pt x="59" y="10"/>
                  </a:cubicBezTo>
                  <a:cubicBezTo>
                    <a:pt x="59" y="10"/>
                    <a:pt x="59" y="10"/>
                    <a:pt x="59" y="10"/>
                  </a:cubicBezTo>
                  <a:close/>
                  <a:moveTo>
                    <a:pt x="45" y="2"/>
                  </a:moveTo>
                  <a:cubicBezTo>
                    <a:pt x="45" y="2"/>
                    <a:pt x="45" y="2"/>
                    <a:pt x="45" y="2"/>
                  </a:cubicBezTo>
                  <a:cubicBezTo>
                    <a:pt x="45" y="2"/>
                    <a:pt x="45" y="2"/>
                    <a:pt x="45" y="2"/>
                  </a:cubicBezTo>
                  <a:cubicBezTo>
                    <a:pt x="45" y="2"/>
                    <a:pt x="45" y="3"/>
                    <a:pt x="44" y="3"/>
                  </a:cubicBezTo>
                  <a:cubicBezTo>
                    <a:pt x="44" y="3"/>
                    <a:pt x="44" y="3"/>
                    <a:pt x="44" y="3"/>
                  </a:cubicBezTo>
                  <a:cubicBezTo>
                    <a:pt x="44" y="3"/>
                    <a:pt x="45" y="2"/>
                    <a:pt x="45" y="2"/>
                  </a:cubicBezTo>
                  <a:close/>
                  <a:moveTo>
                    <a:pt x="70" y="43"/>
                  </a:moveTo>
                  <a:cubicBezTo>
                    <a:pt x="70" y="43"/>
                    <a:pt x="70" y="44"/>
                    <a:pt x="70" y="44"/>
                  </a:cubicBezTo>
                  <a:cubicBezTo>
                    <a:pt x="70" y="44"/>
                    <a:pt x="70" y="44"/>
                    <a:pt x="70" y="44"/>
                  </a:cubicBezTo>
                  <a:cubicBezTo>
                    <a:pt x="69" y="44"/>
                    <a:pt x="70" y="44"/>
                    <a:pt x="69" y="44"/>
                  </a:cubicBezTo>
                  <a:cubicBezTo>
                    <a:pt x="69" y="44"/>
                    <a:pt x="69" y="43"/>
                    <a:pt x="70" y="43"/>
                  </a:cubicBezTo>
                  <a:close/>
                  <a:moveTo>
                    <a:pt x="20" y="19"/>
                  </a:moveTo>
                  <a:cubicBezTo>
                    <a:pt x="21" y="19"/>
                    <a:pt x="21" y="19"/>
                    <a:pt x="21" y="19"/>
                  </a:cubicBezTo>
                  <a:cubicBezTo>
                    <a:pt x="21" y="19"/>
                    <a:pt x="21" y="19"/>
                    <a:pt x="20" y="19"/>
                  </a:cubicBezTo>
                  <a:close/>
                  <a:moveTo>
                    <a:pt x="19" y="21"/>
                  </a:moveTo>
                  <a:cubicBezTo>
                    <a:pt x="18" y="21"/>
                    <a:pt x="18" y="21"/>
                    <a:pt x="18" y="21"/>
                  </a:cubicBezTo>
                  <a:cubicBezTo>
                    <a:pt x="18" y="22"/>
                    <a:pt x="18" y="21"/>
                    <a:pt x="18" y="22"/>
                  </a:cubicBezTo>
                  <a:cubicBezTo>
                    <a:pt x="18" y="22"/>
                    <a:pt x="18" y="22"/>
                    <a:pt x="18" y="22"/>
                  </a:cubicBezTo>
                  <a:cubicBezTo>
                    <a:pt x="18" y="22"/>
                    <a:pt x="18" y="22"/>
                    <a:pt x="18" y="21"/>
                  </a:cubicBezTo>
                  <a:cubicBezTo>
                    <a:pt x="18" y="21"/>
                    <a:pt x="19" y="21"/>
                    <a:pt x="19" y="21"/>
                  </a:cubicBezTo>
                  <a:close/>
                  <a:moveTo>
                    <a:pt x="14" y="24"/>
                  </a:moveTo>
                  <a:cubicBezTo>
                    <a:pt x="15" y="23"/>
                    <a:pt x="16" y="23"/>
                    <a:pt x="17" y="22"/>
                  </a:cubicBezTo>
                  <a:cubicBezTo>
                    <a:pt x="16" y="23"/>
                    <a:pt x="15" y="23"/>
                    <a:pt x="14" y="24"/>
                  </a:cubicBezTo>
                  <a:close/>
                  <a:moveTo>
                    <a:pt x="13" y="25"/>
                  </a:moveTo>
                  <a:cubicBezTo>
                    <a:pt x="13" y="25"/>
                    <a:pt x="13" y="25"/>
                    <a:pt x="13" y="25"/>
                  </a:cubicBezTo>
                  <a:cubicBezTo>
                    <a:pt x="13" y="25"/>
                    <a:pt x="13" y="25"/>
                    <a:pt x="13" y="25"/>
                  </a:cubicBezTo>
                  <a:cubicBezTo>
                    <a:pt x="13" y="25"/>
                    <a:pt x="13" y="25"/>
                    <a:pt x="13" y="25"/>
                  </a:cubicBezTo>
                  <a:cubicBezTo>
                    <a:pt x="13" y="26"/>
                    <a:pt x="13" y="25"/>
                    <a:pt x="13" y="25"/>
                  </a:cubicBezTo>
                  <a:close/>
                  <a:moveTo>
                    <a:pt x="20" y="20"/>
                  </a:moveTo>
                  <a:cubicBezTo>
                    <a:pt x="20" y="20"/>
                    <a:pt x="21" y="20"/>
                    <a:pt x="21" y="19"/>
                  </a:cubicBezTo>
                  <a:cubicBezTo>
                    <a:pt x="21" y="19"/>
                    <a:pt x="21" y="20"/>
                    <a:pt x="21" y="20"/>
                  </a:cubicBezTo>
                  <a:cubicBezTo>
                    <a:pt x="21" y="20"/>
                    <a:pt x="21" y="20"/>
                    <a:pt x="20" y="20"/>
                  </a:cubicBezTo>
                  <a:close/>
                  <a:moveTo>
                    <a:pt x="11" y="27"/>
                  </a:moveTo>
                  <a:cubicBezTo>
                    <a:pt x="11" y="27"/>
                    <a:pt x="11" y="27"/>
                    <a:pt x="11" y="27"/>
                  </a:cubicBezTo>
                  <a:cubicBezTo>
                    <a:pt x="11" y="27"/>
                    <a:pt x="11" y="27"/>
                    <a:pt x="11" y="27"/>
                  </a:cubicBezTo>
                  <a:cubicBezTo>
                    <a:pt x="11" y="27"/>
                    <a:pt x="11" y="27"/>
                    <a:pt x="11" y="27"/>
                  </a:cubicBezTo>
                  <a:cubicBezTo>
                    <a:pt x="11" y="27"/>
                    <a:pt x="11" y="27"/>
                    <a:pt x="11" y="27"/>
                  </a:cubicBezTo>
                  <a:close/>
                  <a:moveTo>
                    <a:pt x="15" y="24"/>
                  </a:moveTo>
                  <a:cubicBezTo>
                    <a:pt x="15" y="24"/>
                    <a:pt x="15" y="24"/>
                    <a:pt x="15" y="24"/>
                  </a:cubicBezTo>
                  <a:cubicBezTo>
                    <a:pt x="14" y="25"/>
                    <a:pt x="14" y="25"/>
                    <a:pt x="14" y="25"/>
                  </a:cubicBezTo>
                  <a:cubicBezTo>
                    <a:pt x="14" y="25"/>
                    <a:pt x="14" y="25"/>
                    <a:pt x="14" y="25"/>
                  </a:cubicBezTo>
                  <a:cubicBezTo>
                    <a:pt x="14" y="25"/>
                    <a:pt x="15" y="24"/>
                    <a:pt x="15" y="24"/>
                  </a:cubicBezTo>
                  <a:close/>
                  <a:moveTo>
                    <a:pt x="20" y="21"/>
                  </a:moveTo>
                  <a:cubicBezTo>
                    <a:pt x="20" y="21"/>
                    <a:pt x="20" y="21"/>
                    <a:pt x="20" y="21"/>
                  </a:cubicBezTo>
                  <a:cubicBezTo>
                    <a:pt x="20" y="21"/>
                    <a:pt x="20" y="20"/>
                    <a:pt x="20" y="20"/>
                  </a:cubicBezTo>
                  <a:cubicBezTo>
                    <a:pt x="20" y="20"/>
                    <a:pt x="20" y="20"/>
                    <a:pt x="20" y="20"/>
                  </a:cubicBezTo>
                  <a:cubicBezTo>
                    <a:pt x="20" y="20"/>
                    <a:pt x="21" y="21"/>
                    <a:pt x="20" y="21"/>
                  </a:cubicBezTo>
                  <a:cubicBezTo>
                    <a:pt x="20" y="20"/>
                    <a:pt x="20" y="21"/>
                    <a:pt x="20" y="21"/>
                  </a:cubicBezTo>
                  <a:cubicBezTo>
                    <a:pt x="19" y="21"/>
                    <a:pt x="20" y="21"/>
                    <a:pt x="20" y="21"/>
                  </a:cubicBezTo>
                  <a:close/>
                  <a:moveTo>
                    <a:pt x="6" y="31"/>
                  </a:moveTo>
                  <a:cubicBezTo>
                    <a:pt x="6" y="31"/>
                    <a:pt x="6" y="31"/>
                    <a:pt x="6" y="31"/>
                  </a:cubicBezTo>
                  <a:cubicBezTo>
                    <a:pt x="6" y="31"/>
                    <a:pt x="6" y="31"/>
                    <a:pt x="6" y="31"/>
                  </a:cubicBezTo>
                  <a:cubicBezTo>
                    <a:pt x="6" y="31"/>
                    <a:pt x="6" y="31"/>
                    <a:pt x="6" y="32"/>
                  </a:cubicBezTo>
                  <a:cubicBezTo>
                    <a:pt x="5" y="32"/>
                    <a:pt x="6" y="31"/>
                    <a:pt x="6" y="31"/>
                  </a:cubicBezTo>
                  <a:cubicBezTo>
                    <a:pt x="6" y="31"/>
                    <a:pt x="6" y="31"/>
                    <a:pt x="6" y="31"/>
                  </a:cubicBezTo>
                  <a:close/>
                  <a:moveTo>
                    <a:pt x="5" y="32"/>
                  </a:moveTo>
                  <a:cubicBezTo>
                    <a:pt x="5" y="32"/>
                    <a:pt x="6" y="32"/>
                    <a:pt x="5" y="32"/>
                  </a:cubicBezTo>
                  <a:cubicBezTo>
                    <a:pt x="6" y="32"/>
                    <a:pt x="5" y="32"/>
                    <a:pt x="5" y="33"/>
                  </a:cubicBezTo>
                  <a:cubicBezTo>
                    <a:pt x="5" y="32"/>
                    <a:pt x="5" y="32"/>
                    <a:pt x="5" y="32"/>
                  </a:cubicBezTo>
                  <a:close/>
                  <a:moveTo>
                    <a:pt x="9" y="31"/>
                  </a:moveTo>
                  <a:cubicBezTo>
                    <a:pt x="9" y="32"/>
                    <a:pt x="9" y="31"/>
                    <a:pt x="9" y="31"/>
                  </a:cubicBezTo>
                  <a:cubicBezTo>
                    <a:pt x="9" y="31"/>
                    <a:pt x="9" y="31"/>
                    <a:pt x="9" y="31"/>
                  </a:cubicBezTo>
                  <a:cubicBezTo>
                    <a:pt x="9" y="31"/>
                    <a:pt x="10" y="31"/>
                    <a:pt x="10" y="31"/>
                  </a:cubicBezTo>
                  <a:cubicBezTo>
                    <a:pt x="10" y="31"/>
                    <a:pt x="10" y="31"/>
                    <a:pt x="10" y="31"/>
                  </a:cubicBezTo>
                  <a:cubicBezTo>
                    <a:pt x="10" y="31"/>
                    <a:pt x="10" y="31"/>
                    <a:pt x="10" y="31"/>
                  </a:cubicBezTo>
                  <a:cubicBezTo>
                    <a:pt x="10" y="31"/>
                    <a:pt x="10" y="31"/>
                    <a:pt x="9" y="32"/>
                  </a:cubicBezTo>
                  <a:cubicBezTo>
                    <a:pt x="9" y="31"/>
                    <a:pt x="9" y="31"/>
                    <a:pt x="9" y="31"/>
                  </a:cubicBezTo>
                  <a:cubicBezTo>
                    <a:pt x="9" y="31"/>
                    <a:pt x="9" y="31"/>
                    <a:pt x="9" y="31"/>
                  </a:cubicBezTo>
                  <a:cubicBezTo>
                    <a:pt x="9" y="31"/>
                    <a:pt x="9" y="32"/>
                    <a:pt x="9" y="31"/>
                  </a:cubicBezTo>
                  <a:cubicBezTo>
                    <a:pt x="9" y="31"/>
                    <a:pt x="9" y="32"/>
                    <a:pt x="9" y="32"/>
                  </a:cubicBezTo>
                  <a:cubicBezTo>
                    <a:pt x="9" y="32"/>
                    <a:pt x="8" y="32"/>
                    <a:pt x="9" y="32"/>
                  </a:cubicBezTo>
                  <a:cubicBezTo>
                    <a:pt x="9"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3"/>
                    <a:pt x="7" y="33"/>
                    <a:pt x="7" y="33"/>
                  </a:cubicBezTo>
                  <a:cubicBezTo>
                    <a:pt x="7" y="33"/>
                    <a:pt x="9" y="32"/>
                    <a:pt x="8" y="31"/>
                  </a:cubicBezTo>
                  <a:cubicBezTo>
                    <a:pt x="8" y="32"/>
                    <a:pt x="8" y="32"/>
                    <a:pt x="8" y="32"/>
                  </a:cubicBezTo>
                  <a:cubicBezTo>
                    <a:pt x="8" y="31"/>
                    <a:pt x="8" y="32"/>
                    <a:pt x="8" y="32"/>
                  </a:cubicBezTo>
                  <a:cubicBezTo>
                    <a:pt x="8" y="31"/>
                    <a:pt x="8" y="31"/>
                    <a:pt x="9" y="31"/>
                  </a:cubicBezTo>
                  <a:cubicBezTo>
                    <a:pt x="9" y="31"/>
                    <a:pt x="9" y="31"/>
                    <a:pt x="9" y="31"/>
                  </a:cubicBezTo>
                  <a:close/>
                  <a:moveTo>
                    <a:pt x="6" y="34"/>
                  </a:move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lose/>
                  <a:moveTo>
                    <a:pt x="7" y="33"/>
                  </a:moveTo>
                  <a:cubicBezTo>
                    <a:pt x="7" y="33"/>
                    <a:pt x="7" y="33"/>
                    <a:pt x="8" y="33"/>
                  </a:cubicBezTo>
                  <a:cubicBezTo>
                    <a:pt x="7" y="34"/>
                    <a:pt x="6" y="34"/>
                    <a:pt x="7" y="33"/>
                  </a:cubicBezTo>
                  <a:cubicBezTo>
                    <a:pt x="7" y="33"/>
                    <a:pt x="7" y="33"/>
                    <a:pt x="7" y="33"/>
                  </a:cubicBezTo>
                  <a:close/>
                  <a:moveTo>
                    <a:pt x="65" y="46"/>
                  </a:moveTo>
                  <a:cubicBezTo>
                    <a:pt x="66" y="47"/>
                    <a:pt x="65" y="47"/>
                    <a:pt x="66" y="48"/>
                  </a:cubicBezTo>
                  <a:cubicBezTo>
                    <a:pt x="65" y="47"/>
                    <a:pt x="65" y="47"/>
                    <a:pt x="65" y="46"/>
                  </a:cubicBezTo>
                  <a:cubicBezTo>
                    <a:pt x="65" y="47"/>
                    <a:pt x="65" y="46"/>
                    <a:pt x="65" y="46"/>
                  </a:cubicBezTo>
                  <a:cubicBezTo>
                    <a:pt x="65" y="46"/>
                    <a:pt x="65" y="47"/>
                    <a:pt x="65" y="46"/>
                  </a:cubicBezTo>
                  <a:close/>
                  <a:moveTo>
                    <a:pt x="65" y="45"/>
                  </a:moveTo>
                  <a:cubicBezTo>
                    <a:pt x="65" y="45"/>
                    <a:pt x="65" y="46"/>
                    <a:pt x="65" y="46"/>
                  </a:cubicBezTo>
                  <a:cubicBezTo>
                    <a:pt x="65" y="45"/>
                    <a:pt x="64" y="45"/>
                    <a:pt x="64" y="45"/>
                  </a:cubicBezTo>
                  <a:cubicBezTo>
                    <a:pt x="64" y="45"/>
                    <a:pt x="64" y="45"/>
                    <a:pt x="65" y="45"/>
                  </a:cubicBezTo>
                  <a:cubicBezTo>
                    <a:pt x="65" y="45"/>
                    <a:pt x="65" y="45"/>
                    <a:pt x="65" y="45"/>
                  </a:cubicBezTo>
                  <a:cubicBezTo>
                    <a:pt x="65" y="45"/>
                    <a:pt x="65" y="45"/>
                    <a:pt x="65" y="45"/>
                  </a:cubicBezTo>
                  <a:close/>
                  <a:moveTo>
                    <a:pt x="65" y="46"/>
                  </a:moveTo>
                  <a:cubicBezTo>
                    <a:pt x="65" y="46"/>
                    <a:pt x="65" y="46"/>
                    <a:pt x="65" y="46"/>
                  </a:cubicBezTo>
                  <a:cubicBezTo>
                    <a:pt x="65" y="46"/>
                    <a:pt x="65" y="46"/>
                    <a:pt x="65" y="46"/>
                  </a:cubicBezTo>
                  <a:close/>
                  <a:moveTo>
                    <a:pt x="9" y="37"/>
                  </a:moveTo>
                  <a:cubicBezTo>
                    <a:pt x="8" y="37"/>
                    <a:pt x="9" y="37"/>
                    <a:pt x="9" y="37"/>
                  </a:cubicBezTo>
                  <a:cubicBezTo>
                    <a:pt x="9" y="37"/>
                    <a:pt x="9" y="36"/>
                    <a:pt x="8" y="37"/>
                  </a:cubicBezTo>
                  <a:cubicBezTo>
                    <a:pt x="9" y="36"/>
                    <a:pt x="9" y="36"/>
                    <a:pt x="10" y="36"/>
                  </a:cubicBezTo>
                  <a:cubicBezTo>
                    <a:pt x="9" y="36"/>
                    <a:pt x="9" y="36"/>
                    <a:pt x="9" y="36"/>
                  </a:cubicBezTo>
                  <a:cubicBezTo>
                    <a:pt x="9" y="36"/>
                    <a:pt x="9" y="36"/>
                    <a:pt x="9" y="36"/>
                  </a:cubicBezTo>
                  <a:cubicBezTo>
                    <a:pt x="9" y="36"/>
                    <a:pt x="9" y="36"/>
                    <a:pt x="9" y="37"/>
                  </a:cubicBezTo>
                  <a:close/>
                  <a:moveTo>
                    <a:pt x="10" y="35"/>
                  </a:moveTo>
                  <a:cubicBezTo>
                    <a:pt x="10" y="35"/>
                    <a:pt x="10" y="35"/>
                    <a:pt x="10" y="36"/>
                  </a:cubicBezTo>
                  <a:cubicBezTo>
                    <a:pt x="10" y="36"/>
                    <a:pt x="10" y="36"/>
                    <a:pt x="10" y="35"/>
                  </a:cubicBezTo>
                  <a:cubicBezTo>
                    <a:pt x="10" y="35"/>
                    <a:pt x="10" y="36"/>
                    <a:pt x="10" y="36"/>
                  </a:cubicBezTo>
                  <a:cubicBezTo>
                    <a:pt x="10" y="36"/>
                    <a:pt x="10" y="35"/>
                    <a:pt x="10" y="35"/>
                  </a:cubicBezTo>
                  <a:close/>
                  <a:moveTo>
                    <a:pt x="10" y="36"/>
                  </a:moveTo>
                  <a:cubicBezTo>
                    <a:pt x="10" y="36"/>
                    <a:pt x="10" y="36"/>
                    <a:pt x="9" y="36"/>
                  </a:cubicBezTo>
                  <a:cubicBezTo>
                    <a:pt x="9" y="36"/>
                    <a:pt x="10" y="36"/>
                    <a:pt x="10" y="36"/>
                  </a:cubicBezTo>
                  <a:cubicBezTo>
                    <a:pt x="10" y="36"/>
                    <a:pt x="10" y="36"/>
                    <a:pt x="10" y="36"/>
                  </a:cubicBezTo>
                  <a:close/>
                  <a:moveTo>
                    <a:pt x="10" y="36"/>
                  </a:moveTo>
                  <a:cubicBezTo>
                    <a:pt x="10" y="36"/>
                    <a:pt x="10" y="36"/>
                    <a:pt x="10" y="36"/>
                  </a:cubicBezTo>
                  <a:cubicBezTo>
                    <a:pt x="10" y="36"/>
                    <a:pt x="10" y="36"/>
                    <a:pt x="10" y="36"/>
                  </a:cubicBezTo>
                  <a:close/>
                  <a:moveTo>
                    <a:pt x="29" y="22"/>
                  </a:moveTo>
                  <a:cubicBezTo>
                    <a:pt x="30" y="22"/>
                    <a:pt x="29" y="22"/>
                    <a:pt x="29" y="22"/>
                  </a:cubicBezTo>
                  <a:cubicBezTo>
                    <a:pt x="29" y="22"/>
                    <a:pt x="30" y="22"/>
                    <a:pt x="30" y="22"/>
                  </a:cubicBezTo>
                  <a:cubicBezTo>
                    <a:pt x="30" y="22"/>
                    <a:pt x="29" y="22"/>
                    <a:pt x="29" y="22"/>
                  </a:cubicBezTo>
                  <a:close/>
                  <a:moveTo>
                    <a:pt x="11" y="36"/>
                  </a:moveTo>
                  <a:cubicBezTo>
                    <a:pt x="11" y="35"/>
                    <a:pt x="12" y="35"/>
                    <a:pt x="12" y="35"/>
                  </a:cubicBezTo>
                  <a:cubicBezTo>
                    <a:pt x="12" y="35"/>
                    <a:pt x="12" y="35"/>
                    <a:pt x="12" y="36"/>
                  </a:cubicBezTo>
                  <a:cubicBezTo>
                    <a:pt x="12" y="36"/>
                    <a:pt x="11" y="35"/>
                    <a:pt x="11" y="36"/>
                  </a:cubicBezTo>
                  <a:close/>
                  <a:moveTo>
                    <a:pt x="53" y="21"/>
                  </a:moveTo>
                  <a:cubicBezTo>
                    <a:pt x="53" y="21"/>
                    <a:pt x="53" y="22"/>
                    <a:pt x="53" y="22"/>
                  </a:cubicBezTo>
                  <a:cubicBezTo>
                    <a:pt x="53" y="22"/>
                    <a:pt x="53" y="22"/>
                    <a:pt x="53" y="22"/>
                  </a:cubicBezTo>
                  <a:cubicBezTo>
                    <a:pt x="53" y="22"/>
                    <a:pt x="54" y="23"/>
                    <a:pt x="54" y="24"/>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2"/>
                    <a:pt x="53" y="22"/>
                    <a:pt x="53" y="23"/>
                  </a:cubicBezTo>
                  <a:cubicBezTo>
                    <a:pt x="53" y="22"/>
                    <a:pt x="53" y="22"/>
                    <a:pt x="53" y="21"/>
                  </a:cubicBezTo>
                  <a:cubicBezTo>
                    <a:pt x="53" y="22"/>
                    <a:pt x="53" y="22"/>
                    <a:pt x="53" y="22"/>
                  </a:cubicBezTo>
                  <a:cubicBezTo>
                    <a:pt x="53" y="22"/>
                    <a:pt x="53" y="21"/>
                    <a:pt x="53" y="21"/>
                  </a:cubicBezTo>
                  <a:close/>
                  <a:moveTo>
                    <a:pt x="10" y="37"/>
                  </a:moveTo>
                  <a:cubicBezTo>
                    <a:pt x="10" y="37"/>
                    <a:pt x="10" y="37"/>
                    <a:pt x="10" y="37"/>
                  </a:cubicBezTo>
                  <a:cubicBezTo>
                    <a:pt x="10" y="37"/>
                    <a:pt x="10" y="37"/>
                    <a:pt x="11" y="37"/>
                  </a:cubicBezTo>
                  <a:cubicBezTo>
                    <a:pt x="11" y="37"/>
                    <a:pt x="10" y="37"/>
                    <a:pt x="10" y="37"/>
                  </a:cubicBezTo>
                  <a:close/>
                  <a:moveTo>
                    <a:pt x="32" y="21"/>
                  </a:moveTo>
                  <a:cubicBezTo>
                    <a:pt x="32" y="21"/>
                    <a:pt x="33" y="21"/>
                    <a:pt x="33" y="21"/>
                  </a:cubicBezTo>
                  <a:cubicBezTo>
                    <a:pt x="33" y="21"/>
                    <a:pt x="32" y="21"/>
                    <a:pt x="32" y="21"/>
                  </a:cubicBezTo>
                  <a:cubicBezTo>
                    <a:pt x="32" y="21"/>
                    <a:pt x="32" y="21"/>
                    <a:pt x="33" y="21"/>
                  </a:cubicBezTo>
                  <a:cubicBezTo>
                    <a:pt x="32" y="21"/>
                    <a:pt x="32" y="21"/>
                    <a:pt x="32" y="21"/>
                  </a:cubicBezTo>
                  <a:close/>
                  <a:moveTo>
                    <a:pt x="18" y="32"/>
                  </a:moveTo>
                  <a:cubicBezTo>
                    <a:pt x="18" y="31"/>
                    <a:pt x="18" y="31"/>
                    <a:pt x="19" y="31"/>
                  </a:cubicBezTo>
                  <a:cubicBezTo>
                    <a:pt x="19" y="31"/>
                    <a:pt x="19" y="32"/>
                    <a:pt x="19" y="32"/>
                  </a:cubicBezTo>
                  <a:cubicBezTo>
                    <a:pt x="18" y="32"/>
                    <a:pt x="19" y="31"/>
                    <a:pt x="18" y="32"/>
                  </a:cubicBezTo>
                  <a:close/>
                  <a:moveTo>
                    <a:pt x="41" y="16"/>
                  </a:moveTo>
                  <a:cubicBezTo>
                    <a:pt x="41" y="16"/>
                    <a:pt x="41" y="16"/>
                    <a:pt x="41" y="16"/>
                  </a:cubicBezTo>
                  <a:cubicBezTo>
                    <a:pt x="41" y="16"/>
                    <a:pt x="41" y="16"/>
                    <a:pt x="40" y="16"/>
                  </a:cubicBezTo>
                  <a:cubicBezTo>
                    <a:pt x="40" y="16"/>
                    <a:pt x="40" y="16"/>
                    <a:pt x="40" y="16"/>
                  </a:cubicBezTo>
                  <a:cubicBezTo>
                    <a:pt x="40" y="16"/>
                    <a:pt x="41" y="16"/>
                    <a:pt x="41" y="16"/>
                  </a:cubicBezTo>
                  <a:close/>
                  <a:moveTo>
                    <a:pt x="30" y="23"/>
                  </a:moveTo>
                  <a:cubicBezTo>
                    <a:pt x="30" y="23"/>
                    <a:pt x="30" y="23"/>
                    <a:pt x="30" y="24"/>
                  </a:cubicBezTo>
                  <a:cubicBezTo>
                    <a:pt x="31" y="24"/>
                    <a:pt x="31" y="24"/>
                    <a:pt x="31" y="24"/>
                  </a:cubicBezTo>
                  <a:cubicBezTo>
                    <a:pt x="30" y="24"/>
                    <a:pt x="30" y="24"/>
                    <a:pt x="30" y="23"/>
                  </a:cubicBezTo>
                  <a:close/>
                  <a:moveTo>
                    <a:pt x="32" y="22"/>
                  </a:moveTo>
                  <a:cubicBezTo>
                    <a:pt x="32" y="22"/>
                    <a:pt x="32" y="22"/>
                    <a:pt x="32" y="22"/>
                  </a:cubicBezTo>
                  <a:cubicBezTo>
                    <a:pt x="32" y="22"/>
                    <a:pt x="33" y="22"/>
                    <a:pt x="33" y="22"/>
                  </a:cubicBezTo>
                  <a:cubicBezTo>
                    <a:pt x="33" y="22"/>
                    <a:pt x="32" y="22"/>
                    <a:pt x="32" y="22"/>
                  </a:cubicBezTo>
                  <a:cubicBezTo>
                    <a:pt x="32" y="22"/>
                    <a:pt x="32" y="22"/>
                    <a:pt x="32" y="22"/>
                  </a:cubicBezTo>
                  <a:close/>
                  <a:moveTo>
                    <a:pt x="48" y="12"/>
                  </a:moveTo>
                  <a:cubicBezTo>
                    <a:pt x="48" y="12"/>
                    <a:pt x="48" y="12"/>
                    <a:pt x="48" y="12"/>
                  </a:cubicBezTo>
                  <a:cubicBezTo>
                    <a:pt x="48" y="12"/>
                    <a:pt x="48" y="12"/>
                    <a:pt x="48" y="12"/>
                  </a:cubicBezTo>
                  <a:cubicBezTo>
                    <a:pt x="48" y="12"/>
                    <a:pt x="48" y="12"/>
                    <a:pt x="48" y="12"/>
                  </a:cubicBezTo>
                  <a:cubicBezTo>
                    <a:pt x="48" y="12"/>
                    <a:pt x="48" y="12"/>
                    <a:pt x="48" y="12"/>
                  </a:cubicBezTo>
                  <a:close/>
                </a:path>
              </a:pathLst>
            </a:custGeom>
            <a:solidFill>
              <a:srgbClr val="FFC000"/>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sp>
          <p:nvSpPr>
            <p:cNvPr id="131" name="Google Shape;131;g8a5287a6af_0_2193"/>
            <p:cNvSpPr/>
            <p:nvPr/>
          </p:nvSpPr>
          <p:spPr>
            <a:xfrm rot="1405354">
              <a:off x="8387574" y="3691246"/>
              <a:ext cx="204787" cy="142875"/>
            </a:xfrm>
            <a:custGeom>
              <a:rect b="b" l="l" r="r" t="t"/>
              <a:pathLst>
                <a:path extrusionOk="0" h="48" w="70">
                  <a:moveTo>
                    <a:pt x="67" y="31"/>
                  </a:moveTo>
                  <a:cubicBezTo>
                    <a:pt x="67" y="31"/>
                    <a:pt x="68" y="32"/>
                    <a:pt x="68" y="32"/>
                  </a:cubicBezTo>
                  <a:cubicBezTo>
                    <a:pt x="68" y="31"/>
                    <a:pt x="68" y="31"/>
                    <a:pt x="67" y="31"/>
                  </a:cubicBezTo>
                  <a:close/>
                  <a:moveTo>
                    <a:pt x="62" y="18"/>
                  </a:moveTo>
                  <a:cubicBezTo>
                    <a:pt x="62" y="17"/>
                    <a:pt x="62" y="18"/>
                    <a:pt x="62" y="17"/>
                  </a:cubicBezTo>
                  <a:cubicBezTo>
                    <a:pt x="62" y="17"/>
                    <a:pt x="62" y="17"/>
                    <a:pt x="62" y="17"/>
                  </a:cubicBezTo>
                  <a:cubicBezTo>
                    <a:pt x="62" y="17"/>
                    <a:pt x="62" y="17"/>
                    <a:pt x="62" y="16"/>
                  </a:cubicBezTo>
                  <a:cubicBezTo>
                    <a:pt x="62" y="17"/>
                    <a:pt x="62" y="16"/>
                    <a:pt x="62" y="17"/>
                  </a:cubicBezTo>
                  <a:cubicBezTo>
                    <a:pt x="62" y="17"/>
                    <a:pt x="62" y="17"/>
                    <a:pt x="63" y="18"/>
                  </a:cubicBezTo>
                  <a:cubicBezTo>
                    <a:pt x="62" y="17"/>
                    <a:pt x="62" y="18"/>
                    <a:pt x="62" y="18"/>
                  </a:cubicBezTo>
                  <a:close/>
                  <a:moveTo>
                    <a:pt x="62" y="16"/>
                  </a:moveTo>
                  <a:cubicBezTo>
                    <a:pt x="62" y="16"/>
                    <a:pt x="62" y="16"/>
                    <a:pt x="62" y="16"/>
                  </a:cubicBezTo>
                  <a:cubicBezTo>
                    <a:pt x="62" y="16"/>
                    <a:pt x="62" y="16"/>
                    <a:pt x="62" y="16"/>
                  </a:cubicBezTo>
                  <a:cubicBezTo>
                    <a:pt x="62" y="16"/>
                    <a:pt x="62" y="16"/>
                    <a:pt x="62" y="16"/>
                  </a:cubicBezTo>
                  <a:cubicBezTo>
                    <a:pt x="62" y="16"/>
                    <a:pt x="62" y="16"/>
                    <a:pt x="62" y="16"/>
                  </a:cubicBezTo>
                  <a:close/>
                  <a:moveTo>
                    <a:pt x="60" y="11"/>
                  </a:moveTo>
                  <a:cubicBezTo>
                    <a:pt x="60" y="11"/>
                    <a:pt x="60" y="12"/>
                    <a:pt x="60" y="12"/>
                  </a:cubicBezTo>
                  <a:cubicBezTo>
                    <a:pt x="60" y="12"/>
                    <a:pt x="60" y="11"/>
                    <a:pt x="60" y="11"/>
                  </a:cubicBezTo>
                  <a:close/>
                  <a:moveTo>
                    <a:pt x="58" y="7"/>
                  </a:moveTo>
                  <a:cubicBezTo>
                    <a:pt x="58" y="6"/>
                    <a:pt x="57" y="5"/>
                    <a:pt x="57" y="5"/>
                  </a:cubicBezTo>
                  <a:cubicBezTo>
                    <a:pt x="57" y="5"/>
                    <a:pt x="57" y="5"/>
                    <a:pt x="58" y="6"/>
                  </a:cubicBezTo>
                  <a:cubicBezTo>
                    <a:pt x="58" y="5"/>
                    <a:pt x="58" y="5"/>
                    <a:pt x="57" y="5"/>
                  </a:cubicBezTo>
                  <a:cubicBezTo>
                    <a:pt x="58" y="5"/>
                    <a:pt x="58" y="6"/>
                    <a:pt x="58" y="7"/>
                  </a:cubicBezTo>
                  <a:close/>
                  <a:moveTo>
                    <a:pt x="59" y="8"/>
                  </a:moveTo>
                  <a:cubicBezTo>
                    <a:pt x="59" y="9"/>
                    <a:pt x="59" y="9"/>
                    <a:pt x="59" y="9"/>
                  </a:cubicBezTo>
                  <a:cubicBezTo>
                    <a:pt x="59" y="8"/>
                    <a:pt x="59" y="9"/>
                    <a:pt x="58" y="8"/>
                  </a:cubicBezTo>
                  <a:cubicBezTo>
                    <a:pt x="59" y="8"/>
                    <a:pt x="58" y="8"/>
                    <a:pt x="59" y="8"/>
                  </a:cubicBezTo>
                  <a:close/>
                  <a:moveTo>
                    <a:pt x="50" y="0"/>
                  </a:moveTo>
                  <a:cubicBezTo>
                    <a:pt x="51" y="0"/>
                    <a:pt x="50" y="0"/>
                    <a:pt x="50" y="0"/>
                  </a:cubicBezTo>
                  <a:cubicBezTo>
                    <a:pt x="50" y="0"/>
                    <a:pt x="50" y="0"/>
                    <a:pt x="50" y="0"/>
                  </a:cubicBezTo>
                  <a:cubicBezTo>
                    <a:pt x="50" y="0"/>
                    <a:pt x="50" y="0"/>
                    <a:pt x="50" y="0"/>
                  </a:cubicBezTo>
                  <a:cubicBezTo>
                    <a:pt x="51" y="0"/>
                    <a:pt x="49" y="0"/>
                    <a:pt x="48" y="0"/>
                  </a:cubicBezTo>
                  <a:cubicBezTo>
                    <a:pt x="48" y="0"/>
                    <a:pt x="50" y="0"/>
                    <a:pt x="50" y="0"/>
                  </a:cubicBezTo>
                  <a:close/>
                  <a:moveTo>
                    <a:pt x="56" y="4"/>
                  </a:moveTo>
                  <a:cubicBezTo>
                    <a:pt x="57" y="4"/>
                    <a:pt x="56" y="4"/>
                    <a:pt x="57" y="4"/>
                  </a:cubicBezTo>
                  <a:cubicBezTo>
                    <a:pt x="56" y="4"/>
                    <a:pt x="56" y="4"/>
                    <a:pt x="56" y="4"/>
                  </a:cubicBezTo>
                  <a:cubicBezTo>
                    <a:pt x="56" y="4"/>
                    <a:pt x="56" y="4"/>
                    <a:pt x="56" y="4"/>
                  </a:cubicBezTo>
                  <a:cubicBezTo>
                    <a:pt x="56" y="4"/>
                    <a:pt x="56" y="4"/>
                    <a:pt x="56" y="4"/>
                  </a:cubicBezTo>
                  <a:close/>
                  <a:moveTo>
                    <a:pt x="58" y="9"/>
                  </a:moveTo>
                  <a:cubicBezTo>
                    <a:pt x="58" y="10"/>
                    <a:pt x="58" y="9"/>
                    <a:pt x="58" y="10"/>
                  </a:cubicBezTo>
                  <a:cubicBezTo>
                    <a:pt x="58" y="10"/>
                    <a:pt x="58" y="10"/>
                    <a:pt x="58" y="10"/>
                  </a:cubicBezTo>
                  <a:cubicBezTo>
                    <a:pt x="58" y="10"/>
                    <a:pt x="58" y="9"/>
                    <a:pt x="58" y="9"/>
                  </a:cubicBezTo>
                  <a:cubicBezTo>
                    <a:pt x="58" y="9"/>
                    <a:pt x="58" y="9"/>
                    <a:pt x="58" y="9"/>
                  </a:cubicBezTo>
                  <a:cubicBezTo>
                    <a:pt x="58" y="9"/>
                    <a:pt x="58" y="9"/>
                    <a:pt x="58" y="9"/>
                  </a:cubicBezTo>
                  <a:cubicBezTo>
                    <a:pt x="58" y="9"/>
                    <a:pt x="58" y="9"/>
                    <a:pt x="58" y="9"/>
                  </a:cubicBezTo>
                  <a:close/>
                  <a:moveTo>
                    <a:pt x="37" y="8"/>
                  </a:moveTo>
                  <a:cubicBezTo>
                    <a:pt x="37" y="8"/>
                    <a:pt x="36" y="8"/>
                    <a:pt x="36" y="8"/>
                  </a:cubicBezTo>
                  <a:cubicBezTo>
                    <a:pt x="36" y="8"/>
                    <a:pt x="36" y="8"/>
                    <a:pt x="37" y="8"/>
                  </a:cubicBezTo>
                  <a:close/>
                  <a:moveTo>
                    <a:pt x="40" y="6"/>
                  </a:moveTo>
                  <a:cubicBezTo>
                    <a:pt x="40" y="6"/>
                    <a:pt x="40" y="6"/>
                    <a:pt x="40" y="6"/>
                  </a:cubicBezTo>
                  <a:cubicBezTo>
                    <a:pt x="40" y="6"/>
                    <a:pt x="40" y="6"/>
                    <a:pt x="40" y="6"/>
                  </a:cubicBezTo>
                  <a:cubicBezTo>
                    <a:pt x="40" y="6"/>
                    <a:pt x="40" y="6"/>
                    <a:pt x="41" y="6"/>
                  </a:cubicBezTo>
                  <a:cubicBezTo>
                    <a:pt x="41" y="6"/>
                    <a:pt x="40" y="6"/>
                    <a:pt x="40" y="7"/>
                  </a:cubicBezTo>
                  <a:cubicBezTo>
                    <a:pt x="40" y="7"/>
                    <a:pt x="40" y="7"/>
                    <a:pt x="40" y="7"/>
                  </a:cubicBezTo>
                  <a:cubicBezTo>
                    <a:pt x="40" y="7"/>
                    <a:pt x="40" y="6"/>
                    <a:pt x="40" y="6"/>
                  </a:cubicBezTo>
                  <a:cubicBezTo>
                    <a:pt x="40" y="6"/>
                    <a:pt x="40" y="6"/>
                    <a:pt x="40" y="6"/>
                  </a:cubicBezTo>
                  <a:close/>
                  <a:moveTo>
                    <a:pt x="37" y="8"/>
                  </a:moveTo>
                  <a:cubicBezTo>
                    <a:pt x="37" y="8"/>
                    <a:pt x="37" y="8"/>
                    <a:pt x="37" y="8"/>
                  </a:cubicBezTo>
                  <a:cubicBezTo>
                    <a:pt x="37" y="8"/>
                    <a:pt x="37" y="8"/>
                    <a:pt x="37" y="8"/>
                  </a:cubicBezTo>
                  <a:close/>
                  <a:moveTo>
                    <a:pt x="42" y="5"/>
                  </a:moveTo>
                  <a:cubicBezTo>
                    <a:pt x="42" y="6"/>
                    <a:pt x="41" y="6"/>
                    <a:pt x="41" y="6"/>
                  </a:cubicBezTo>
                  <a:cubicBezTo>
                    <a:pt x="41" y="5"/>
                    <a:pt x="42" y="5"/>
                    <a:pt x="42" y="5"/>
                  </a:cubicBezTo>
                  <a:close/>
                  <a:moveTo>
                    <a:pt x="37" y="8"/>
                  </a:moveTo>
                  <a:cubicBezTo>
                    <a:pt x="38" y="8"/>
                    <a:pt x="38" y="8"/>
                    <a:pt x="38" y="8"/>
                  </a:cubicBezTo>
                  <a:cubicBezTo>
                    <a:pt x="38" y="8"/>
                    <a:pt x="38" y="8"/>
                    <a:pt x="38" y="8"/>
                  </a:cubicBezTo>
                  <a:cubicBezTo>
                    <a:pt x="38" y="8"/>
                    <a:pt x="38" y="8"/>
                    <a:pt x="37" y="8"/>
                  </a:cubicBezTo>
                  <a:cubicBezTo>
                    <a:pt x="37" y="8"/>
                    <a:pt x="38" y="8"/>
                    <a:pt x="37" y="8"/>
                  </a:cubicBezTo>
                  <a:close/>
                  <a:moveTo>
                    <a:pt x="20" y="20"/>
                  </a:moveTo>
                  <a:cubicBezTo>
                    <a:pt x="20" y="20"/>
                    <a:pt x="20" y="20"/>
                    <a:pt x="20" y="20"/>
                  </a:cubicBezTo>
                  <a:cubicBezTo>
                    <a:pt x="20" y="20"/>
                    <a:pt x="20" y="20"/>
                    <a:pt x="19" y="20"/>
                  </a:cubicBezTo>
                  <a:cubicBezTo>
                    <a:pt x="19" y="21"/>
                    <a:pt x="20" y="20"/>
                    <a:pt x="20" y="20"/>
                  </a:cubicBezTo>
                  <a:close/>
                  <a:moveTo>
                    <a:pt x="35" y="10"/>
                  </a:moveTo>
                  <a:cubicBezTo>
                    <a:pt x="35" y="10"/>
                    <a:pt x="35" y="10"/>
                    <a:pt x="35" y="11"/>
                  </a:cubicBezTo>
                  <a:cubicBezTo>
                    <a:pt x="34" y="10"/>
                    <a:pt x="35" y="10"/>
                    <a:pt x="35" y="10"/>
                  </a:cubicBezTo>
                  <a:close/>
                  <a:moveTo>
                    <a:pt x="17" y="22"/>
                  </a:moveTo>
                  <a:cubicBezTo>
                    <a:pt x="17" y="22"/>
                    <a:pt x="17" y="22"/>
                    <a:pt x="17" y="22"/>
                  </a:cubicBezTo>
                  <a:cubicBezTo>
                    <a:pt x="17" y="23"/>
                    <a:pt x="17" y="23"/>
                    <a:pt x="17" y="23"/>
                  </a:cubicBezTo>
                  <a:cubicBezTo>
                    <a:pt x="17" y="23"/>
                    <a:pt x="17" y="23"/>
                    <a:pt x="17" y="23"/>
                  </a:cubicBezTo>
                  <a:cubicBezTo>
                    <a:pt x="17" y="23"/>
                    <a:pt x="17" y="22"/>
                    <a:pt x="17" y="22"/>
                  </a:cubicBezTo>
                  <a:close/>
                  <a:moveTo>
                    <a:pt x="23" y="18"/>
                  </a:moveTo>
                  <a:cubicBezTo>
                    <a:pt x="23" y="18"/>
                    <a:pt x="24" y="18"/>
                    <a:pt x="23" y="18"/>
                  </a:cubicBezTo>
                  <a:cubicBezTo>
                    <a:pt x="23" y="18"/>
                    <a:pt x="23" y="18"/>
                    <a:pt x="23" y="18"/>
                  </a:cubicBezTo>
                  <a:close/>
                  <a:moveTo>
                    <a:pt x="26" y="17"/>
                  </a:moveTo>
                  <a:cubicBezTo>
                    <a:pt x="26" y="16"/>
                    <a:pt x="26" y="17"/>
                    <a:pt x="26" y="16"/>
                  </a:cubicBezTo>
                  <a:cubicBezTo>
                    <a:pt x="27" y="16"/>
                    <a:pt x="26" y="17"/>
                    <a:pt x="26" y="17"/>
                  </a:cubicBezTo>
                  <a:cubicBezTo>
                    <a:pt x="25" y="17"/>
                    <a:pt x="26" y="17"/>
                    <a:pt x="26" y="17"/>
                  </a:cubicBezTo>
                  <a:close/>
                  <a:moveTo>
                    <a:pt x="28" y="15"/>
                  </a:moveTo>
                  <a:cubicBezTo>
                    <a:pt x="28" y="16"/>
                    <a:pt x="28" y="16"/>
                    <a:pt x="28" y="16"/>
                  </a:cubicBezTo>
                  <a:cubicBezTo>
                    <a:pt x="28" y="15"/>
                    <a:pt x="28" y="15"/>
                    <a:pt x="28" y="15"/>
                  </a:cubicBezTo>
                  <a:close/>
                  <a:moveTo>
                    <a:pt x="35" y="11"/>
                  </a:moveTo>
                  <a:cubicBezTo>
                    <a:pt x="35" y="10"/>
                    <a:pt x="35" y="11"/>
                    <a:pt x="35" y="11"/>
                  </a:cubicBezTo>
                  <a:cubicBezTo>
                    <a:pt x="35" y="11"/>
                    <a:pt x="35" y="11"/>
                    <a:pt x="35" y="11"/>
                  </a:cubicBezTo>
                  <a:cubicBezTo>
                    <a:pt x="35" y="11"/>
                    <a:pt x="35" y="11"/>
                    <a:pt x="35" y="11"/>
                  </a:cubicBezTo>
                  <a:close/>
                  <a:moveTo>
                    <a:pt x="9" y="29"/>
                  </a:moveTo>
                  <a:cubicBezTo>
                    <a:pt x="9" y="29"/>
                    <a:pt x="9" y="29"/>
                    <a:pt x="10" y="29"/>
                  </a:cubicBezTo>
                  <a:cubicBezTo>
                    <a:pt x="10" y="29"/>
                    <a:pt x="9" y="29"/>
                    <a:pt x="9" y="29"/>
                  </a:cubicBezTo>
                  <a:close/>
                  <a:moveTo>
                    <a:pt x="8" y="30"/>
                  </a:moveTo>
                  <a:cubicBezTo>
                    <a:pt x="8" y="30"/>
                    <a:pt x="8" y="30"/>
                    <a:pt x="7" y="31"/>
                  </a:cubicBezTo>
                  <a:cubicBezTo>
                    <a:pt x="7" y="30"/>
                    <a:pt x="8" y="30"/>
                    <a:pt x="8" y="30"/>
                  </a:cubicBezTo>
                  <a:close/>
                  <a:moveTo>
                    <a:pt x="9" y="29"/>
                  </a:moveTo>
                  <a:cubicBezTo>
                    <a:pt x="9" y="29"/>
                    <a:pt x="9" y="30"/>
                    <a:pt x="9" y="29"/>
                  </a:cubicBezTo>
                  <a:cubicBezTo>
                    <a:pt x="9" y="29"/>
                    <a:pt x="9" y="29"/>
                    <a:pt x="9" y="29"/>
                  </a:cubicBezTo>
                  <a:close/>
                  <a:moveTo>
                    <a:pt x="5" y="34"/>
                  </a:moveTo>
                  <a:cubicBezTo>
                    <a:pt x="5" y="34"/>
                    <a:pt x="5" y="34"/>
                    <a:pt x="6" y="34"/>
                  </a:cubicBezTo>
                  <a:cubicBezTo>
                    <a:pt x="6" y="34"/>
                    <a:pt x="5" y="34"/>
                    <a:pt x="6" y="35"/>
                  </a:cubicBezTo>
                  <a:cubicBezTo>
                    <a:pt x="5" y="35"/>
                    <a:pt x="5" y="34"/>
                    <a:pt x="5" y="34"/>
                  </a:cubicBezTo>
                  <a:close/>
                  <a:moveTo>
                    <a:pt x="7" y="33"/>
                  </a:moveTo>
                  <a:cubicBezTo>
                    <a:pt x="7" y="32"/>
                    <a:pt x="8" y="32"/>
                    <a:pt x="8" y="32"/>
                  </a:cubicBezTo>
                  <a:cubicBezTo>
                    <a:pt x="8" y="32"/>
                    <a:pt x="8" y="32"/>
                    <a:pt x="7" y="33"/>
                  </a:cubicBezTo>
                  <a:close/>
                  <a:moveTo>
                    <a:pt x="3" y="36"/>
                  </a:moveTo>
                  <a:cubicBezTo>
                    <a:pt x="3" y="36"/>
                    <a:pt x="3" y="36"/>
                    <a:pt x="3" y="36"/>
                  </a:cubicBezTo>
                  <a:cubicBezTo>
                    <a:pt x="3" y="36"/>
                    <a:pt x="3" y="36"/>
                    <a:pt x="3" y="36"/>
                  </a:cubicBezTo>
                  <a:cubicBezTo>
                    <a:pt x="3" y="36"/>
                    <a:pt x="3" y="36"/>
                    <a:pt x="3" y="36"/>
                  </a:cubicBezTo>
                  <a:close/>
                  <a:moveTo>
                    <a:pt x="1" y="38"/>
                  </a:moveTo>
                  <a:cubicBezTo>
                    <a:pt x="1" y="39"/>
                    <a:pt x="0" y="40"/>
                    <a:pt x="1" y="39"/>
                  </a:cubicBezTo>
                  <a:cubicBezTo>
                    <a:pt x="1" y="38"/>
                    <a:pt x="1" y="38"/>
                    <a:pt x="1" y="38"/>
                  </a:cubicBezTo>
                  <a:close/>
                  <a:moveTo>
                    <a:pt x="64" y="46"/>
                  </a:moveTo>
                  <a:cubicBezTo>
                    <a:pt x="64" y="46"/>
                    <a:pt x="64" y="45"/>
                    <a:pt x="64" y="45"/>
                  </a:cubicBezTo>
                  <a:cubicBezTo>
                    <a:pt x="64" y="45"/>
                    <a:pt x="64" y="46"/>
                    <a:pt x="64" y="46"/>
                  </a:cubicBezTo>
                  <a:close/>
                  <a:moveTo>
                    <a:pt x="2" y="40"/>
                  </a:moveTo>
                  <a:cubicBezTo>
                    <a:pt x="2" y="40"/>
                    <a:pt x="3" y="39"/>
                    <a:pt x="3" y="39"/>
                  </a:cubicBezTo>
                  <a:cubicBezTo>
                    <a:pt x="2" y="39"/>
                    <a:pt x="2" y="40"/>
                    <a:pt x="2" y="40"/>
                  </a:cubicBezTo>
                  <a:close/>
                  <a:moveTo>
                    <a:pt x="60" y="37"/>
                  </a:moveTo>
                  <a:cubicBezTo>
                    <a:pt x="60" y="38"/>
                    <a:pt x="60" y="37"/>
                    <a:pt x="60" y="37"/>
                  </a:cubicBezTo>
                  <a:cubicBezTo>
                    <a:pt x="59" y="37"/>
                    <a:pt x="59" y="37"/>
                    <a:pt x="59" y="37"/>
                  </a:cubicBezTo>
                  <a:cubicBezTo>
                    <a:pt x="60" y="37"/>
                    <a:pt x="60" y="37"/>
                    <a:pt x="60" y="37"/>
                  </a:cubicBezTo>
                  <a:close/>
                  <a:moveTo>
                    <a:pt x="4" y="40"/>
                  </a:moveTo>
                  <a:cubicBezTo>
                    <a:pt x="4" y="40"/>
                    <a:pt x="4" y="40"/>
                    <a:pt x="4" y="40"/>
                  </a:cubicBezTo>
                  <a:cubicBezTo>
                    <a:pt x="4" y="40"/>
                    <a:pt x="4" y="40"/>
                    <a:pt x="5" y="40"/>
                  </a:cubicBezTo>
                  <a:cubicBezTo>
                    <a:pt x="4" y="40"/>
                    <a:pt x="4" y="40"/>
                    <a:pt x="3" y="41"/>
                  </a:cubicBezTo>
                  <a:cubicBezTo>
                    <a:pt x="3" y="40"/>
                    <a:pt x="4" y="40"/>
                    <a:pt x="4" y="40"/>
                  </a:cubicBezTo>
                  <a:close/>
                  <a:moveTo>
                    <a:pt x="61" y="42"/>
                  </a:moveTo>
                  <a:cubicBezTo>
                    <a:pt x="61" y="42"/>
                    <a:pt x="62" y="43"/>
                    <a:pt x="61" y="42"/>
                  </a:cubicBezTo>
                  <a:cubicBezTo>
                    <a:pt x="61" y="42"/>
                    <a:pt x="61" y="42"/>
                    <a:pt x="61" y="42"/>
                  </a:cubicBezTo>
                  <a:close/>
                  <a:moveTo>
                    <a:pt x="8" y="37"/>
                  </a:moveTo>
                  <a:cubicBezTo>
                    <a:pt x="8" y="37"/>
                    <a:pt x="8" y="37"/>
                    <a:pt x="8" y="37"/>
                  </a:cubicBezTo>
                  <a:cubicBezTo>
                    <a:pt x="8" y="37"/>
                    <a:pt x="8" y="37"/>
                    <a:pt x="8" y="37"/>
                  </a:cubicBezTo>
                  <a:cubicBezTo>
                    <a:pt x="8" y="37"/>
                    <a:pt x="8" y="37"/>
                    <a:pt x="8" y="37"/>
                  </a:cubicBezTo>
                  <a:cubicBezTo>
                    <a:pt x="8" y="37"/>
                    <a:pt x="8" y="37"/>
                    <a:pt x="8" y="37"/>
                  </a:cubicBezTo>
                  <a:close/>
                  <a:moveTo>
                    <a:pt x="6" y="39"/>
                  </a:moveTo>
                  <a:cubicBezTo>
                    <a:pt x="6" y="39"/>
                    <a:pt x="5" y="39"/>
                    <a:pt x="5" y="40"/>
                  </a:cubicBezTo>
                  <a:cubicBezTo>
                    <a:pt x="5" y="39"/>
                    <a:pt x="6" y="39"/>
                    <a:pt x="6" y="39"/>
                  </a:cubicBezTo>
                  <a:close/>
                  <a:moveTo>
                    <a:pt x="9" y="37"/>
                  </a:moveTo>
                  <a:cubicBezTo>
                    <a:pt x="10" y="37"/>
                    <a:pt x="9" y="37"/>
                    <a:pt x="9" y="37"/>
                  </a:cubicBezTo>
                  <a:cubicBezTo>
                    <a:pt x="9" y="37"/>
                    <a:pt x="9" y="37"/>
                    <a:pt x="9" y="37"/>
                  </a:cubicBezTo>
                  <a:cubicBezTo>
                    <a:pt x="9" y="37"/>
                    <a:pt x="9" y="37"/>
                    <a:pt x="9" y="37"/>
                  </a:cubicBezTo>
                  <a:close/>
                  <a:moveTo>
                    <a:pt x="9" y="37"/>
                  </a:moveTo>
                  <a:cubicBezTo>
                    <a:pt x="9" y="37"/>
                    <a:pt x="9" y="37"/>
                    <a:pt x="9" y="37"/>
                  </a:cubicBezTo>
                  <a:cubicBezTo>
                    <a:pt x="10" y="37"/>
                    <a:pt x="9" y="37"/>
                    <a:pt x="9" y="38"/>
                  </a:cubicBezTo>
                  <a:cubicBezTo>
                    <a:pt x="9" y="37"/>
                    <a:pt x="9" y="37"/>
                    <a:pt x="9" y="37"/>
                  </a:cubicBezTo>
                  <a:close/>
                  <a:moveTo>
                    <a:pt x="56" y="30"/>
                  </a:moveTo>
                  <a:cubicBezTo>
                    <a:pt x="56" y="30"/>
                    <a:pt x="56" y="30"/>
                    <a:pt x="56" y="30"/>
                  </a:cubicBezTo>
                  <a:cubicBezTo>
                    <a:pt x="56" y="29"/>
                    <a:pt x="57" y="30"/>
                    <a:pt x="56" y="30"/>
                  </a:cubicBezTo>
                  <a:close/>
                  <a:moveTo>
                    <a:pt x="52" y="20"/>
                  </a:moveTo>
                  <a:cubicBezTo>
                    <a:pt x="53" y="20"/>
                    <a:pt x="53" y="20"/>
                    <a:pt x="53" y="21"/>
                  </a:cubicBezTo>
                  <a:cubicBezTo>
                    <a:pt x="53" y="20"/>
                    <a:pt x="52" y="20"/>
                    <a:pt x="52" y="20"/>
                  </a:cubicBezTo>
                  <a:close/>
                  <a:moveTo>
                    <a:pt x="56" y="29"/>
                  </a:moveTo>
                  <a:cubicBezTo>
                    <a:pt x="56" y="29"/>
                    <a:pt x="55" y="29"/>
                    <a:pt x="55" y="29"/>
                  </a:cubicBezTo>
                  <a:cubicBezTo>
                    <a:pt x="56" y="29"/>
                    <a:pt x="56" y="29"/>
                    <a:pt x="56" y="29"/>
                  </a:cubicBezTo>
                  <a:close/>
                  <a:moveTo>
                    <a:pt x="43" y="14"/>
                  </a:moveTo>
                  <a:cubicBezTo>
                    <a:pt x="43" y="14"/>
                    <a:pt x="43" y="14"/>
                    <a:pt x="43" y="14"/>
                  </a:cubicBezTo>
                  <a:cubicBezTo>
                    <a:pt x="43" y="14"/>
                    <a:pt x="44" y="14"/>
                    <a:pt x="44" y="13"/>
                  </a:cubicBezTo>
                  <a:cubicBezTo>
                    <a:pt x="44" y="14"/>
                    <a:pt x="44" y="14"/>
                    <a:pt x="44" y="14"/>
                  </a:cubicBezTo>
                  <a:cubicBezTo>
                    <a:pt x="44" y="14"/>
                    <a:pt x="44" y="14"/>
                    <a:pt x="44" y="14"/>
                  </a:cubicBezTo>
                  <a:cubicBezTo>
                    <a:pt x="44" y="14"/>
                    <a:pt x="44" y="14"/>
                    <a:pt x="43" y="14"/>
                  </a:cubicBezTo>
                  <a:cubicBezTo>
                    <a:pt x="43" y="14"/>
                    <a:pt x="44" y="14"/>
                    <a:pt x="43" y="14"/>
                  </a:cubicBezTo>
                  <a:cubicBezTo>
                    <a:pt x="43" y="15"/>
                    <a:pt x="44" y="14"/>
                    <a:pt x="44" y="15"/>
                  </a:cubicBezTo>
                  <a:cubicBezTo>
                    <a:pt x="43" y="15"/>
                    <a:pt x="43" y="15"/>
                    <a:pt x="43" y="15"/>
                  </a:cubicBezTo>
                  <a:cubicBezTo>
                    <a:pt x="43" y="15"/>
                    <a:pt x="43" y="15"/>
                    <a:pt x="43" y="15"/>
                  </a:cubicBezTo>
                  <a:cubicBezTo>
                    <a:pt x="43" y="15"/>
                    <a:pt x="43" y="15"/>
                    <a:pt x="43" y="15"/>
                  </a:cubicBezTo>
                  <a:cubicBezTo>
                    <a:pt x="43" y="14"/>
                    <a:pt x="43" y="15"/>
                    <a:pt x="43" y="15"/>
                  </a:cubicBezTo>
                  <a:cubicBezTo>
                    <a:pt x="42" y="15"/>
                    <a:pt x="43" y="14"/>
                    <a:pt x="43" y="14"/>
                  </a:cubicBezTo>
                  <a:close/>
                  <a:moveTo>
                    <a:pt x="15" y="33"/>
                  </a:moveTo>
                  <a:cubicBezTo>
                    <a:pt x="15" y="33"/>
                    <a:pt x="16" y="33"/>
                    <a:pt x="15" y="34"/>
                  </a:cubicBezTo>
                  <a:lnTo>
                    <a:pt x="15" y="33"/>
                  </a:lnTo>
                  <a:close/>
                  <a:moveTo>
                    <a:pt x="34" y="20"/>
                  </a:moveTo>
                  <a:cubicBezTo>
                    <a:pt x="34" y="20"/>
                    <a:pt x="34" y="20"/>
                    <a:pt x="34" y="20"/>
                  </a:cubicBezTo>
                  <a:cubicBezTo>
                    <a:pt x="34" y="20"/>
                    <a:pt x="33" y="21"/>
                    <a:pt x="33" y="21"/>
                  </a:cubicBezTo>
                  <a:cubicBezTo>
                    <a:pt x="33" y="20"/>
                    <a:pt x="34" y="20"/>
                    <a:pt x="34" y="20"/>
                  </a:cubicBezTo>
                  <a:close/>
                  <a:moveTo>
                    <a:pt x="48" y="12"/>
                  </a:moveTo>
                  <a:cubicBezTo>
                    <a:pt x="48" y="12"/>
                    <a:pt x="48" y="12"/>
                    <a:pt x="48" y="12"/>
                  </a:cubicBezTo>
                  <a:cubicBezTo>
                    <a:pt x="48" y="12"/>
                    <a:pt x="48" y="12"/>
                    <a:pt x="48" y="12"/>
                  </a:cubicBezTo>
                  <a:cubicBezTo>
                    <a:pt x="48" y="12"/>
                    <a:pt x="48" y="12"/>
                    <a:pt x="48" y="12"/>
                  </a:cubicBezTo>
                  <a:cubicBezTo>
                    <a:pt x="48" y="12"/>
                    <a:pt x="47" y="12"/>
                    <a:pt x="48" y="12"/>
                  </a:cubicBezTo>
                  <a:close/>
                  <a:moveTo>
                    <a:pt x="35" y="20"/>
                  </a:moveTo>
                  <a:cubicBezTo>
                    <a:pt x="35" y="20"/>
                    <a:pt x="34" y="20"/>
                    <a:pt x="34" y="20"/>
                  </a:cubicBezTo>
                  <a:cubicBezTo>
                    <a:pt x="35" y="20"/>
                    <a:pt x="35" y="20"/>
                    <a:pt x="35" y="20"/>
                  </a:cubicBezTo>
                  <a:close/>
                  <a:moveTo>
                    <a:pt x="56" y="33"/>
                  </a:moveTo>
                  <a:cubicBezTo>
                    <a:pt x="55" y="32"/>
                    <a:pt x="55" y="31"/>
                    <a:pt x="54" y="29"/>
                  </a:cubicBezTo>
                  <a:cubicBezTo>
                    <a:pt x="55" y="30"/>
                    <a:pt x="56" y="32"/>
                    <a:pt x="56" y="33"/>
                  </a:cubicBezTo>
                  <a:close/>
                  <a:moveTo>
                    <a:pt x="30" y="24"/>
                  </a:moveTo>
                  <a:cubicBezTo>
                    <a:pt x="29" y="24"/>
                    <a:pt x="29" y="24"/>
                    <a:pt x="29" y="24"/>
                  </a:cubicBezTo>
                  <a:cubicBezTo>
                    <a:pt x="29" y="24"/>
                    <a:pt x="30" y="24"/>
                    <a:pt x="30" y="24"/>
                  </a:cubicBezTo>
                  <a:close/>
                  <a:moveTo>
                    <a:pt x="31" y="23"/>
                  </a:moveTo>
                  <a:cubicBezTo>
                    <a:pt x="31" y="23"/>
                    <a:pt x="31" y="23"/>
                    <a:pt x="32" y="23"/>
                  </a:cubicBezTo>
                  <a:cubicBezTo>
                    <a:pt x="31" y="23"/>
                    <a:pt x="31" y="23"/>
                    <a:pt x="31" y="23"/>
                  </a:cubicBezTo>
                  <a:cubicBezTo>
                    <a:pt x="31" y="23"/>
                    <a:pt x="31" y="23"/>
                    <a:pt x="31" y="23"/>
                  </a:cubicBezTo>
                  <a:cubicBezTo>
                    <a:pt x="31" y="23"/>
                    <a:pt x="31" y="23"/>
                    <a:pt x="31" y="23"/>
                  </a:cubicBezTo>
                  <a:close/>
                  <a:moveTo>
                    <a:pt x="41" y="16"/>
                  </a:moveTo>
                  <a:cubicBezTo>
                    <a:pt x="41" y="16"/>
                    <a:pt x="41" y="16"/>
                    <a:pt x="41" y="17"/>
                  </a:cubicBezTo>
                  <a:cubicBezTo>
                    <a:pt x="41" y="16"/>
                    <a:pt x="41" y="16"/>
                    <a:pt x="41" y="16"/>
                  </a:cubicBezTo>
                  <a:close/>
                  <a:moveTo>
                    <a:pt x="48" y="12"/>
                  </a:moveTo>
                  <a:cubicBezTo>
                    <a:pt x="48" y="12"/>
                    <a:pt x="48" y="12"/>
                    <a:pt x="48" y="12"/>
                  </a:cubicBezTo>
                  <a:cubicBezTo>
                    <a:pt x="48" y="12"/>
                    <a:pt x="48" y="12"/>
                    <a:pt x="48" y="12"/>
                  </a:cubicBezTo>
                  <a:cubicBezTo>
                    <a:pt x="48" y="12"/>
                    <a:pt x="48" y="12"/>
                    <a:pt x="48" y="12"/>
                  </a:cubicBezTo>
                  <a:close/>
                  <a:moveTo>
                    <a:pt x="69" y="35"/>
                  </a:moveTo>
                  <a:cubicBezTo>
                    <a:pt x="69" y="35"/>
                    <a:pt x="69" y="35"/>
                    <a:pt x="69" y="35"/>
                  </a:cubicBezTo>
                  <a:cubicBezTo>
                    <a:pt x="69" y="35"/>
                    <a:pt x="69" y="35"/>
                    <a:pt x="69" y="34"/>
                  </a:cubicBezTo>
                  <a:cubicBezTo>
                    <a:pt x="69" y="34"/>
                    <a:pt x="69" y="35"/>
                    <a:pt x="69" y="35"/>
                  </a:cubicBezTo>
                  <a:close/>
                  <a:moveTo>
                    <a:pt x="67" y="28"/>
                  </a:moveTo>
                  <a:cubicBezTo>
                    <a:pt x="66" y="28"/>
                    <a:pt x="66" y="27"/>
                    <a:pt x="66" y="27"/>
                  </a:cubicBezTo>
                  <a:cubicBezTo>
                    <a:pt x="66" y="27"/>
                    <a:pt x="66" y="27"/>
                    <a:pt x="66" y="27"/>
                  </a:cubicBezTo>
                  <a:cubicBezTo>
                    <a:pt x="66" y="27"/>
                    <a:pt x="66" y="28"/>
                    <a:pt x="66" y="27"/>
                  </a:cubicBezTo>
                  <a:cubicBezTo>
                    <a:pt x="66" y="28"/>
                    <a:pt x="67" y="29"/>
                    <a:pt x="67" y="30"/>
                  </a:cubicBezTo>
                  <a:cubicBezTo>
                    <a:pt x="67" y="30"/>
                    <a:pt x="67" y="31"/>
                    <a:pt x="67" y="31"/>
                  </a:cubicBezTo>
                  <a:cubicBezTo>
                    <a:pt x="67" y="31"/>
                    <a:pt x="67" y="30"/>
                    <a:pt x="67" y="30"/>
                  </a:cubicBezTo>
                  <a:cubicBezTo>
                    <a:pt x="67" y="31"/>
                    <a:pt x="68" y="32"/>
                    <a:pt x="68" y="33"/>
                  </a:cubicBezTo>
                  <a:cubicBezTo>
                    <a:pt x="68" y="33"/>
                    <a:pt x="68" y="33"/>
                    <a:pt x="69" y="33"/>
                  </a:cubicBezTo>
                  <a:cubicBezTo>
                    <a:pt x="69" y="34"/>
                    <a:pt x="69" y="34"/>
                    <a:pt x="69" y="34"/>
                  </a:cubicBezTo>
                  <a:cubicBezTo>
                    <a:pt x="69" y="34"/>
                    <a:pt x="69" y="34"/>
                    <a:pt x="68" y="34"/>
                  </a:cubicBezTo>
                  <a:cubicBezTo>
                    <a:pt x="68" y="34"/>
                    <a:pt x="69" y="35"/>
                    <a:pt x="69" y="35"/>
                  </a:cubicBezTo>
                  <a:cubicBezTo>
                    <a:pt x="68" y="35"/>
                    <a:pt x="68" y="34"/>
                    <a:pt x="68" y="34"/>
                  </a:cubicBezTo>
                  <a:cubicBezTo>
                    <a:pt x="68" y="34"/>
                    <a:pt x="67" y="33"/>
                    <a:pt x="67" y="33"/>
                  </a:cubicBezTo>
                  <a:cubicBezTo>
                    <a:pt x="67" y="33"/>
                    <a:pt x="67" y="33"/>
                    <a:pt x="67" y="33"/>
                  </a:cubicBezTo>
                  <a:cubicBezTo>
                    <a:pt x="67" y="33"/>
                    <a:pt x="67" y="33"/>
                    <a:pt x="67" y="33"/>
                  </a:cubicBezTo>
                  <a:cubicBezTo>
                    <a:pt x="67" y="33"/>
                    <a:pt x="68" y="34"/>
                    <a:pt x="68" y="34"/>
                  </a:cubicBezTo>
                  <a:cubicBezTo>
                    <a:pt x="67" y="34"/>
                    <a:pt x="68" y="34"/>
                    <a:pt x="68" y="34"/>
                  </a:cubicBezTo>
                  <a:cubicBezTo>
                    <a:pt x="68" y="35"/>
                    <a:pt x="68" y="35"/>
                    <a:pt x="68" y="36"/>
                  </a:cubicBezTo>
                  <a:cubicBezTo>
                    <a:pt x="68" y="36"/>
                    <a:pt x="68" y="36"/>
                    <a:pt x="68" y="36"/>
                  </a:cubicBezTo>
                  <a:cubicBezTo>
                    <a:pt x="68" y="36"/>
                    <a:pt x="68" y="36"/>
                    <a:pt x="68" y="36"/>
                  </a:cubicBezTo>
                  <a:cubicBezTo>
                    <a:pt x="68" y="36"/>
                    <a:pt x="68" y="37"/>
                    <a:pt x="69" y="37"/>
                  </a:cubicBezTo>
                  <a:cubicBezTo>
                    <a:pt x="69" y="37"/>
                    <a:pt x="69" y="37"/>
                    <a:pt x="69" y="37"/>
                  </a:cubicBezTo>
                  <a:cubicBezTo>
                    <a:pt x="69" y="37"/>
                    <a:pt x="69" y="38"/>
                    <a:pt x="69" y="38"/>
                  </a:cubicBezTo>
                  <a:cubicBezTo>
                    <a:pt x="69" y="38"/>
                    <a:pt x="69" y="38"/>
                    <a:pt x="69" y="38"/>
                  </a:cubicBezTo>
                  <a:cubicBezTo>
                    <a:pt x="69" y="38"/>
                    <a:pt x="69" y="38"/>
                    <a:pt x="69" y="38"/>
                  </a:cubicBezTo>
                  <a:cubicBezTo>
                    <a:pt x="69" y="37"/>
                    <a:pt x="69" y="38"/>
                    <a:pt x="69" y="37"/>
                  </a:cubicBezTo>
                  <a:cubicBezTo>
                    <a:pt x="69" y="38"/>
                    <a:pt x="69" y="38"/>
                    <a:pt x="69" y="38"/>
                  </a:cubicBezTo>
                  <a:cubicBezTo>
                    <a:pt x="69" y="38"/>
                    <a:pt x="69" y="38"/>
                    <a:pt x="68" y="37"/>
                  </a:cubicBezTo>
                  <a:cubicBezTo>
                    <a:pt x="68" y="37"/>
                    <a:pt x="68" y="38"/>
                    <a:pt x="68" y="37"/>
                  </a:cubicBezTo>
                  <a:cubicBezTo>
                    <a:pt x="69" y="38"/>
                    <a:pt x="69" y="38"/>
                    <a:pt x="69" y="39"/>
                  </a:cubicBezTo>
                  <a:cubicBezTo>
                    <a:pt x="69" y="39"/>
                    <a:pt x="69" y="38"/>
                    <a:pt x="69" y="38"/>
                  </a:cubicBezTo>
                  <a:cubicBezTo>
                    <a:pt x="69" y="38"/>
                    <a:pt x="69" y="39"/>
                    <a:pt x="69" y="39"/>
                  </a:cubicBezTo>
                  <a:cubicBezTo>
                    <a:pt x="69" y="38"/>
                    <a:pt x="69" y="39"/>
                    <a:pt x="69" y="39"/>
                  </a:cubicBezTo>
                  <a:cubicBezTo>
                    <a:pt x="69" y="39"/>
                    <a:pt x="69" y="39"/>
                    <a:pt x="69" y="39"/>
                  </a:cubicBezTo>
                  <a:cubicBezTo>
                    <a:pt x="69" y="39"/>
                    <a:pt x="69" y="39"/>
                    <a:pt x="69" y="39"/>
                  </a:cubicBezTo>
                  <a:cubicBezTo>
                    <a:pt x="68" y="39"/>
                    <a:pt x="69" y="39"/>
                    <a:pt x="69" y="40"/>
                  </a:cubicBezTo>
                  <a:cubicBezTo>
                    <a:pt x="69" y="39"/>
                    <a:pt x="69" y="39"/>
                    <a:pt x="69" y="39"/>
                  </a:cubicBezTo>
                  <a:cubicBezTo>
                    <a:pt x="69" y="39"/>
                    <a:pt x="69" y="40"/>
                    <a:pt x="69" y="40"/>
                  </a:cubicBezTo>
                  <a:cubicBezTo>
                    <a:pt x="69" y="40"/>
                    <a:pt x="69" y="39"/>
                    <a:pt x="69" y="39"/>
                  </a:cubicBezTo>
                  <a:cubicBezTo>
                    <a:pt x="69" y="40"/>
                    <a:pt x="70" y="40"/>
                    <a:pt x="70" y="40"/>
                  </a:cubicBezTo>
                  <a:cubicBezTo>
                    <a:pt x="69" y="40"/>
                    <a:pt x="69" y="40"/>
                    <a:pt x="69" y="40"/>
                  </a:cubicBezTo>
                  <a:cubicBezTo>
                    <a:pt x="70" y="40"/>
                    <a:pt x="69" y="40"/>
                    <a:pt x="69" y="40"/>
                  </a:cubicBezTo>
                  <a:cubicBezTo>
                    <a:pt x="69" y="40"/>
                    <a:pt x="69" y="40"/>
                    <a:pt x="69" y="40"/>
                  </a:cubicBezTo>
                  <a:cubicBezTo>
                    <a:pt x="69" y="40"/>
                    <a:pt x="69" y="41"/>
                    <a:pt x="70" y="41"/>
                  </a:cubicBezTo>
                  <a:cubicBezTo>
                    <a:pt x="70" y="41"/>
                    <a:pt x="69" y="41"/>
                    <a:pt x="70" y="41"/>
                  </a:cubicBezTo>
                  <a:cubicBezTo>
                    <a:pt x="70" y="41"/>
                    <a:pt x="69" y="41"/>
                    <a:pt x="70" y="40"/>
                  </a:cubicBezTo>
                  <a:cubicBezTo>
                    <a:pt x="70" y="41"/>
                    <a:pt x="69" y="41"/>
                    <a:pt x="70" y="42"/>
                  </a:cubicBezTo>
                  <a:cubicBezTo>
                    <a:pt x="70" y="42"/>
                    <a:pt x="70" y="42"/>
                    <a:pt x="70" y="42"/>
                  </a:cubicBezTo>
                  <a:cubicBezTo>
                    <a:pt x="70" y="42"/>
                    <a:pt x="70" y="42"/>
                    <a:pt x="70" y="42"/>
                  </a:cubicBezTo>
                  <a:cubicBezTo>
                    <a:pt x="70" y="42"/>
                    <a:pt x="70" y="43"/>
                    <a:pt x="70" y="44"/>
                  </a:cubicBezTo>
                  <a:cubicBezTo>
                    <a:pt x="70" y="44"/>
                    <a:pt x="70" y="44"/>
                    <a:pt x="70" y="44"/>
                  </a:cubicBezTo>
                  <a:cubicBezTo>
                    <a:pt x="70" y="43"/>
                    <a:pt x="70" y="43"/>
                    <a:pt x="69" y="42"/>
                  </a:cubicBezTo>
                  <a:cubicBezTo>
                    <a:pt x="69" y="42"/>
                    <a:pt x="69" y="42"/>
                    <a:pt x="69" y="43"/>
                  </a:cubicBezTo>
                  <a:cubicBezTo>
                    <a:pt x="69" y="43"/>
                    <a:pt x="69" y="43"/>
                    <a:pt x="69" y="43"/>
                  </a:cubicBezTo>
                  <a:cubicBezTo>
                    <a:pt x="69" y="43"/>
                    <a:pt x="69" y="43"/>
                    <a:pt x="69" y="43"/>
                  </a:cubicBezTo>
                  <a:cubicBezTo>
                    <a:pt x="69" y="43"/>
                    <a:pt x="69" y="43"/>
                    <a:pt x="69" y="43"/>
                  </a:cubicBezTo>
                  <a:cubicBezTo>
                    <a:pt x="70" y="43"/>
                    <a:pt x="70" y="43"/>
                    <a:pt x="70" y="43"/>
                  </a:cubicBezTo>
                  <a:cubicBezTo>
                    <a:pt x="69" y="43"/>
                    <a:pt x="69" y="43"/>
                    <a:pt x="69" y="44"/>
                  </a:cubicBezTo>
                  <a:cubicBezTo>
                    <a:pt x="69" y="44"/>
                    <a:pt x="69" y="43"/>
                    <a:pt x="69" y="43"/>
                  </a:cubicBezTo>
                  <a:cubicBezTo>
                    <a:pt x="69" y="43"/>
                    <a:pt x="69" y="43"/>
                    <a:pt x="69" y="43"/>
                  </a:cubicBezTo>
                  <a:cubicBezTo>
                    <a:pt x="69" y="43"/>
                    <a:pt x="69" y="43"/>
                    <a:pt x="69" y="43"/>
                  </a:cubicBezTo>
                  <a:cubicBezTo>
                    <a:pt x="69" y="43"/>
                    <a:pt x="69" y="43"/>
                    <a:pt x="69" y="44"/>
                  </a:cubicBezTo>
                  <a:cubicBezTo>
                    <a:pt x="69" y="44"/>
                    <a:pt x="69" y="43"/>
                    <a:pt x="69" y="44"/>
                  </a:cubicBezTo>
                  <a:cubicBezTo>
                    <a:pt x="69" y="43"/>
                    <a:pt x="68" y="43"/>
                    <a:pt x="68" y="42"/>
                  </a:cubicBezTo>
                  <a:cubicBezTo>
                    <a:pt x="68" y="42"/>
                    <a:pt x="68" y="43"/>
                    <a:pt x="68" y="42"/>
                  </a:cubicBezTo>
                  <a:cubicBezTo>
                    <a:pt x="68" y="43"/>
                    <a:pt x="68" y="43"/>
                    <a:pt x="68" y="43"/>
                  </a:cubicBezTo>
                  <a:cubicBezTo>
                    <a:pt x="68" y="43"/>
                    <a:pt x="68" y="43"/>
                    <a:pt x="68" y="43"/>
                  </a:cubicBezTo>
                  <a:cubicBezTo>
                    <a:pt x="68" y="43"/>
                    <a:pt x="68" y="42"/>
                    <a:pt x="68" y="42"/>
                  </a:cubicBezTo>
                  <a:cubicBezTo>
                    <a:pt x="68" y="43"/>
                    <a:pt x="68" y="43"/>
                    <a:pt x="68" y="43"/>
                  </a:cubicBezTo>
                  <a:cubicBezTo>
                    <a:pt x="69" y="43"/>
                    <a:pt x="68" y="43"/>
                    <a:pt x="68" y="44"/>
                  </a:cubicBezTo>
                  <a:cubicBezTo>
                    <a:pt x="68" y="44"/>
                    <a:pt x="68" y="44"/>
                    <a:pt x="68" y="44"/>
                  </a:cubicBezTo>
                  <a:cubicBezTo>
                    <a:pt x="69" y="44"/>
                    <a:pt x="68" y="44"/>
                    <a:pt x="68" y="43"/>
                  </a:cubicBezTo>
                  <a:cubicBezTo>
                    <a:pt x="68" y="43"/>
                    <a:pt x="68" y="44"/>
                    <a:pt x="68" y="44"/>
                  </a:cubicBezTo>
                  <a:cubicBezTo>
                    <a:pt x="68" y="44"/>
                    <a:pt x="68" y="44"/>
                    <a:pt x="68" y="44"/>
                  </a:cubicBezTo>
                  <a:cubicBezTo>
                    <a:pt x="68" y="44"/>
                    <a:pt x="68" y="44"/>
                    <a:pt x="68" y="44"/>
                  </a:cubicBezTo>
                  <a:cubicBezTo>
                    <a:pt x="68" y="44"/>
                    <a:pt x="68" y="44"/>
                    <a:pt x="68" y="44"/>
                  </a:cubicBezTo>
                  <a:cubicBezTo>
                    <a:pt x="68" y="44"/>
                    <a:pt x="69" y="45"/>
                    <a:pt x="69" y="45"/>
                  </a:cubicBezTo>
                  <a:cubicBezTo>
                    <a:pt x="69" y="45"/>
                    <a:pt x="68" y="44"/>
                    <a:pt x="68" y="44"/>
                  </a:cubicBezTo>
                  <a:cubicBezTo>
                    <a:pt x="69" y="44"/>
                    <a:pt x="69" y="45"/>
                    <a:pt x="69" y="45"/>
                  </a:cubicBezTo>
                  <a:cubicBezTo>
                    <a:pt x="69" y="45"/>
                    <a:pt x="69" y="45"/>
                    <a:pt x="69" y="45"/>
                  </a:cubicBezTo>
                  <a:cubicBezTo>
                    <a:pt x="69" y="45"/>
                    <a:pt x="69" y="45"/>
                    <a:pt x="69" y="44"/>
                  </a:cubicBezTo>
                  <a:cubicBezTo>
                    <a:pt x="69" y="44"/>
                    <a:pt x="69" y="45"/>
                    <a:pt x="69" y="45"/>
                  </a:cubicBezTo>
                  <a:cubicBezTo>
                    <a:pt x="69" y="44"/>
                    <a:pt x="69" y="44"/>
                    <a:pt x="69" y="44"/>
                  </a:cubicBezTo>
                  <a:cubicBezTo>
                    <a:pt x="69" y="44"/>
                    <a:pt x="69" y="44"/>
                    <a:pt x="69" y="44"/>
                  </a:cubicBezTo>
                  <a:cubicBezTo>
                    <a:pt x="69" y="44"/>
                    <a:pt x="69" y="44"/>
                    <a:pt x="69" y="45"/>
                  </a:cubicBezTo>
                  <a:cubicBezTo>
                    <a:pt x="69" y="44"/>
                    <a:pt x="69" y="45"/>
                    <a:pt x="69" y="45"/>
                  </a:cubicBezTo>
                  <a:cubicBezTo>
                    <a:pt x="69" y="45"/>
                    <a:pt x="69" y="45"/>
                    <a:pt x="69" y="45"/>
                  </a:cubicBezTo>
                  <a:cubicBezTo>
                    <a:pt x="69" y="45"/>
                    <a:pt x="69" y="46"/>
                    <a:pt x="69" y="46"/>
                  </a:cubicBezTo>
                  <a:cubicBezTo>
                    <a:pt x="69" y="45"/>
                    <a:pt x="68" y="45"/>
                    <a:pt x="68" y="44"/>
                  </a:cubicBezTo>
                  <a:cubicBezTo>
                    <a:pt x="68" y="44"/>
                    <a:pt x="68" y="44"/>
                    <a:pt x="68" y="45"/>
                  </a:cubicBezTo>
                  <a:cubicBezTo>
                    <a:pt x="68" y="45"/>
                    <a:pt x="68" y="45"/>
                    <a:pt x="68" y="45"/>
                  </a:cubicBezTo>
                  <a:cubicBezTo>
                    <a:pt x="68" y="45"/>
                    <a:pt x="68" y="45"/>
                    <a:pt x="68" y="45"/>
                  </a:cubicBezTo>
                  <a:cubicBezTo>
                    <a:pt x="68" y="46"/>
                    <a:pt x="68" y="46"/>
                    <a:pt x="68" y="46"/>
                  </a:cubicBezTo>
                  <a:cubicBezTo>
                    <a:pt x="68" y="46"/>
                    <a:pt x="68" y="46"/>
                    <a:pt x="68" y="46"/>
                  </a:cubicBezTo>
                  <a:cubicBezTo>
                    <a:pt x="68" y="47"/>
                    <a:pt x="68" y="47"/>
                    <a:pt x="68" y="47"/>
                  </a:cubicBezTo>
                  <a:cubicBezTo>
                    <a:pt x="68" y="47"/>
                    <a:pt x="68" y="47"/>
                    <a:pt x="68" y="47"/>
                  </a:cubicBezTo>
                  <a:cubicBezTo>
                    <a:pt x="68" y="47"/>
                    <a:pt x="68" y="47"/>
                    <a:pt x="68" y="47"/>
                  </a:cubicBezTo>
                  <a:cubicBezTo>
                    <a:pt x="68" y="47"/>
                    <a:pt x="68" y="47"/>
                    <a:pt x="68" y="47"/>
                  </a:cubicBezTo>
                  <a:cubicBezTo>
                    <a:pt x="68" y="47"/>
                    <a:pt x="68" y="47"/>
                    <a:pt x="68" y="47"/>
                  </a:cubicBezTo>
                  <a:cubicBezTo>
                    <a:pt x="68" y="47"/>
                    <a:pt x="68" y="46"/>
                    <a:pt x="68" y="46"/>
                  </a:cubicBezTo>
                  <a:cubicBezTo>
                    <a:pt x="68" y="46"/>
                    <a:pt x="68" y="46"/>
                    <a:pt x="68" y="46"/>
                  </a:cubicBezTo>
                  <a:cubicBezTo>
                    <a:pt x="68" y="46"/>
                    <a:pt x="68" y="46"/>
                    <a:pt x="68" y="47"/>
                  </a:cubicBezTo>
                  <a:cubicBezTo>
                    <a:pt x="68" y="47"/>
                    <a:pt x="68" y="46"/>
                    <a:pt x="68" y="46"/>
                  </a:cubicBezTo>
                  <a:cubicBezTo>
                    <a:pt x="68" y="47"/>
                    <a:pt x="68" y="47"/>
                    <a:pt x="67" y="46"/>
                  </a:cubicBezTo>
                  <a:cubicBezTo>
                    <a:pt x="67" y="46"/>
                    <a:pt x="68" y="47"/>
                    <a:pt x="68" y="47"/>
                  </a:cubicBezTo>
                  <a:cubicBezTo>
                    <a:pt x="67" y="46"/>
                    <a:pt x="66" y="46"/>
                    <a:pt x="67" y="45"/>
                  </a:cubicBezTo>
                  <a:cubicBezTo>
                    <a:pt x="67" y="45"/>
                    <a:pt x="67" y="45"/>
                    <a:pt x="67" y="45"/>
                  </a:cubicBezTo>
                  <a:cubicBezTo>
                    <a:pt x="66" y="45"/>
                    <a:pt x="67" y="46"/>
                    <a:pt x="66" y="46"/>
                  </a:cubicBezTo>
                  <a:cubicBezTo>
                    <a:pt x="66" y="46"/>
                    <a:pt x="66" y="46"/>
                    <a:pt x="67" y="46"/>
                  </a:cubicBezTo>
                  <a:cubicBezTo>
                    <a:pt x="66" y="46"/>
                    <a:pt x="66" y="46"/>
                    <a:pt x="66" y="46"/>
                  </a:cubicBezTo>
                  <a:cubicBezTo>
                    <a:pt x="66" y="46"/>
                    <a:pt x="66" y="45"/>
                    <a:pt x="66" y="45"/>
                  </a:cubicBezTo>
                  <a:cubicBezTo>
                    <a:pt x="66" y="45"/>
                    <a:pt x="66" y="46"/>
                    <a:pt x="66" y="46"/>
                  </a:cubicBezTo>
                  <a:cubicBezTo>
                    <a:pt x="66" y="46"/>
                    <a:pt x="66" y="46"/>
                    <a:pt x="66" y="46"/>
                  </a:cubicBezTo>
                  <a:cubicBezTo>
                    <a:pt x="66" y="46"/>
                    <a:pt x="66" y="46"/>
                    <a:pt x="66" y="46"/>
                  </a:cubicBezTo>
                  <a:cubicBezTo>
                    <a:pt x="66" y="46"/>
                    <a:pt x="66" y="47"/>
                    <a:pt x="66" y="47"/>
                  </a:cubicBezTo>
                  <a:cubicBezTo>
                    <a:pt x="66" y="47"/>
                    <a:pt x="66" y="47"/>
                    <a:pt x="66" y="47"/>
                  </a:cubicBezTo>
                  <a:cubicBezTo>
                    <a:pt x="66" y="47"/>
                    <a:pt x="66" y="47"/>
                    <a:pt x="66" y="46"/>
                  </a:cubicBezTo>
                  <a:cubicBezTo>
                    <a:pt x="65" y="46"/>
                    <a:pt x="65" y="44"/>
                    <a:pt x="65" y="44"/>
                  </a:cubicBezTo>
                  <a:cubicBezTo>
                    <a:pt x="65" y="44"/>
                    <a:pt x="65" y="44"/>
                    <a:pt x="65" y="44"/>
                  </a:cubicBezTo>
                  <a:cubicBezTo>
                    <a:pt x="64" y="43"/>
                    <a:pt x="64" y="43"/>
                    <a:pt x="64" y="43"/>
                  </a:cubicBezTo>
                  <a:cubicBezTo>
                    <a:pt x="65" y="43"/>
                    <a:pt x="65" y="43"/>
                    <a:pt x="65" y="43"/>
                  </a:cubicBezTo>
                  <a:cubicBezTo>
                    <a:pt x="65" y="43"/>
                    <a:pt x="65" y="43"/>
                    <a:pt x="65" y="43"/>
                  </a:cubicBezTo>
                  <a:cubicBezTo>
                    <a:pt x="65" y="43"/>
                    <a:pt x="65" y="43"/>
                    <a:pt x="65" y="43"/>
                  </a:cubicBezTo>
                  <a:cubicBezTo>
                    <a:pt x="64" y="43"/>
                    <a:pt x="65" y="43"/>
                    <a:pt x="64" y="43"/>
                  </a:cubicBezTo>
                  <a:cubicBezTo>
                    <a:pt x="64" y="43"/>
                    <a:pt x="64" y="43"/>
                    <a:pt x="64" y="42"/>
                  </a:cubicBezTo>
                  <a:cubicBezTo>
                    <a:pt x="64" y="42"/>
                    <a:pt x="64" y="42"/>
                    <a:pt x="64" y="42"/>
                  </a:cubicBezTo>
                  <a:cubicBezTo>
                    <a:pt x="64" y="43"/>
                    <a:pt x="64" y="43"/>
                    <a:pt x="64" y="43"/>
                  </a:cubicBezTo>
                  <a:cubicBezTo>
                    <a:pt x="64" y="43"/>
                    <a:pt x="64" y="43"/>
                    <a:pt x="64" y="43"/>
                  </a:cubicBezTo>
                  <a:cubicBezTo>
                    <a:pt x="64" y="43"/>
                    <a:pt x="64" y="43"/>
                    <a:pt x="64" y="44"/>
                  </a:cubicBezTo>
                  <a:cubicBezTo>
                    <a:pt x="64" y="44"/>
                    <a:pt x="64" y="44"/>
                    <a:pt x="64" y="44"/>
                  </a:cubicBezTo>
                  <a:cubicBezTo>
                    <a:pt x="64" y="44"/>
                    <a:pt x="64" y="44"/>
                    <a:pt x="64" y="45"/>
                  </a:cubicBezTo>
                  <a:cubicBezTo>
                    <a:pt x="64" y="44"/>
                    <a:pt x="64" y="44"/>
                    <a:pt x="64" y="44"/>
                  </a:cubicBezTo>
                  <a:cubicBezTo>
                    <a:pt x="63" y="43"/>
                    <a:pt x="63" y="43"/>
                    <a:pt x="63" y="43"/>
                  </a:cubicBezTo>
                  <a:cubicBezTo>
                    <a:pt x="63" y="43"/>
                    <a:pt x="63" y="43"/>
                    <a:pt x="63" y="43"/>
                  </a:cubicBezTo>
                  <a:cubicBezTo>
                    <a:pt x="63" y="43"/>
                    <a:pt x="63" y="43"/>
                    <a:pt x="63" y="44"/>
                  </a:cubicBezTo>
                  <a:cubicBezTo>
                    <a:pt x="63" y="43"/>
                    <a:pt x="63" y="43"/>
                    <a:pt x="63" y="43"/>
                  </a:cubicBezTo>
                  <a:cubicBezTo>
                    <a:pt x="62" y="43"/>
                    <a:pt x="62" y="43"/>
                    <a:pt x="62" y="43"/>
                  </a:cubicBezTo>
                  <a:cubicBezTo>
                    <a:pt x="62" y="43"/>
                    <a:pt x="62" y="42"/>
                    <a:pt x="62" y="41"/>
                  </a:cubicBezTo>
                  <a:cubicBezTo>
                    <a:pt x="62" y="41"/>
                    <a:pt x="62" y="41"/>
                    <a:pt x="61" y="41"/>
                  </a:cubicBezTo>
                  <a:cubicBezTo>
                    <a:pt x="61" y="41"/>
                    <a:pt x="61" y="41"/>
                    <a:pt x="62" y="42"/>
                  </a:cubicBezTo>
                  <a:cubicBezTo>
                    <a:pt x="61" y="42"/>
                    <a:pt x="61" y="41"/>
                    <a:pt x="61" y="41"/>
                  </a:cubicBezTo>
                  <a:cubicBezTo>
                    <a:pt x="61" y="41"/>
                    <a:pt x="61" y="41"/>
                    <a:pt x="61" y="41"/>
                  </a:cubicBezTo>
                  <a:cubicBezTo>
                    <a:pt x="61" y="41"/>
                    <a:pt x="61" y="41"/>
                    <a:pt x="61" y="41"/>
                  </a:cubicBezTo>
                  <a:cubicBezTo>
                    <a:pt x="60" y="41"/>
                    <a:pt x="61" y="40"/>
                    <a:pt x="60" y="39"/>
                  </a:cubicBezTo>
                  <a:cubicBezTo>
                    <a:pt x="61" y="39"/>
                    <a:pt x="61" y="40"/>
                    <a:pt x="61" y="40"/>
                  </a:cubicBezTo>
                  <a:cubicBezTo>
                    <a:pt x="61" y="40"/>
                    <a:pt x="61" y="39"/>
                    <a:pt x="60" y="38"/>
                  </a:cubicBezTo>
                  <a:cubicBezTo>
                    <a:pt x="60" y="38"/>
                    <a:pt x="60" y="38"/>
                    <a:pt x="60" y="38"/>
                  </a:cubicBezTo>
                  <a:cubicBezTo>
                    <a:pt x="60" y="37"/>
                    <a:pt x="60" y="37"/>
                    <a:pt x="60" y="37"/>
                  </a:cubicBezTo>
                  <a:cubicBezTo>
                    <a:pt x="60" y="37"/>
                    <a:pt x="60" y="37"/>
                    <a:pt x="60" y="37"/>
                  </a:cubicBezTo>
                  <a:cubicBezTo>
                    <a:pt x="60" y="37"/>
                    <a:pt x="60" y="37"/>
                    <a:pt x="60" y="37"/>
                  </a:cubicBezTo>
                  <a:cubicBezTo>
                    <a:pt x="59" y="36"/>
                    <a:pt x="60" y="36"/>
                    <a:pt x="59" y="35"/>
                  </a:cubicBezTo>
                  <a:cubicBezTo>
                    <a:pt x="59" y="35"/>
                    <a:pt x="59" y="35"/>
                    <a:pt x="59" y="34"/>
                  </a:cubicBezTo>
                  <a:cubicBezTo>
                    <a:pt x="59" y="35"/>
                    <a:pt x="59" y="34"/>
                    <a:pt x="59" y="34"/>
                  </a:cubicBezTo>
                  <a:cubicBezTo>
                    <a:pt x="59" y="34"/>
                    <a:pt x="58" y="34"/>
                    <a:pt x="59" y="34"/>
                  </a:cubicBezTo>
                  <a:cubicBezTo>
                    <a:pt x="59" y="34"/>
                    <a:pt x="59" y="34"/>
                    <a:pt x="59" y="34"/>
                  </a:cubicBezTo>
                  <a:cubicBezTo>
                    <a:pt x="59" y="35"/>
                    <a:pt x="59" y="35"/>
                    <a:pt x="59" y="35"/>
                  </a:cubicBezTo>
                  <a:cubicBezTo>
                    <a:pt x="59" y="35"/>
                    <a:pt x="59" y="35"/>
                    <a:pt x="59" y="35"/>
                  </a:cubicBezTo>
                  <a:cubicBezTo>
                    <a:pt x="59" y="35"/>
                    <a:pt x="59" y="36"/>
                    <a:pt x="59" y="36"/>
                  </a:cubicBezTo>
                  <a:cubicBezTo>
                    <a:pt x="59" y="36"/>
                    <a:pt x="59" y="36"/>
                    <a:pt x="59" y="36"/>
                  </a:cubicBezTo>
                  <a:cubicBezTo>
                    <a:pt x="59" y="36"/>
                    <a:pt x="59" y="37"/>
                    <a:pt x="59" y="37"/>
                  </a:cubicBezTo>
                  <a:cubicBezTo>
                    <a:pt x="59" y="37"/>
                    <a:pt x="59" y="37"/>
                    <a:pt x="59" y="37"/>
                  </a:cubicBezTo>
                  <a:cubicBezTo>
                    <a:pt x="59" y="38"/>
                    <a:pt x="60" y="39"/>
                    <a:pt x="60" y="39"/>
                  </a:cubicBezTo>
                  <a:cubicBezTo>
                    <a:pt x="60" y="40"/>
                    <a:pt x="60" y="38"/>
                    <a:pt x="60" y="38"/>
                  </a:cubicBezTo>
                  <a:cubicBezTo>
                    <a:pt x="60" y="38"/>
                    <a:pt x="59" y="38"/>
                    <a:pt x="59" y="38"/>
                  </a:cubicBezTo>
                  <a:cubicBezTo>
                    <a:pt x="59" y="38"/>
                    <a:pt x="59" y="39"/>
                    <a:pt x="59" y="39"/>
                  </a:cubicBezTo>
                  <a:cubicBezTo>
                    <a:pt x="59" y="39"/>
                    <a:pt x="59" y="38"/>
                    <a:pt x="59" y="37"/>
                  </a:cubicBezTo>
                  <a:cubicBezTo>
                    <a:pt x="59" y="37"/>
                    <a:pt x="59" y="38"/>
                    <a:pt x="59" y="38"/>
                  </a:cubicBezTo>
                  <a:cubicBezTo>
                    <a:pt x="59" y="37"/>
                    <a:pt x="59" y="37"/>
                    <a:pt x="59" y="37"/>
                  </a:cubicBezTo>
                  <a:cubicBezTo>
                    <a:pt x="59" y="37"/>
                    <a:pt x="59" y="37"/>
                    <a:pt x="59" y="37"/>
                  </a:cubicBezTo>
                  <a:cubicBezTo>
                    <a:pt x="59" y="37"/>
                    <a:pt x="59" y="37"/>
                    <a:pt x="59" y="37"/>
                  </a:cubicBezTo>
                  <a:cubicBezTo>
                    <a:pt x="59" y="37"/>
                    <a:pt x="59" y="37"/>
                    <a:pt x="59" y="37"/>
                  </a:cubicBezTo>
                  <a:cubicBezTo>
                    <a:pt x="59" y="36"/>
                    <a:pt x="59" y="36"/>
                    <a:pt x="59" y="35"/>
                  </a:cubicBezTo>
                  <a:cubicBezTo>
                    <a:pt x="59" y="35"/>
                    <a:pt x="59" y="36"/>
                    <a:pt x="58" y="36"/>
                  </a:cubicBezTo>
                  <a:cubicBezTo>
                    <a:pt x="58" y="35"/>
                    <a:pt x="58" y="35"/>
                    <a:pt x="58" y="35"/>
                  </a:cubicBezTo>
                  <a:cubicBezTo>
                    <a:pt x="58" y="35"/>
                    <a:pt x="58" y="35"/>
                    <a:pt x="58" y="35"/>
                  </a:cubicBezTo>
                  <a:cubicBezTo>
                    <a:pt x="58" y="35"/>
                    <a:pt x="58" y="35"/>
                    <a:pt x="58" y="36"/>
                  </a:cubicBezTo>
                  <a:cubicBezTo>
                    <a:pt x="58" y="36"/>
                    <a:pt x="58" y="35"/>
                    <a:pt x="58" y="34"/>
                  </a:cubicBezTo>
                  <a:cubicBezTo>
                    <a:pt x="58" y="34"/>
                    <a:pt x="58" y="34"/>
                    <a:pt x="58" y="34"/>
                  </a:cubicBezTo>
                  <a:cubicBezTo>
                    <a:pt x="58" y="34"/>
                    <a:pt x="58" y="33"/>
                    <a:pt x="57" y="33"/>
                  </a:cubicBezTo>
                  <a:cubicBezTo>
                    <a:pt x="57" y="33"/>
                    <a:pt x="58" y="33"/>
                    <a:pt x="58" y="34"/>
                  </a:cubicBezTo>
                  <a:cubicBezTo>
                    <a:pt x="58" y="34"/>
                    <a:pt x="57" y="33"/>
                    <a:pt x="57" y="33"/>
                  </a:cubicBezTo>
                  <a:cubicBezTo>
                    <a:pt x="57" y="34"/>
                    <a:pt x="58" y="34"/>
                    <a:pt x="57" y="34"/>
                  </a:cubicBezTo>
                  <a:cubicBezTo>
                    <a:pt x="58" y="34"/>
                    <a:pt x="58" y="35"/>
                    <a:pt x="58" y="35"/>
                  </a:cubicBezTo>
                  <a:cubicBezTo>
                    <a:pt x="58" y="35"/>
                    <a:pt x="58" y="35"/>
                    <a:pt x="58" y="34"/>
                  </a:cubicBezTo>
                  <a:cubicBezTo>
                    <a:pt x="57" y="34"/>
                    <a:pt x="57" y="35"/>
                    <a:pt x="57" y="35"/>
                  </a:cubicBezTo>
                  <a:cubicBezTo>
                    <a:pt x="57" y="34"/>
                    <a:pt x="57" y="34"/>
                    <a:pt x="57" y="33"/>
                  </a:cubicBezTo>
                  <a:cubicBezTo>
                    <a:pt x="57" y="34"/>
                    <a:pt x="57" y="33"/>
                    <a:pt x="56" y="32"/>
                  </a:cubicBezTo>
                  <a:cubicBezTo>
                    <a:pt x="57" y="32"/>
                    <a:pt x="57" y="32"/>
                    <a:pt x="57" y="32"/>
                  </a:cubicBezTo>
                  <a:cubicBezTo>
                    <a:pt x="57" y="32"/>
                    <a:pt x="57" y="32"/>
                    <a:pt x="57" y="32"/>
                  </a:cubicBezTo>
                  <a:cubicBezTo>
                    <a:pt x="57" y="33"/>
                    <a:pt x="57" y="33"/>
                    <a:pt x="57" y="33"/>
                  </a:cubicBezTo>
                  <a:cubicBezTo>
                    <a:pt x="57" y="33"/>
                    <a:pt x="57" y="32"/>
                    <a:pt x="57" y="32"/>
                  </a:cubicBezTo>
                  <a:cubicBezTo>
                    <a:pt x="57" y="32"/>
                    <a:pt x="57" y="32"/>
                    <a:pt x="56" y="32"/>
                  </a:cubicBezTo>
                  <a:cubicBezTo>
                    <a:pt x="57" y="32"/>
                    <a:pt x="57" y="31"/>
                    <a:pt x="57" y="31"/>
                  </a:cubicBezTo>
                  <a:cubicBezTo>
                    <a:pt x="56" y="31"/>
                    <a:pt x="56" y="31"/>
                    <a:pt x="57" y="31"/>
                  </a:cubicBezTo>
                  <a:cubicBezTo>
                    <a:pt x="56" y="31"/>
                    <a:pt x="57" y="30"/>
                    <a:pt x="57" y="31"/>
                  </a:cubicBezTo>
                  <a:cubicBezTo>
                    <a:pt x="57" y="31"/>
                    <a:pt x="57" y="31"/>
                    <a:pt x="57" y="31"/>
                  </a:cubicBezTo>
                  <a:cubicBezTo>
                    <a:pt x="57" y="30"/>
                    <a:pt x="56" y="30"/>
                    <a:pt x="56" y="29"/>
                  </a:cubicBezTo>
                  <a:cubicBezTo>
                    <a:pt x="56" y="29"/>
                    <a:pt x="56" y="29"/>
                    <a:pt x="57" y="29"/>
                  </a:cubicBezTo>
                  <a:cubicBezTo>
                    <a:pt x="56" y="29"/>
                    <a:pt x="56" y="29"/>
                    <a:pt x="56" y="29"/>
                  </a:cubicBezTo>
                  <a:cubicBezTo>
                    <a:pt x="56" y="29"/>
                    <a:pt x="56" y="29"/>
                    <a:pt x="56" y="29"/>
                  </a:cubicBezTo>
                  <a:cubicBezTo>
                    <a:pt x="56" y="29"/>
                    <a:pt x="56" y="28"/>
                    <a:pt x="55" y="28"/>
                  </a:cubicBezTo>
                  <a:cubicBezTo>
                    <a:pt x="55" y="28"/>
                    <a:pt x="55" y="27"/>
                    <a:pt x="55" y="27"/>
                  </a:cubicBezTo>
                  <a:cubicBezTo>
                    <a:pt x="55" y="27"/>
                    <a:pt x="55" y="27"/>
                    <a:pt x="55" y="27"/>
                  </a:cubicBezTo>
                  <a:cubicBezTo>
                    <a:pt x="55" y="27"/>
                    <a:pt x="55" y="28"/>
                    <a:pt x="55" y="28"/>
                  </a:cubicBezTo>
                  <a:cubicBezTo>
                    <a:pt x="55" y="27"/>
                    <a:pt x="55" y="27"/>
                    <a:pt x="55" y="27"/>
                  </a:cubicBezTo>
                  <a:cubicBezTo>
                    <a:pt x="55" y="27"/>
                    <a:pt x="55" y="27"/>
                    <a:pt x="55" y="26"/>
                  </a:cubicBezTo>
                  <a:cubicBezTo>
                    <a:pt x="55" y="26"/>
                    <a:pt x="55" y="27"/>
                    <a:pt x="55" y="27"/>
                  </a:cubicBezTo>
                  <a:cubicBezTo>
                    <a:pt x="55" y="26"/>
                    <a:pt x="55" y="26"/>
                    <a:pt x="55" y="26"/>
                  </a:cubicBezTo>
                  <a:cubicBezTo>
                    <a:pt x="55" y="26"/>
                    <a:pt x="55" y="26"/>
                    <a:pt x="55" y="26"/>
                  </a:cubicBezTo>
                  <a:cubicBezTo>
                    <a:pt x="55" y="26"/>
                    <a:pt x="55" y="26"/>
                    <a:pt x="55" y="26"/>
                  </a:cubicBezTo>
                  <a:cubicBezTo>
                    <a:pt x="55" y="26"/>
                    <a:pt x="55" y="26"/>
                    <a:pt x="56" y="26"/>
                  </a:cubicBezTo>
                  <a:cubicBezTo>
                    <a:pt x="56" y="26"/>
                    <a:pt x="56" y="26"/>
                    <a:pt x="56" y="26"/>
                  </a:cubicBezTo>
                  <a:cubicBezTo>
                    <a:pt x="55" y="25"/>
                    <a:pt x="55" y="25"/>
                    <a:pt x="55" y="25"/>
                  </a:cubicBezTo>
                  <a:cubicBezTo>
                    <a:pt x="55" y="24"/>
                    <a:pt x="55" y="25"/>
                    <a:pt x="54" y="24"/>
                  </a:cubicBezTo>
                  <a:cubicBezTo>
                    <a:pt x="55" y="24"/>
                    <a:pt x="55" y="24"/>
                    <a:pt x="55" y="24"/>
                  </a:cubicBezTo>
                  <a:cubicBezTo>
                    <a:pt x="54" y="24"/>
                    <a:pt x="54" y="24"/>
                    <a:pt x="54" y="23"/>
                  </a:cubicBezTo>
                  <a:cubicBezTo>
                    <a:pt x="54" y="23"/>
                    <a:pt x="54" y="23"/>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1"/>
                    <a:pt x="54" y="21"/>
                    <a:pt x="53" y="21"/>
                  </a:cubicBezTo>
                  <a:cubicBezTo>
                    <a:pt x="53" y="20"/>
                    <a:pt x="53" y="19"/>
                    <a:pt x="53" y="19"/>
                  </a:cubicBezTo>
                  <a:cubicBezTo>
                    <a:pt x="53" y="19"/>
                    <a:pt x="53" y="19"/>
                    <a:pt x="53" y="19"/>
                  </a:cubicBezTo>
                  <a:cubicBezTo>
                    <a:pt x="53" y="19"/>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7"/>
                    <a:pt x="52" y="18"/>
                    <a:pt x="52" y="18"/>
                  </a:cubicBezTo>
                  <a:cubicBezTo>
                    <a:pt x="52" y="17"/>
                    <a:pt x="52" y="17"/>
                    <a:pt x="51" y="17"/>
                  </a:cubicBezTo>
                  <a:cubicBezTo>
                    <a:pt x="51" y="17"/>
                    <a:pt x="52" y="17"/>
                    <a:pt x="52" y="17"/>
                  </a:cubicBezTo>
                  <a:cubicBezTo>
                    <a:pt x="52" y="17"/>
                    <a:pt x="51" y="17"/>
                    <a:pt x="52"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5"/>
                    <a:pt x="51" y="16"/>
                  </a:cubicBezTo>
                  <a:cubicBezTo>
                    <a:pt x="51" y="16"/>
                    <a:pt x="51" y="15"/>
                    <a:pt x="51" y="15"/>
                  </a:cubicBezTo>
                  <a:cubicBezTo>
                    <a:pt x="51" y="15"/>
                    <a:pt x="51" y="15"/>
                    <a:pt x="51" y="15"/>
                  </a:cubicBezTo>
                  <a:cubicBezTo>
                    <a:pt x="51" y="14"/>
                    <a:pt x="50" y="14"/>
                    <a:pt x="50" y="15"/>
                  </a:cubicBezTo>
                  <a:cubicBezTo>
                    <a:pt x="50" y="14"/>
                    <a:pt x="50" y="14"/>
                    <a:pt x="50" y="14"/>
                  </a:cubicBezTo>
                  <a:cubicBezTo>
                    <a:pt x="50" y="14"/>
                    <a:pt x="50" y="14"/>
                    <a:pt x="50" y="14"/>
                  </a:cubicBezTo>
                  <a:cubicBezTo>
                    <a:pt x="50" y="13"/>
                    <a:pt x="50" y="14"/>
                    <a:pt x="50" y="14"/>
                  </a:cubicBezTo>
                  <a:cubicBezTo>
                    <a:pt x="50" y="13"/>
                    <a:pt x="50" y="13"/>
                    <a:pt x="50" y="13"/>
                  </a:cubicBezTo>
                  <a:cubicBezTo>
                    <a:pt x="50" y="13"/>
                    <a:pt x="50" y="13"/>
                    <a:pt x="49" y="13"/>
                  </a:cubicBezTo>
                  <a:cubicBezTo>
                    <a:pt x="50" y="13"/>
                    <a:pt x="50" y="13"/>
                    <a:pt x="50" y="12"/>
                  </a:cubicBezTo>
                  <a:cubicBezTo>
                    <a:pt x="50" y="12"/>
                    <a:pt x="50" y="12"/>
                    <a:pt x="50" y="12"/>
                  </a:cubicBezTo>
                  <a:cubicBezTo>
                    <a:pt x="50" y="12"/>
                    <a:pt x="50" y="12"/>
                    <a:pt x="50" y="12"/>
                  </a:cubicBezTo>
                  <a:cubicBezTo>
                    <a:pt x="50" y="12"/>
                    <a:pt x="50" y="12"/>
                    <a:pt x="50" y="12"/>
                  </a:cubicBezTo>
                  <a:cubicBezTo>
                    <a:pt x="51" y="12"/>
                    <a:pt x="50" y="12"/>
                    <a:pt x="50" y="12"/>
                  </a:cubicBezTo>
                  <a:cubicBezTo>
                    <a:pt x="50" y="12"/>
                    <a:pt x="50" y="12"/>
                    <a:pt x="50" y="12"/>
                  </a:cubicBezTo>
                  <a:cubicBezTo>
                    <a:pt x="50" y="12"/>
                    <a:pt x="50" y="11"/>
                    <a:pt x="50" y="11"/>
                  </a:cubicBezTo>
                  <a:cubicBezTo>
                    <a:pt x="50" y="11"/>
                    <a:pt x="50" y="11"/>
                    <a:pt x="50" y="11"/>
                  </a:cubicBezTo>
                  <a:cubicBezTo>
                    <a:pt x="50" y="11"/>
                    <a:pt x="50" y="11"/>
                    <a:pt x="50" y="11"/>
                  </a:cubicBezTo>
                  <a:cubicBezTo>
                    <a:pt x="50" y="11"/>
                    <a:pt x="49" y="11"/>
                    <a:pt x="50" y="11"/>
                  </a:cubicBezTo>
                  <a:cubicBezTo>
                    <a:pt x="50" y="11"/>
                    <a:pt x="50" y="11"/>
                    <a:pt x="49" y="11"/>
                  </a:cubicBezTo>
                  <a:cubicBezTo>
                    <a:pt x="50" y="11"/>
                    <a:pt x="50" y="11"/>
                    <a:pt x="50" y="11"/>
                  </a:cubicBezTo>
                  <a:cubicBezTo>
                    <a:pt x="50"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2"/>
                    <a:pt x="49" y="12"/>
                    <a:pt x="49" y="12"/>
                  </a:cubicBezTo>
                  <a:cubicBezTo>
                    <a:pt x="49" y="12"/>
                    <a:pt x="48" y="12"/>
                    <a:pt x="48" y="12"/>
                  </a:cubicBezTo>
                  <a:cubicBezTo>
                    <a:pt x="48" y="12"/>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1"/>
                  </a:cubicBezTo>
                  <a:cubicBezTo>
                    <a:pt x="48" y="11"/>
                    <a:pt x="48" y="11"/>
                    <a:pt x="48" y="10"/>
                  </a:cubicBezTo>
                  <a:cubicBezTo>
                    <a:pt x="48" y="10"/>
                    <a:pt x="47" y="11"/>
                    <a:pt x="48" y="11"/>
                  </a:cubicBezTo>
                  <a:cubicBezTo>
                    <a:pt x="48" y="11"/>
                    <a:pt x="47" y="11"/>
                    <a:pt x="47" y="11"/>
                  </a:cubicBezTo>
                  <a:cubicBezTo>
                    <a:pt x="47" y="11"/>
                    <a:pt x="48" y="11"/>
                    <a:pt x="48" y="11"/>
                  </a:cubicBezTo>
                  <a:cubicBezTo>
                    <a:pt x="48"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2"/>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2"/>
                    <a:pt x="46" y="11"/>
                    <a:pt x="46" y="12"/>
                  </a:cubicBezTo>
                  <a:cubicBezTo>
                    <a:pt x="46" y="11"/>
                    <a:pt x="46" y="12"/>
                    <a:pt x="46" y="12"/>
                  </a:cubicBezTo>
                  <a:cubicBezTo>
                    <a:pt x="45" y="12"/>
                    <a:pt x="46" y="12"/>
                    <a:pt x="46" y="12"/>
                  </a:cubicBezTo>
                  <a:cubicBezTo>
                    <a:pt x="46" y="12"/>
                    <a:pt x="46" y="12"/>
                    <a:pt x="46" y="13"/>
                  </a:cubicBezTo>
                  <a:cubicBezTo>
                    <a:pt x="45" y="13"/>
                    <a:pt x="46" y="12"/>
                    <a:pt x="46" y="12"/>
                  </a:cubicBezTo>
                  <a:cubicBezTo>
                    <a:pt x="46" y="12"/>
                    <a:pt x="45" y="12"/>
                    <a:pt x="45" y="13"/>
                  </a:cubicBezTo>
                  <a:cubicBezTo>
                    <a:pt x="45" y="13"/>
                    <a:pt x="45" y="12"/>
                    <a:pt x="45" y="12"/>
                  </a:cubicBezTo>
                  <a:cubicBezTo>
                    <a:pt x="45" y="12"/>
                    <a:pt x="45" y="13"/>
                    <a:pt x="45" y="13"/>
                  </a:cubicBezTo>
                  <a:cubicBezTo>
                    <a:pt x="45" y="13"/>
                    <a:pt x="45" y="13"/>
                    <a:pt x="45" y="12"/>
                  </a:cubicBezTo>
                  <a:cubicBezTo>
                    <a:pt x="44" y="13"/>
                    <a:pt x="44" y="13"/>
                    <a:pt x="44" y="13"/>
                  </a:cubicBezTo>
                  <a:cubicBezTo>
                    <a:pt x="44" y="13"/>
                    <a:pt x="44" y="13"/>
                    <a:pt x="44" y="13"/>
                  </a:cubicBezTo>
                  <a:cubicBezTo>
                    <a:pt x="44" y="13"/>
                    <a:pt x="43" y="14"/>
                    <a:pt x="43" y="14"/>
                  </a:cubicBezTo>
                  <a:cubicBezTo>
                    <a:pt x="43" y="14"/>
                    <a:pt x="42" y="15"/>
                    <a:pt x="42" y="14"/>
                  </a:cubicBezTo>
                  <a:cubicBezTo>
                    <a:pt x="42" y="15"/>
                    <a:pt x="42" y="14"/>
                    <a:pt x="42" y="15"/>
                  </a:cubicBezTo>
                  <a:cubicBezTo>
                    <a:pt x="41" y="15"/>
                    <a:pt x="41" y="15"/>
                    <a:pt x="41" y="15"/>
                  </a:cubicBezTo>
                  <a:cubicBezTo>
                    <a:pt x="41" y="15"/>
                    <a:pt x="41" y="15"/>
                    <a:pt x="41" y="15"/>
                  </a:cubicBezTo>
                  <a:cubicBezTo>
                    <a:pt x="41" y="15"/>
                    <a:pt x="41" y="15"/>
                    <a:pt x="41" y="15"/>
                  </a:cubicBezTo>
                  <a:cubicBezTo>
                    <a:pt x="41" y="15"/>
                    <a:pt x="40" y="15"/>
                    <a:pt x="40" y="16"/>
                  </a:cubicBezTo>
                  <a:cubicBezTo>
                    <a:pt x="39" y="16"/>
                    <a:pt x="40" y="16"/>
                    <a:pt x="39" y="16"/>
                  </a:cubicBezTo>
                  <a:cubicBezTo>
                    <a:pt x="39" y="15"/>
                    <a:pt x="39" y="16"/>
                    <a:pt x="38" y="16"/>
                  </a:cubicBezTo>
                  <a:cubicBezTo>
                    <a:pt x="38" y="16"/>
                    <a:pt x="39" y="16"/>
                    <a:pt x="38" y="16"/>
                  </a:cubicBezTo>
                  <a:cubicBezTo>
                    <a:pt x="38" y="16"/>
                    <a:pt x="38" y="17"/>
                    <a:pt x="38" y="17"/>
                  </a:cubicBezTo>
                  <a:cubicBezTo>
                    <a:pt x="38" y="17"/>
                    <a:pt x="37" y="17"/>
                    <a:pt x="37" y="17"/>
                  </a:cubicBezTo>
                  <a:cubicBezTo>
                    <a:pt x="37" y="17"/>
                    <a:pt x="37" y="17"/>
                    <a:pt x="36" y="17"/>
                  </a:cubicBezTo>
                  <a:cubicBezTo>
                    <a:pt x="36" y="17"/>
                    <a:pt x="36" y="17"/>
                    <a:pt x="36" y="17"/>
                  </a:cubicBezTo>
                  <a:cubicBezTo>
                    <a:pt x="36" y="17"/>
                    <a:pt x="36" y="17"/>
                    <a:pt x="37" y="17"/>
                  </a:cubicBezTo>
                  <a:cubicBezTo>
                    <a:pt x="37" y="17"/>
                    <a:pt x="37" y="17"/>
                    <a:pt x="37" y="17"/>
                  </a:cubicBezTo>
                  <a:cubicBezTo>
                    <a:pt x="37" y="18"/>
                    <a:pt x="36" y="18"/>
                    <a:pt x="36" y="18"/>
                  </a:cubicBezTo>
                  <a:cubicBezTo>
                    <a:pt x="36" y="18"/>
                    <a:pt x="36" y="18"/>
                    <a:pt x="36" y="19"/>
                  </a:cubicBezTo>
                  <a:cubicBezTo>
                    <a:pt x="35" y="18"/>
                    <a:pt x="35" y="18"/>
                    <a:pt x="35" y="18"/>
                  </a:cubicBezTo>
                  <a:cubicBezTo>
                    <a:pt x="35" y="18"/>
                    <a:pt x="36" y="18"/>
                    <a:pt x="35" y="19"/>
                  </a:cubicBezTo>
                  <a:cubicBezTo>
                    <a:pt x="35" y="19"/>
                    <a:pt x="35" y="19"/>
                    <a:pt x="35" y="19"/>
                  </a:cubicBezTo>
                  <a:cubicBezTo>
                    <a:pt x="35" y="19"/>
                    <a:pt x="35" y="19"/>
                    <a:pt x="34" y="19"/>
                  </a:cubicBezTo>
                  <a:cubicBezTo>
                    <a:pt x="34" y="19"/>
                    <a:pt x="34" y="20"/>
                    <a:pt x="34" y="19"/>
                  </a:cubicBezTo>
                  <a:cubicBezTo>
                    <a:pt x="34" y="19"/>
                    <a:pt x="34" y="20"/>
                    <a:pt x="34" y="20"/>
                  </a:cubicBezTo>
                  <a:cubicBezTo>
                    <a:pt x="34" y="20"/>
                    <a:pt x="33" y="20"/>
                    <a:pt x="33" y="20"/>
                  </a:cubicBezTo>
                  <a:cubicBezTo>
                    <a:pt x="33" y="20"/>
                    <a:pt x="33" y="21"/>
                    <a:pt x="32" y="21"/>
                  </a:cubicBezTo>
                  <a:cubicBezTo>
                    <a:pt x="32" y="21"/>
                    <a:pt x="32" y="21"/>
                    <a:pt x="32" y="20"/>
                  </a:cubicBezTo>
                  <a:cubicBezTo>
                    <a:pt x="32" y="21"/>
                    <a:pt x="32" y="21"/>
                    <a:pt x="32" y="21"/>
                  </a:cubicBezTo>
                  <a:cubicBezTo>
                    <a:pt x="32" y="21"/>
                    <a:pt x="32" y="21"/>
                    <a:pt x="31" y="21"/>
                  </a:cubicBezTo>
                  <a:cubicBezTo>
                    <a:pt x="31" y="21"/>
                    <a:pt x="32" y="21"/>
                    <a:pt x="32" y="21"/>
                  </a:cubicBezTo>
                  <a:cubicBezTo>
                    <a:pt x="32" y="21"/>
                    <a:pt x="31" y="21"/>
                    <a:pt x="31" y="21"/>
                  </a:cubicBezTo>
                  <a:cubicBezTo>
                    <a:pt x="32" y="20"/>
                    <a:pt x="32" y="21"/>
                    <a:pt x="32" y="21"/>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2" y="20"/>
                    <a:pt x="32" y="20"/>
                  </a:cubicBezTo>
                  <a:cubicBezTo>
                    <a:pt x="31" y="20"/>
                    <a:pt x="31" y="21"/>
                    <a:pt x="31" y="21"/>
                  </a:cubicBezTo>
                  <a:cubicBezTo>
                    <a:pt x="31" y="20"/>
                    <a:pt x="31" y="21"/>
                    <a:pt x="31" y="20"/>
                  </a:cubicBezTo>
                  <a:cubicBezTo>
                    <a:pt x="31" y="20"/>
                    <a:pt x="31" y="20"/>
                    <a:pt x="31" y="20"/>
                  </a:cubicBezTo>
                  <a:cubicBezTo>
                    <a:pt x="32" y="20"/>
                    <a:pt x="31" y="20"/>
                    <a:pt x="31" y="20"/>
                  </a:cubicBezTo>
                  <a:cubicBezTo>
                    <a:pt x="31" y="20"/>
                    <a:pt x="31" y="20"/>
                    <a:pt x="31" y="20"/>
                  </a:cubicBezTo>
                  <a:cubicBezTo>
                    <a:pt x="30" y="21"/>
                    <a:pt x="31" y="21"/>
                    <a:pt x="31" y="21"/>
                  </a:cubicBezTo>
                  <a:cubicBezTo>
                    <a:pt x="31" y="21"/>
                    <a:pt x="30" y="21"/>
                    <a:pt x="31" y="21"/>
                  </a:cubicBezTo>
                  <a:cubicBezTo>
                    <a:pt x="31" y="21"/>
                    <a:pt x="30" y="21"/>
                    <a:pt x="30" y="21"/>
                  </a:cubicBezTo>
                  <a:cubicBezTo>
                    <a:pt x="30" y="22"/>
                    <a:pt x="30" y="21"/>
                    <a:pt x="30" y="22"/>
                  </a:cubicBezTo>
                  <a:cubicBezTo>
                    <a:pt x="30" y="21"/>
                    <a:pt x="30" y="21"/>
                    <a:pt x="30" y="21"/>
                  </a:cubicBezTo>
                  <a:cubicBezTo>
                    <a:pt x="30" y="22"/>
                    <a:pt x="29" y="22"/>
                    <a:pt x="30" y="22"/>
                  </a:cubicBezTo>
                  <a:cubicBezTo>
                    <a:pt x="29" y="22"/>
                    <a:pt x="29" y="22"/>
                    <a:pt x="29" y="22"/>
                  </a:cubicBezTo>
                  <a:cubicBezTo>
                    <a:pt x="29" y="22"/>
                    <a:pt x="29" y="22"/>
                    <a:pt x="29" y="21"/>
                  </a:cubicBezTo>
                  <a:cubicBezTo>
                    <a:pt x="29" y="22"/>
                    <a:pt x="29" y="22"/>
                    <a:pt x="28" y="22"/>
                  </a:cubicBezTo>
                  <a:cubicBezTo>
                    <a:pt x="28" y="22"/>
                    <a:pt x="29" y="22"/>
                    <a:pt x="29" y="22"/>
                  </a:cubicBezTo>
                  <a:cubicBezTo>
                    <a:pt x="28" y="23"/>
                    <a:pt x="29" y="23"/>
                    <a:pt x="29" y="23"/>
                  </a:cubicBezTo>
                  <a:cubicBezTo>
                    <a:pt x="29" y="23"/>
                    <a:pt x="29" y="23"/>
                    <a:pt x="29" y="23"/>
                  </a:cubicBezTo>
                  <a:cubicBezTo>
                    <a:pt x="29" y="23"/>
                    <a:pt x="29" y="23"/>
                    <a:pt x="29" y="23"/>
                  </a:cubicBezTo>
                  <a:cubicBezTo>
                    <a:pt x="29" y="23"/>
                    <a:pt x="28" y="23"/>
                    <a:pt x="28" y="23"/>
                  </a:cubicBezTo>
                  <a:cubicBezTo>
                    <a:pt x="28" y="23"/>
                    <a:pt x="28" y="23"/>
                    <a:pt x="28" y="23"/>
                  </a:cubicBezTo>
                  <a:cubicBezTo>
                    <a:pt x="28" y="23"/>
                    <a:pt x="28" y="23"/>
                    <a:pt x="28" y="23"/>
                  </a:cubicBezTo>
                  <a:cubicBezTo>
                    <a:pt x="28" y="23"/>
                    <a:pt x="28" y="23"/>
                    <a:pt x="28" y="23"/>
                  </a:cubicBezTo>
                  <a:cubicBezTo>
                    <a:pt x="28" y="23"/>
                    <a:pt x="28" y="24"/>
                    <a:pt x="28" y="24"/>
                  </a:cubicBezTo>
                  <a:cubicBezTo>
                    <a:pt x="28" y="24"/>
                    <a:pt x="27" y="24"/>
                    <a:pt x="28" y="23"/>
                  </a:cubicBezTo>
                  <a:cubicBezTo>
                    <a:pt x="27" y="23"/>
                    <a:pt x="27" y="24"/>
                    <a:pt x="27" y="24"/>
                  </a:cubicBezTo>
                  <a:cubicBezTo>
                    <a:pt x="27" y="24"/>
                    <a:pt x="27" y="24"/>
                    <a:pt x="27" y="24"/>
                  </a:cubicBezTo>
                  <a:cubicBezTo>
                    <a:pt x="27" y="23"/>
                    <a:pt x="27" y="23"/>
                    <a:pt x="27" y="23"/>
                  </a:cubicBezTo>
                  <a:cubicBezTo>
                    <a:pt x="27" y="23"/>
                    <a:pt x="27" y="23"/>
                    <a:pt x="27" y="23"/>
                  </a:cubicBezTo>
                  <a:cubicBezTo>
                    <a:pt x="27" y="23"/>
                    <a:pt x="27" y="24"/>
                    <a:pt x="26" y="24"/>
                  </a:cubicBezTo>
                  <a:cubicBezTo>
                    <a:pt x="26" y="24"/>
                    <a:pt x="27" y="24"/>
                    <a:pt x="26" y="24"/>
                  </a:cubicBezTo>
                  <a:cubicBezTo>
                    <a:pt x="26" y="24"/>
                    <a:pt x="27" y="24"/>
                    <a:pt x="26" y="24"/>
                  </a:cubicBezTo>
                  <a:cubicBezTo>
                    <a:pt x="27" y="24"/>
                    <a:pt x="27" y="24"/>
                    <a:pt x="27" y="24"/>
                  </a:cubicBezTo>
                  <a:cubicBezTo>
                    <a:pt x="27" y="24"/>
                    <a:pt x="27" y="24"/>
                    <a:pt x="27" y="24"/>
                  </a:cubicBezTo>
                  <a:cubicBezTo>
                    <a:pt x="28" y="24"/>
                    <a:pt x="28" y="24"/>
                    <a:pt x="28" y="25"/>
                  </a:cubicBezTo>
                  <a:cubicBezTo>
                    <a:pt x="28" y="25"/>
                    <a:pt x="28" y="24"/>
                    <a:pt x="28" y="24"/>
                  </a:cubicBezTo>
                  <a:cubicBezTo>
                    <a:pt x="28" y="24"/>
                    <a:pt x="29" y="24"/>
                    <a:pt x="29" y="24"/>
                  </a:cubicBezTo>
                  <a:cubicBezTo>
                    <a:pt x="29" y="24"/>
                    <a:pt x="29" y="24"/>
                    <a:pt x="29" y="25"/>
                  </a:cubicBezTo>
                  <a:cubicBezTo>
                    <a:pt x="29" y="25"/>
                    <a:pt x="29" y="25"/>
                    <a:pt x="29" y="25"/>
                  </a:cubicBezTo>
                  <a:cubicBezTo>
                    <a:pt x="29" y="24"/>
                    <a:pt x="29" y="24"/>
                    <a:pt x="29" y="24"/>
                  </a:cubicBezTo>
                  <a:cubicBezTo>
                    <a:pt x="29" y="24"/>
                    <a:pt x="29" y="24"/>
                    <a:pt x="29" y="24"/>
                  </a:cubicBezTo>
                  <a:cubicBezTo>
                    <a:pt x="29" y="25"/>
                    <a:pt x="30" y="25"/>
                    <a:pt x="29" y="25"/>
                  </a:cubicBezTo>
                  <a:cubicBezTo>
                    <a:pt x="29" y="25"/>
                    <a:pt x="29" y="25"/>
                    <a:pt x="30" y="25"/>
                  </a:cubicBezTo>
                  <a:cubicBezTo>
                    <a:pt x="30" y="25"/>
                    <a:pt x="29" y="25"/>
                    <a:pt x="29" y="25"/>
                  </a:cubicBezTo>
                  <a:cubicBezTo>
                    <a:pt x="29" y="25"/>
                    <a:pt x="29" y="25"/>
                    <a:pt x="29" y="25"/>
                  </a:cubicBezTo>
                  <a:cubicBezTo>
                    <a:pt x="29" y="25"/>
                    <a:pt x="29" y="25"/>
                    <a:pt x="29" y="26"/>
                  </a:cubicBezTo>
                  <a:cubicBezTo>
                    <a:pt x="29" y="25"/>
                    <a:pt x="29" y="25"/>
                    <a:pt x="29" y="25"/>
                  </a:cubicBezTo>
                  <a:cubicBezTo>
                    <a:pt x="29" y="25"/>
                    <a:pt x="29" y="25"/>
                    <a:pt x="29" y="25"/>
                  </a:cubicBezTo>
                  <a:cubicBezTo>
                    <a:pt x="29" y="25"/>
                    <a:pt x="29" y="25"/>
                    <a:pt x="28" y="25"/>
                  </a:cubicBezTo>
                  <a:cubicBezTo>
                    <a:pt x="28" y="25"/>
                    <a:pt x="29" y="25"/>
                    <a:pt x="29" y="25"/>
                  </a:cubicBezTo>
                  <a:cubicBezTo>
                    <a:pt x="29" y="25"/>
                    <a:pt x="29" y="26"/>
                    <a:pt x="29" y="26"/>
                  </a:cubicBezTo>
                  <a:cubicBezTo>
                    <a:pt x="28" y="25"/>
                    <a:pt x="27" y="26"/>
                    <a:pt x="27" y="26"/>
                  </a:cubicBezTo>
                  <a:cubicBezTo>
                    <a:pt x="27" y="26"/>
                    <a:pt x="27" y="27"/>
                    <a:pt x="27" y="27"/>
                  </a:cubicBezTo>
                  <a:cubicBezTo>
                    <a:pt x="27" y="26"/>
                    <a:pt x="27" y="26"/>
                    <a:pt x="27" y="26"/>
                  </a:cubicBezTo>
                  <a:cubicBezTo>
                    <a:pt x="27" y="26"/>
                    <a:pt x="27" y="26"/>
                    <a:pt x="27" y="27"/>
                  </a:cubicBezTo>
                  <a:cubicBezTo>
                    <a:pt x="26" y="26"/>
                    <a:pt x="27" y="26"/>
                    <a:pt x="27" y="26"/>
                  </a:cubicBezTo>
                  <a:cubicBezTo>
                    <a:pt x="26" y="26"/>
                    <a:pt x="26" y="26"/>
                    <a:pt x="26" y="26"/>
                  </a:cubicBezTo>
                  <a:cubicBezTo>
                    <a:pt x="26" y="26"/>
                    <a:pt x="27" y="25"/>
                    <a:pt x="27" y="26"/>
                  </a:cubicBezTo>
                  <a:cubicBezTo>
                    <a:pt x="27" y="26"/>
                    <a:pt x="27" y="26"/>
                    <a:pt x="27" y="25"/>
                  </a:cubicBezTo>
                  <a:cubicBezTo>
                    <a:pt x="27" y="25"/>
                    <a:pt x="27" y="26"/>
                    <a:pt x="27" y="26"/>
                  </a:cubicBezTo>
                  <a:cubicBezTo>
                    <a:pt x="27" y="26"/>
                    <a:pt x="27" y="25"/>
                    <a:pt x="27" y="25"/>
                  </a:cubicBezTo>
                  <a:cubicBezTo>
                    <a:pt x="27" y="25"/>
                    <a:pt x="27" y="25"/>
                    <a:pt x="27" y="25"/>
                  </a:cubicBezTo>
                  <a:cubicBezTo>
                    <a:pt x="27" y="25"/>
                    <a:pt x="27"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5" y="25"/>
                    <a:pt x="26" y="25"/>
                    <a:pt x="25" y="25"/>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7"/>
                    <a:pt x="26" y="26"/>
                    <a:pt x="26" y="26"/>
                  </a:cubicBezTo>
                  <a:cubicBezTo>
                    <a:pt x="26" y="27"/>
                    <a:pt x="25" y="27"/>
                    <a:pt x="25" y="27"/>
                  </a:cubicBezTo>
                  <a:cubicBezTo>
                    <a:pt x="25" y="27"/>
                    <a:pt x="25" y="27"/>
                    <a:pt x="25" y="27"/>
                  </a:cubicBezTo>
                  <a:cubicBezTo>
                    <a:pt x="25" y="27"/>
                    <a:pt x="25" y="27"/>
                    <a:pt x="25" y="27"/>
                  </a:cubicBezTo>
                  <a:cubicBezTo>
                    <a:pt x="24" y="27"/>
                    <a:pt x="25" y="27"/>
                    <a:pt x="24" y="28"/>
                  </a:cubicBezTo>
                  <a:cubicBezTo>
                    <a:pt x="24" y="28"/>
                    <a:pt x="24" y="27"/>
                    <a:pt x="25" y="27"/>
                  </a:cubicBezTo>
                  <a:cubicBezTo>
                    <a:pt x="25" y="27"/>
                    <a:pt x="24" y="28"/>
                    <a:pt x="24" y="28"/>
                  </a:cubicBezTo>
                  <a:cubicBezTo>
                    <a:pt x="24" y="28"/>
                    <a:pt x="24" y="28"/>
                    <a:pt x="24" y="28"/>
                  </a:cubicBezTo>
                  <a:cubicBezTo>
                    <a:pt x="24" y="28"/>
                    <a:pt x="24" y="28"/>
                    <a:pt x="24" y="28"/>
                  </a:cubicBezTo>
                  <a:cubicBezTo>
                    <a:pt x="24" y="28"/>
                    <a:pt x="24" y="28"/>
                    <a:pt x="24" y="28"/>
                  </a:cubicBezTo>
                  <a:cubicBezTo>
                    <a:pt x="23" y="28"/>
                    <a:pt x="24" y="28"/>
                    <a:pt x="23" y="28"/>
                  </a:cubicBezTo>
                  <a:cubicBezTo>
                    <a:pt x="23" y="28"/>
                    <a:pt x="23" y="28"/>
                    <a:pt x="24" y="28"/>
                  </a:cubicBezTo>
                  <a:cubicBezTo>
                    <a:pt x="23" y="28"/>
                    <a:pt x="23" y="28"/>
                    <a:pt x="23" y="29"/>
                  </a:cubicBezTo>
                  <a:cubicBezTo>
                    <a:pt x="23" y="29"/>
                    <a:pt x="23" y="29"/>
                    <a:pt x="23" y="29"/>
                  </a:cubicBezTo>
                  <a:cubicBezTo>
                    <a:pt x="23" y="29"/>
                    <a:pt x="22" y="29"/>
                    <a:pt x="23" y="29"/>
                  </a:cubicBezTo>
                  <a:cubicBezTo>
                    <a:pt x="22" y="29"/>
                    <a:pt x="23" y="29"/>
                    <a:pt x="22" y="29"/>
                  </a:cubicBezTo>
                  <a:cubicBezTo>
                    <a:pt x="22" y="29"/>
                    <a:pt x="22" y="30"/>
                    <a:pt x="22" y="30"/>
                  </a:cubicBezTo>
                  <a:cubicBezTo>
                    <a:pt x="22" y="29"/>
                    <a:pt x="22" y="29"/>
                    <a:pt x="22" y="29"/>
                  </a:cubicBezTo>
                  <a:cubicBezTo>
                    <a:pt x="22" y="29"/>
                    <a:pt x="21" y="30"/>
                    <a:pt x="21" y="30"/>
                  </a:cubicBezTo>
                  <a:cubicBezTo>
                    <a:pt x="21" y="30"/>
                    <a:pt x="22" y="30"/>
                    <a:pt x="22" y="30"/>
                  </a:cubicBezTo>
                  <a:cubicBezTo>
                    <a:pt x="21" y="30"/>
                    <a:pt x="20" y="30"/>
                    <a:pt x="20" y="30"/>
                  </a:cubicBezTo>
                  <a:cubicBezTo>
                    <a:pt x="20" y="30"/>
                    <a:pt x="20" y="30"/>
                    <a:pt x="20" y="30"/>
                  </a:cubicBezTo>
                  <a:cubicBezTo>
                    <a:pt x="20" y="31"/>
                    <a:pt x="20" y="31"/>
                    <a:pt x="20" y="31"/>
                  </a:cubicBezTo>
                  <a:cubicBezTo>
                    <a:pt x="20" y="31"/>
                    <a:pt x="20" y="31"/>
                    <a:pt x="19" y="31"/>
                  </a:cubicBezTo>
                  <a:cubicBezTo>
                    <a:pt x="20" y="31"/>
                    <a:pt x="19" y="31"/>
                    <a:pt x="19" y="30"/>
                  </a:cubicBezTo>
                  <a:cubicBezTo>
                    <a:pt x="19" y="30"/>
                    <a:pt x="19" y="31"/>
                    <a:pt x="19" y="30"/>
                  </a:cubicBezTo>
                  <a:cubicBezTo>
                    <a:pt x="19" y="31"/>
                    <a:pt x="19" y="30"/>
                    <a:pt x="19" y="31"/>
                  </a:cubicBezTo>
                  <a:cubicBezTo>
                    <a:pt x="19" y="31"/>
                    <a:pt x="18" y="31"/>
                    <a:pt x="18" y="31"/>
                  </a:cubicBezTo>
                  <a:cubicBezTo>
                    <a:pt x="18" y="31"/>
                    <a:pt x="18" y="31"/>
                    <a:pt x="18" y="31"/>
                  </a:cubicBezTo>
                  <a:cubicBezTo>
                    <a:pt x="18" y="31"/>
                    <a:pt x="18" y="31"/>
                    <a:pt x="18" y="31"/>
                  </a:cubicBezTo>
                  <a:cubicBezTo>
                    <a:pt x="18" y="31"/>
                    <a:pt x="18" y="31"/>
                    <a:pt x="17" y="31"/>
                  </a:cubicBezTo>
                  <a:cubicBezTo>
                    <a:pt x="18" y="31"/>
                    <a:pt x="18" y="31"/>
                    <a:pt x="18" y="32"/>
                  </a:cubicBezTo>
                  <a:cubicBezTo>
                    <a:pt x="18" y="32"/>
                    <a:pt x="18" y="32"/>
                    <a:pt x="18" y="32"/>
                  </a:cubicBezTo>
                  <a:cubicBezTo>
                    <a:pt x="18" y="32"/>
                    <a:pt x="18" y="32"/>
                    <a:pt x="18" y="32"/>
                  </a:cubicBezTo>
                  <a:cubicBezTo>
                    <a:pt x="18" y="32"/>
                    <a:pt x="18" y="32"/>
                    <a:pt x="17" y="32"/>
                  </a:cubicBezTo>
                  <a:cubicBezTo>
                    <a:pt x="17" y="32"/>
                    <a:pt x="18" y="32"/>
                    <a:pt x="18" y="32"/>
                  </a:cubicBezTo>
                  <a:cubicBezTo>
                    <a:pt x="17" y="31"/>
                    <a:pt x="17" y="32"/>
                    <a:pt x="17" y="32"/>
                  </a:cubicBezTo>
                  <a:cubicBezTo>
                    <a:pt x="17" y="32"/>
                    <a:pt x="17" y="32"/>
                    <a:pt x="17" y="32"/>
                  </a:cubicBezTo>
                  <a:cubicBezTo>
                    <a:pt x="17" y="31"/>
                    <a:pt x="17" y="32"/>
                    <a:pt x="17" y="32"/>
                  </a:cubicBezTo>
                  <a:cubicBezTo>
                    <a:pt x="17" y="32"/>
                    <a:pt x="17" y="32"/>
                    <a:pt x="17" y="32"/>
                  </a:cubicBezTo>
                  <a:cubicBezTo>
                    <a:pt x="17" y="32"/>
                    <a:pt x="17" y="32"/>
                    <a:pt x="16" y="32"/>
                  </a:cubicBezTo>
                  <a:cubicBezTo>
                    <a:pt x="16" y="32"/>
                    <a:pt x="17" y="32"/>
                    <a:pt x="17" y="32"/>
                  </a:cubicBezTo>
                  <a:cubicBezTo>
                    <a:pt x="17" y="32"/>
                    <a:pt x="16" y="32"/>
                    <a:pt x="16" y="32"/>
                  </a:cubicBezTo>
                  <a:cubicBezTo>
                    <a:pt x="16" y="32"/>
                    <a:pt x="16" y="33"/>
                    <a:pt x="16" y="33"/>
                  </a:cubicBezTo>
                  <a:cubicBezTo>
                    <a:pt x="16" y="33"/>
                    <a:pt x="16" y="33"/>
                    <a:pt x="16" y="33"/>
                  </a:cubicBezTo>
                  <a:cubicBezTo>
                    <a:pt x="16" y="33"/>
                    <a:pt x="16" y="33"/>
                    <a:pt x="16" y="33"/>
                  </a:cubicBezTo>
                  <a:cubicBezTo>
                    <a:pt x="16" y="33"/>
                    <a:pt x="15" y="33"/>
                    <a:pt x="15" y="33"/>
                  </a:cubicBezTo>
                  <a:cubicBezTo>
                    <a:pt x="15" y="33"/>
                    <a:pt x="15" y="33"/>
                    <a:pt x="15" y="33"/>
                  </a:cubicBezTo>
                  <a:cubicBezTo>
                    <a:pt x="15" y="33"/>
                    <a:pt x="15" y="33"/>
                    <a:pt x="15" y="33"/>
                  </a:cubicBezTo>
                  <a:cubicBezTo>
                    <a:pt x="15" y="33"/>
                    <a:pt x="15" y="33"/>
                    <a:pt x="15" y="34"/>
                  </a:cubicBezTo>
                  <a:cubicBezTo>
                    <a:pt x="14" y="33"/>
                    <a:pt x="14" y="34"/>
                    <a:pt x="13" y="34"/>
                  </a:cubicBezTo>
                  <a:cubicBezTo>
                    <a:pt x="13" y="34"/>
                    <a:pt x="13" y="35"/>
                    <a:pt x="13" y="34"/>
                  </a:cubicBezTo>
                  <a:cubicBezTo>
                    <a:pt x="13" y="34"/>
                    <a:pt x="14" y="34"/>
                    <a:pt x="14" y="33"/>
                  </a:cubicBezTo>
                  <a:cubicBezTo>
                    <a:pt x="14" y="33"/>
                    <a:pt x="14" y="33"/>
                    <a:pt x="14" y="33"/>
                  </a:cubicBezTo>
                  <a:cubicBezTo>
                    <a:pt x="15" y="33"/>
                    <a:pt x="15" y="33"/>
                    <a:pt x="15" y="33"/>
                  </a:cubicBezTo>
                  <a:cubicBezTo>
                    <a:pt x="14" y="33"/>
                    <a:pt x="14" y="33"/>
                    <a:pt x="14" y="33"/>
                  </a:cubicBezTo>
                  <a:cubicBezTo>
                    <a:pt x="14" y="33"/>
                    <a:pt x="14" y="33"/>
                    <a:pt x="14" y="33"/>
                  </a:cubicBezTo>
                  <a:cubicBezTo>
                    <a:pt x="14" y="33"/>
                    <a:pt x="14" y="33"/>
                    <a:pt x="14" y="33"/>
                  </a:cubicBezTo>
                  <a:cubicBezTo>
                    <a:pt x="14" y="33"/>
                    <a:pt x="14" y="33"/>
                    <a:pt x="14" y="34"/>
                  </a:cubicBezTo>
                  <a:cubicBezTo>
                    <a:pt x="14" y="34"/>
                    <a:pt x="14" y="33"/>
                    <a:pt x="14" y="33"/>
                  </a:cubicBezTo>
                  <a:cubicBezTo>
                    <a:pt x="13" y="34"/>
                    <a:pt x="14" y="34"/>
                    <a:pt x="13" y="34"/>
                  </a:cubicBezTo>
                  <a:cubicBezTo>
                    <a:pt x="13" y="33"/>
                    <a:pt x="13" y="34"/>
                    <a:pt x="13" y="34"/>
                  </a:cubicBezTo>
                  <a:cubicBezTo>
                    <a:pt x="13" y="34"/>
                    <a:pt x="13" y="34"/>
                    <a:pt x="13" y="34"/>
                  </a:cubicBezTo>
                  <a:cubicBezTo>
                    <a:pt x="13" y="34"/>
                    <a:pt x="13" y="34"/>
                    <a:pt x="13" y="34"/>
                  </a:cubicBezTo>
                  <a:cubicBezTo>
                    <a:pt x="13" y="34"/>
                    <a:pt x="12" y="34"/>
                    <a:pt x="13" y="34"/>
                  </a:cubicBezTo>
                  <a:cubicBezTo>
                    <a:pt x="12" y="35"/>
                    <a:pt x="11" y="35"/>
                    <a:pt x="11" y="35"/>
                  </a:cubicBezTo>
                  <a:cubicBezTo>
                    <a:pt x="11" y="35"/>
                    <a:pt x="11" y="35"/>
                    <a:pt x="11" y="35"/>
                  </a:cubicBezTo>
                  <a:cubicBezTo>
                    <a:pt x="11" y="35"/>
                    <a:pt x="11" y="36"/>
                    <a:pt x="10" y="35"/>
                  </a:cubicBezTo>
                  <a:cubicBezTo>
                    <a:pt x="10" y="35"/>
                    <a:pt x="11" y="35"/>
                    <a:pt x="11" y="35"/>
                  </a:cubicBezTo>
                  <a:cubicBezTo>
                    <a:pt x="11" y="35"/>
                    <a:pt x="10" y="35"/>
                    <a:pt x="10" y="35"/>
                  </a:cubicBezTo>
                  <a:cubicBezTo>
                    <a:pt x="11" y="35"/>
                    <a:pt x="11" y="35"/>
                    <a:pt x="11" y="35"/>
                  </a:cubicBezTo>
                  <a:cubicBezTo>
                    <a:pt x="11" y="34"/>
                    <a:pt x="11" y="35"/>
                    <a:pt x="11" y="34"/>
                  </a:cubicBezTo>
                  <a:cubicBezTo>
                    <a:pt x="11" y="34"/>
                    <a:pt x="11" y="34"/>
                    <a:pt x="11" y="34"/>
                  </a:cubicBezTo>
                  <a:cubicBezTo>
                    <a:pt x="11" y="34"/>
                    <a:pt x="11" y="34"/>
                    <a:pt x="11" y="34"/>
                  </a:cubicBezTo>
                  <a:cubicBezTo>
                    <a:pt x="11" y="34"/>
                    <a:pt x="11" y="34"/>
                    <a:pt x="11" y="34"/>
                  </a:cubicBezTo>
                  <a:cubicBezTo>
                    <a:pt x="11" y="33"/>
                    <a:pt x="11" y="34"/>
                    <a:pt x="11" y="34"/>
                  </a:cubicBezTo>
                  <a:cubicBezTo>
                    <a:pt x="11" y="34"/>
                    <a:pt x="11" y="34"/>
                    <a:pt x="11" y="34"/>
                  </a:cubicBezTo>
                  <a:cubicBezTo>
                    <a:pt x="11" y="34"/>
                    <a:pt x="11" y="34"/>
                    <a:pt x="11" y="35"/>
                  </a:cubicBezTo>
                  <a:cubicBezTo>
                    <a:pt x="10" y="34"/>
                    <a:pt x="11" y="34"/>
                    <a:pt x="11" y="34"/>
                  </a:cubicBezTo>
                  <a:cubicBezTo>
                    <a:pt x="11" y="34"/>
                    <a:pt x="10" y="34"/>
                    <a:pt x="10" y="34"/>
                  </a:cubicBezTo>
                  <a:cubicBezTo>
                    <a:pt x="11" y="34"/>
                    <a:pt x="10" y="35"/>
                    <a:pt x="10" y="35"/>
                  </a:cubicBezTo>
                  <a:cubicBezTo>
                    <a:pt x="9" y="35"/>
                    <a:pt x="9" y="35"/>
                    <a:pt x="9" y="35"/>
                  </a:cubicBezTo>
                  <a:cubicBezTo>
                    <a:pt x="9" y="35"/>
                    <a:pt x="10" y="35"/>
                    <a:pt x="9" y="35"/>
                  </a:cubicBezTo>
                  <a:cubicBezTo>
                    <a:pt x="9" y="35"/>
                    <a:pt x="9" y="35"/>
                    <a:pt x="10" y="35"/>
                  </a:cubicBezTo>
                  <a:cubicBezTo>
                    <a:pt x="10" y="35"/>
                    <a:pt x="9" y="35"/>
                    <a:pt x="9" y="35"/>
                  </a:cubicBezTo>
                  <a:cubicBezTo>
                    <a:pt x="9" y="35"/>
                    <a:pt x="9" y="35"/>
                    <a:pt x="9" y="35"/>
                  </a:cubicBezTo>
                  <a:cubicBezTo>
                    <a:pt x="9" y="35"/>
                    <a:pt x="9" y="35"/>
                    <a:pt x="9" y="35"/>
                  </a:cubicBezTo>
                  <a:cubicBezTo>
                    <a:pt x="9" y="36"/>
                    <a:pt x="9" y="35"/>
                    <a:pt x="8" y="36"/>
                  </a:cubicBezTo>
                  <a:cubicBezTo>
                    <a:pt x="8" y="36"/>
                    <a:pt x="9" y="35"/>
                    <a:pt x="9" y="36"/>
                  </a:cubicBezTo>
                  <a:cubicBezTo>
                    <a:pt x="9" y="36"/>
                    <a:pt x="8" y="36"/>
                    <a:pt x="8" y="36"/>
                  </a:cubicBezTo>
                  <a:cubicBezTo>
                    <a:pt x="8" y="36"/>
                    <a:pt x="8" y="36"/>
                    <a:pt x="7" y="36"/>
                  </a:cubicBezTo>
                  <a:cubicBezTo>
                    <a:pt x="8" y="37"/>
                    <a:pt x="8" y="36"/>
                    <a:pt x="8" y="36"/>
                  </a:cubicBezTo>
                  <a:cubicBezTo>
                    <a:pt x="8" y="37"/>
                    <a:pt x="8" y="36"/>
                    <a:pt x="8" y="37"/>
                  </a:cubicBezTo>
                  <a:cubicBezTo>
                    <a:pt x="8" y="36"/>
                    <a:pt x="7" y="36"/>
                    <a:pt x="7" y="37"/>
                  </a:cubicBezTo>
                  <a:cubicBezTo>
                    <a:pt x="7" y="37"/>
                    <a:pt x="7" y="37"/>
                    <a:pt x="7" y="37"/>
                  </a:cubicBezTo>
                  <a:cubicBezTo>
                    <a:pt x="7" y="37"/>
                    <a:pt x="6" y="37"/>
                    <a:pt x="6" y="37"/>
                  </a:cubicBezTo>
                  <a:cubicBezTo>
                    <a:pt x="6" y="37"/>
                    <a:pt x="6" y="37"/>
                    <a:pt x="6" y="37"/>
                  </a:cubicBezTo>
                  <a:cubicBezTo>
                    <a:pt x="7" y="37"/>
                    <a:pt x="6" y="37"/>
                    <a:pt x="6" y="37"/>
                  </a:cubicBezTo>
                  <a:cubicBezTo>
                    <a:pt x="6" y="37"/>
                    <a:pt x="6" y="37"/>
                    <a:pt x="5" y="37"/>
                  </a:cubicBezTo>
                  <a:cubicBezTo>
                    <a:pt x="5" y="37"/>
                    <a:pt x="6" y="36"/>
                    <a:pt x="7" y="36"/>
                  </a:cubicBezTo>
                  <a:cubicBezTo>
                    <a:pt x="7" y="36"/>
                    <a:pt x="7" y="37"/>
                    <a:pt x="7" y="37"/>
                  </a:cubicBezTo>
                  <a:cubicBezTo>
                    <a:pt x="7" y="37"/>
                    <a:pt x="7" y="36"/>
                    <a:pt x="7" y="36"/>
                  </a:cubicBezTo>
                  <a:cubicBezTo>
                    <a:pt x="7" y="36"/>
                    <a:pt x="7" y="36"/>
                    <a:pt x="7" y="36"/>
                  </a:cubicBezTo>
                  <a:cubicBezTo>
                    <a:pt x="7" y="36"/>
                    <a:pt x="8" y="35"/>
                    <a:pt x="8" y="35"/>
                  </a:cubicBezTo>
                  <a:cubicBezTo>
                    <a:pt x="8" y="35"/>
                    <a:pt x="8" y="35"/>
                    <a:pt x="7" y="35"/>
                  </a:cubicBezTo>
                  <a:cubicBezTo>
                    <a:pt x="7" y="36"/>
                    <a:pt x="7" y="36"/>
                    <a:pt x="7" y="36"/>
                  </a:cubicBezTo>
                  <a:cubicBezTo>
                    <a:pt x="7" y="36"/>
                    <a:pt x="6" y="36"/>
                    <a:pt x="6" y="36"/>
                  </a:cubicBezTo>
                  <a:cubicBezTo>
                    <a:pt x="6" y="36"/>
                    <a:pt x="7" y="36"/>
                    <a:pt x="7" y="36"/>
                  </a:cubicBezTo>
                  <a:cubicBezTo>
                    <a:pt x="6" y="36"/>
                    <a:pt x="6" y="36"/>
                    <a:pt x="5" y="37"/>
                  </a:cubicBezTo>
                  <a:cubicBezTo>
                    <a:pt x="5" y="37"/>
                    <a:pt x="5" y="37"/>
                    <a:pt x="5" y="37"/>
                  </a:cubicBezTo>
                  <a:cubicBezTo>
                    <a:pt x="5" y="37"/>
                    <a:pt x="5" y="37"/>
                    <a:pt x="5" y="37"/>
                  </a:cubicBezTo>
                  <a:cubicBezTo>
                    <a:pt x="5" y="37"/>
                    <a:pt x="5" y="37"/>
                    <a:pt x="5" y="37"/>
                  </a:cubicBezTo>
                  <a:cubicBezTo>
                    <a:pt x="5" y="37"/>
                    <a:pt x="4" y="38"/>
                    <a:pt x="3" y="38"/>
                  </a:cubicBezTo>
                  <a:cubicBezTo>
                    <a:pt x="3" y="37"/>
                    <a:pt x="5" y="37"/>
                    <a:pt x="5" y="37"/>
                  </a:cubicBezTo>
                  <a:cubicBezTo>
                    <a:pt x="5" y="36"/>
                    <a:pt x="5" y="37"/>
                    <a:pt x="5" y="37"/>
                  </a:cubicBezTo>
                  <a:cubicBezTo>
                    <a:pt x="5" y="37"/>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6" y="36"/>
                    <a:pt x="6" y="35"/>
                    <a:pt x="6" y="35"/>
                  </a:cubicBezTo>
                  <a:cubicBezTo>
                    <a:pt x="6" y="35"/>
                    <a:pt x="6" y="35"/>
                    <a:pt x="7" y="35"/>
                  </a:cubicBezTo>
                  <a:cubicBezTo>
                    <a:pt x="6" y="35"/>
                    <a:pt x="7" y="35"/>
                    <a:pt x="7" y="35"/>
                  </a:cubicBezTo>
                  <a:cubicBezTo>
                    <a:pt x="7" y="35"/>
                    <a:pt x="7" y="35"/>
                    <a:pt x="7" y="35"/>
                  </a:cubicBezTo>
                  <a:cubicBezTo>
                    <a:pt x="7" y="34"/>
                    <a:pt x="7" y="35"/>
                    <a:pt x="7" y="34"/>
                  </a:cubicBezTo>
                  <a:cubicBezTo>
                    <a:pt x="7" y="34"/>
                    <a:pt x="7" y="34"/>
                    <a:pt x="7" y="34"/>
                  </a:cubicBezTo>
                  <a:cubicBezTo>
                    <a:pt x="7" y="34"/>
                    <a:pt x="7" y="34"/>
                    <a:pt x="7" y="34"/>
                  </a:cubicBezTo>
                  <a:cubicBezTo>
                    <a:pt x="7" y="34"/>
                    <a:pt x="7" y="34"/>
                    <a:pt x="8" y="34"/>
                  </a:cubicBezTo>
                  <a:cubicBezTo>
                    <a:pt x="8" y="33"/>
                    <a:pt x="8" y="33"/>
                    <a:pt x="9" y="33"/>
                  </a:cubicBezTo>
                  <a:cubicBezTo>
                    <a:pt x="8" y="33"/>
                    <a:pt x="8" y="33"/>
                    <a:pt x="8" y="33"/>
                  </a:cubicBezTo>
                  <a:cubicBezTo>
                    <a:pt x="8" y="33"/>
                    <a:pt x="8" y="33"/>
                    <a:pt x="8" y="33"/>
                  </a:cubicBezTo>
                  <a:cubicBezTo>
                    <a:pt x="8" y="33"/>
                    <a:pt x="9" y="32"/>
                    <a:pt x="9" y="33"/>
                  </a:cubicBezTo>
                  <a:cubicBezTo>
                    <a:pt x="9" y="32"/>
                    <a:pt x="10" y="31"/>
                    <a:pt x="11" y="31"/>
                  </a:cubicBezTo>
                  <a:cubicBezTo>
                    <a:pt x="11" y="31"/>
                    <a:pt x="10" y="32"/>
                    <a:pt x="10" y="32"/>
                  </a:cubicBezTo>
                  <a:cubicBezTo>
                    <a:pt x="10" y="32"/>
                    <a:pt x="11" y="31"/>
                    <a:pt x="12" y="31"/>
                  </a:cubicBezTo>
                  <a:cubicBezTo>
                    <a:pt x="12" y="31"/>
                    <a:pt x="11" y="31"/>
                    <a:pt x="11" y="30"/>
                  </a:cubicBezTo>
                  <a:cubicBezTo>
                    <a:pt x="11" y="31"/>
                    <a:pt x="12" y="30"/>
                    <a:pt x="12" y="30"/>
                  </a:cubicBezTo>
                  <a:cubicBezTo>
                    <a:pt x="12" y="30"/>
                    <a:pt x="12" y="30"/>
                    <a:pt x="12" y="30"/>
                  </a:cubicBezTo>
                  <a:cubicBezTo>
                    <a:pt x="13" y="30"/>
                    <a:pt x="13" y="30"/>
                    <a:pt x="13" y="30"/>
                  </a:cubicBezTo>
                  <a:cubicBezTo>
                    <a:pt x="12" y="30"/>
                    <a:pt x="12" y="30"/>
                    <a:pt x="12" y="30"/>
                  </a:cubicBezTo>
                  <a:cubicBezTo>
                    <a:pt x="12" y="30"/>
                    <a:pt x="12" y="30"/>
                    <a:pt x="12" y="30"/>
                  </a:cubicBezTo>
                  <a:cubicBezTo>
                    <a:pt x="11" y="30"/>
                    <a:pt x="10" y="31"/>
                    <a:pt x="10" y="30"/>
                  </a:cubicBezTo>
                  <a:cubicBezTo>
                    <a:pt x="10" y="30"/>
                    <a:pt x="11" y="30"/>
                    <a:pt x="11" y="30"/>
                  </a:cubicBezTo>
                  <a:cubicBezTo>
                    <a:pt x="11" y="30"/>
                    <a:pt x="11" y="30"/>
                    <a:pt x="11" y="30"/>
                  </a:cubicBezTo>
                  <a:cubicBezTo>
                    <a:pt x="11" y="30"/>
                    <a:pt x="11" y="30"/>
                    <a:pt x="10" y="30"/>
                  </a:cubicBezTo>
                  <a:cubicBezTo>
                    <a:pt x="10" y="30"/>
                    <a:pt x="11" y="30"/>
                    <a:pt x="11" y="30"/>
                  </a:cubicBezTo>
                  <a:cubicBezTo>
                    <a:pt x="11" y="30"/>
                    <a:pt x="11" y="30"/>
                    <a:pt x="11" y="29"/>
                  </a:cubicBezTo>
                  <a:cubicBezTo>
                    <a:pt x="11" y="30"/>
                    <a:pt x="11" y="29"/>
                    <a:pt x="10" y="29"/>
                  </a:cubicBezTo>
                  <a:cubicBezTo>
                    <a:pt x="10" y="30"/>
                    <a:pt x="10" y="30"/>
                    <a:pt x="9" y="30"/>
                  </a:cubicBezTo>
                  <a:cubicBezTo>
                    <a:pt x="9" y="30"/>
                    <a:pt x="9" y="30"/>
                    <a:pt x="9" y="30"/>
                  </a:cubicBezTo>
                  <a:cubicBezTo>
                    <a:pt x="9" y="30"/>
                    <a:pt x="9" y="30"/>
                    <a:pt x="9" y="30"/>
                  </a:cubicBezTo>
                  <a:cubicBezTo>
                    <a:pt x="10" y="30"/>
                    <a:pt x="10" y="30"/>
                    <a:pt x="10" y="29"/>
                  </a:cubicBezTo>
                  <a:cubicBezTo>
                    <a:pt x="10" y="29"/>
                    <a:pt x="10" y="29"/>
                    <a:pt x="10" y="29"/>
                  </a:cubicBezTo>
                  <a:cubicBezTo>
                    <a:pt x="10" y="29"/>
                    <a:pt x="10" y="30"/>
                    <a:pt x="10" y="29"/>
                  </a:cubicBezTo>
                  <a:cubicBezTo>
                    <a:pt x="10" y="29"/>
                    <a:pt x="10" y="29"/>
                    <a:pt x="10" y="29"/>
                  </a:cubicBezTo>
                  <a:cubicBezTo>
                    <a:pt x="10" y="28"/>
                    <a:pt x="10" y="29"/>
                    <a:pt x="10" y="28"/>
                  </a:cubicBezTo>
                  <a:cubicBezTo>
                    <a:pt x="10" y="28"/>
                    <a:pt x="10" y="28"/>
                    <a:pt x="10" y="28"/>
                  </a:cubicBezTo>
                  <a:cubicBezTo>
                    <a:pt x="10" y="29"/>
                    <a:pt x="10" y="28"/>
                    <a:pt x="10" y="28"/>
                  </a:cubicBezTo>
                  <a:cubicBezTo>
                    <a:pt x="11" y="28"/>
                    <a:pt x="10" y="29"/>
                    <a:pt x="11" y="29"/>
                  </a:cubicBezTo>
                  <a:cubicBezTo>
                    <a:pt x="11" y="29"/>
                    <a:pt x="10" y="29"/>
                    <a:pt x="10" y="29"/>
                  </a:cubicBezTo>
                  <a:cubicBezTo>
                    <a:pt x="11" y="29"/>
                    <a:pt x="11" y="29"/>
                    <a:pt x="11" y="29"/>
                  </a:cubicBezTo>
                  <a:cubicBezTo>
                    <a:pt x="12" y="29"/>
                    <a:pt x="11" y="29"/>
                    <a:pt x="12" y="29"/>
                  </a:cubicBezTo>
                  <a:cubicBezTo>
                    <a:pt x="11" y="29"/>
                    <a:pt x="11" y="29"/>
                    <a:pt x="11" y="29"/>
                  </a:cubicBezTo>
                  <a:cubicBezTo>
                    <a:pt x="11" y="28"/>
                    <a:pt x="12" y="29"/>
                    <a:pt x="12" y="29"/>
                  </a:cubicBezTo>
                  <a:cubicBezTo>
                    <a:pt x="12" y="29"/>
                    <a:pt x="12" y="29"/>
                    <a:pt x="12" y="29"/>
                  </a:cubicBezTo>
                  <a:cubicBezTo>
                    <a:pt x="12" y="29"/>
                    <a:pt x="12" y="28"/>
                    <a:pt x="12" y="28"/>
                  </a:cubicBezTo>
                  <a:cubicBezTo>
                    <a:pt x="13" y="28"/>
                    <a:pt x="13" y="28"/>
                    <a:pt x="13" y="28"/>
                  </a:cubicBezTo>
                  <a:cubicBezTo>
                    <a:pt x="13" y="28"/>
                    <a:pt x="12" y="28"/>
                    <a:pt x="12" y="28"/>
                  </a:cubicBezTo>
                  <a:cubicBezTo>
                    <a:pt x="12" y="29"/>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7"/>
                    <a:pt x="11" y="28"/>
                    <a:pt x="12" y="27"/>
                  </a:cubicBezTo>
                  <a:cubicBezTo>
                    <a:pt x="12" y="27"/>
                    <a:pt x="11" y="28"/>
                    <a:pt x="11" y="27"/>
                  </a:cubicBezTo>
                  <a:cubicBezTo>
                    <a:pt x="11" y="27"/>
                    <a:pt x="11" y="27"/>
                    <a:pt x="12" y="27"/>
                  </a:cubicBezTo>
                  <a:cubicBezTo>
                    <a:pt x="12" y="27"/>
                    <a:pt x="11" y="27"/>
                    <a:pt x="11" y="27"/>
                  </a:cubicBezTo>
                  <a:cubicBezTo>
                    <a:pt x="12" y="27"/>
                    <a:pt x="12" y="27"/>
                    <a:pt x="12" y="27"/>
                  </a:cubicBezTo>
                  <a:cubicBezTo>
                    <a:pt x="12" y="27"/>
                    <a:pt x="12" y="27"/>
                    <a:pt x="12" y="27"/>
                  </a:cubicBezTo>
                  <a:cubicBezTo>
                    <a:pt x="12" y="27"/>
                    <a:pt x="12" y="27"/>
                    <a:pt x="12" y="27"/>
                  </a:cubicBezTo>
                  <a:cubicBezTo>
                    <a:pt x="12" y="27"/>
                    <a:pt x="13" y="27"/>
                    <a:pt x="13" y="27"/>
                  </a:cubicBezTo>
                  <a:cubicBezTo>
                    <a:pt x="13" y="27"/>
                    <a:pt x="13" y="27"/>
                    <a:pt x="13" y="27"/>
                  </a:cubicBezTo>
                  <a:cubicBezTo>
                    <a:pt x="13" y="26"/>
                    <a:pt x="13" y="27"/>
                    <a:pt x="13" y="26"/>
                  </a:cubicBezTo>
                  <a:cubicBezTo>
                    <a:pt x="12" y="26"/>
                    <a:pt x="12" y="27"/>
                    <a:pt x="12" y="26"/>
                  </a:cubicBezTo>
                  <a:cubicBezTo>
                    <a:pt x="13" y="26"/>
                    <a:pt x="13" y="26"/>
                    <a:pt x="13" y="26"/>
                  </a:cubicBezTo>
                  <a:cubicBezTo>
                    <a:pt x="13" y="26"/>
                    <a:pt x="13" y="26"/>
                    <a:pt x="13" y="27"/>
                  </a:cubicBezTo>
                  <a:cubicBezTo>
                    <a:pt x="13" y="26"/>
                    <a:pt x="14" y="26"/>
                    <a:pt x="14" y="26"/>
                  </a:cubicBezTo>
                  <a:cubicBezTo>
                    <a:pt x="14" y="26"/>
                    <a:pt x="14" y="26"/>
                    <a:pt x="13" y="26"/>
                  </a:cubicBezTo>
                  <a:cubicBezTo>
                    <a:pt x="14" y="25"/>
                    <a:pt x="14" y="26"/>
                    <a:pt x="14" y="26"/>
                  </a:cubicBezTo>
                  <a:cubicBezTo>
                    <a:pt x="14" y="25"/>
                    <a:pt x="15" y="25"/>
                    <a:pt x="15" y="25"/>
                  </a:cubicBezTo>
                  <a:cubicBezTo>
                    <a:pt x="15" y="25"/>
                    <a:pt x="14"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4"/>
                    <a:pt x="15" y="25"/>
                  </a:cubicBezTo>
                  <a:cubicBezTo>
                    <a:pt x="15" y="24"/>
                    <a:pt x="15" y="25"/>
                    <a:pt x="15" y="24"/>
                  </a:cubicBezTo>
                  <a:cubicBezTo>
                    <a:pt x="15" y="24"/>
                    <a:pt x="15" y="24"/>
                    <a:pt x="15" y="24"/>
                  </a:cubicBezTo>
                  <a:cubicBezTo>
                    <a:pt x="15" y="24"/>
                    <a:pt x="16" y="24"/>
                    <a:pt x="15" y="25"/>
                  </a:cubicBezTo>
                  <a:cubicBezTo>
                    <a:pt x="15" y="25"/>
                    <a:pt x="15" y="25"/>
                    <a:pt x="16" y="24"/>
                  </a:cubicBezTo>
                  <a:cubicBezTo>
                    <a:pt x="15" y="24"/>
                    <a:pt x="16" y="24"/>
                    <a:pt x="16" y="24"/>
                  </a:cubicBezTo>
                  <a:cubicBezTo>
                    <a:pt x="16" y="24"/>
                    <a:pt x="16" y="24"/>
                    <a:pt x="16" y="24"/>
                  </a:cubicBezTo>
                  <a:cubicBezTo>
                    <a:pt x="17" y="24"/>
                    <a:pt x="17" y="23"/>
                    <a:pt x="17" y="23"/>
                  </a:cubicBezTo>
                  <a:cubicBezTo>
                    <a:pt x="17" y="23"/>
                    <a:pt x="17" y="24"/>
                    <a:pt x="16" y="24"/>
                  </a:cubicBezTo>
                  <a:cubicBezTo>
                    <a:pt x="16" y="24"/>
                    <a:pt x="16" y="24"/>
                    <a:pt x="16" y="24"/>
                  </a:cubicBezTo>
                  <a:cubicBezTo>
                    <a:pt x="16" y="24"/>
                    <a:pt x="16" y="23"/>
                    <a:pt x="16" y="23"/>
                  </a:cubicBezTo>
                  <a:cubicBezTo>
                    <a:pt x="16" y="23"/>
                    <a:pt x="16" y="23"/>
                    <a:pt x="16" y="23"/>
                  </a:cubicBezTo>
                  <a:cubicBezTo>
                    <a:pt x="16" y="23"/>
                    <a:pt x="16" y="23"/>
                    <a:pt x="16" y="23"/>
                  </a:cubicBezTo>
                  <a:cubicBezTo>
                    <a:pt x="16" y="23"/>
                    <a:pt x="16" y="23"/>
                    <a:pt x="16" y="23"/>
                  </a:cubicBezTo>
                  <a:cubicBezTo>
                    <a:pt x="17" y="23"/>
                    <a:pt x="17" y="23"/>
                    <a:pt x="17" y="23"/>
                  </a:cubicBezTo>
                  <a:cubicBezTo>
                    <a:pt x="17" y="23"/>
                    <a:pt x="17" y="23"/>
                    <a:pt x="18" y="23"/>
                  </a:cubicBezTo>
                  <a:cubicBezTo>
                    <a:pt x="17" y="23"/>
                    <a:pt x="17" y="23"/>
                    <a:pt x="17" y="23"/>
                  </a:cubicBezTo>
                  <a:cubicBezTo>
                    <a:pt x="17" y="23"/>
                    <a:pt x="17" y="23"/>
                    <a:pt x="17" y="23"/>
                  </a:cubicBezTo>
                  <a:cubicBezTo>
                    <a:pt x="18" y="23"/>
                    <a:pt x="18" y="23"/>
                    <a:pt x="18" y="23"/>
                  </a:cubicBezTo>
                  <a:cubicBezTo>
                    <a:pt x="18" y="23"/>
                    <a:pt x="18" y="23"/>
                    <a:pt x="18" y="22"/>
                  </a:cubicBezTo>
                  <a:cubicBezTo>
                    <a:pt x="18" y="22"/>
                    <a:pt x="18" y="23"/>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9" y="22"/>
                    <a:pt x="18" y="22"/>
                    <a:pt x="19" y="21"/>
                  </a:cubicBezTo>
                  <a:cubicBezTo>
                    <a:pt x="19" y="21"/>
                    <a:pt x="18" y="21"/>
                    <a:pt x="18" y="21"/>
                  </a:cubicBezTo>
                  <a:cubicBezTo>
                    <a:pt x="18" y="21"/>
                    <a:pt x="20" y="21"/>
                    <a:pt x="19" y="22"/>
                  </a:cubicBezTo>
                  <a:cubicBezTo>
                    <a:pt x="19" y="21"/>
                    <a:pt x="20" y="21"/>
                    <a:pt x="20" y="21"/>
                  </a:cubicBezTo>
                  <a:cubicBezTo>
                    <a:pt x="20" y="21"/>
                    <a:pt x="20" y="21"/>
                    <a:pt x="20" y="21"/>
                  </a:cubicBezTo>
                  <a:cubicBezTo>
                    <a:pt x="20" y="21"/>
                    <a:pt x="20" y="21"/>
                    <a:pt x="21" y="21"/>
                  </a:cubicBezTo>
                  <a:cubicBezTo>
                    <a:pt x="20" y="21"/>
                    <a:pt x="21" y="21"/>
                    <a:pt x="21" y="21"/>
                  </a:cubicBezTo>
                  <a:cubicBezTo>
                    <a:pt x="21" y="21"/>
                    <a:pt x="21" y="21"/>
                    <a:pt x="20" y="21"/>
                  </a:cubicBezTo>
                  <a:cubicBezTo>
                    <a:pt x="20" y="21"/>
                    <a:pt x="21" y="20"/>
                    <a:pt x="21" y="20"/>
                  </a:cubicBezTo>
                  <a:cubicBezTo>
                    <a:pt x="21" y="20"/>
                    <a:pt x="21" y="20"/>
                    <a:pt x="21" y="20"/>
                  </a:cubicBezTo>
                  <a:cubicBezTo>
                    <a:pt x="21" y="20"/>
                    <a:pt x="21" y="20"/>
                    <a:pt x="22" y="19"/>
                  </a:cubicBezTo>
                  <a:cubicBezTo>
                    <a:pt x="22" y="20"/>
                    <a:pt x="22" y="20"/>
                    <a:pt x="21" y="20"/>
                  </a:cubicBezTo>
                  <a:cubicBezTo>
                    <a:pt x="22" y="20"/>
                    <a:pt x="23" y="19"/>
                    <a:pt x="23" y="19"/>
                  </a:cubicBezTo>
                  <a:cubicBezTo>
                    <a:pt x="23" y="19"/>
                    <a:pt x="23" y="19"/>
                    <a:pt x="23" y="19"/>
                  </a:cubicBezTo>
                  <a:cubicBezTo>
                    <a:pt x="23" y="20"/>
                    <a:pt x="23" y="19"/>
                    <a:pt x="23" y="19"/>
                  </a:cubicBezTo>
                  <a:cubicBezTo>
                    <a:pt x="23" y="19"/>
                    <a:pt x="23" y="19"/>
                    <a:pt x="23" y="19"/>
                  </a:cubicBezTo>
                  <a:cubicBezTo>
                    <a:pt x="23" y="19"/>
                    <a:pt x="23" y="19"/>
                    <a:pt x="23" y="19"/>
                  </a:cubicBezTo>
                  <a:cubicBezTo>
                    <a:pt x="23" y="18"/>
                    <a:pt x="24" y="18"/>
                    <a:pt x="24" y="18"/>
                  </a:cubicBezTo>
                  <a:cubicBezTo>
                    <a:pt x="24" y="18"/>
                    <a:pt x="24" y="18"/>
                    <a:pt x="24" y="18"/>
                  </a:cubicBezTo>
                  <a:cubicBezTo>
                    <a:pt x="24" y="18"/>
                    <a:pt x="24" y="18"/>
                    <a:pt x="24" y="17"/>
                  </a:cubicBezTo>
                  <a:cubicBezTo>
                    <a:pt x="24" y="18"/>
                    <a:pt x="24" y="18"/>
                    <a:pt x="24" y="18"/>
                  </a:cubicBezTo>
                  <a:cubicBezTo>
                    <a:pt x="25" y="17"/>
                    <a:pt x="24" y="18"/>
                    <a:pt x="24" y="18"/>
                  </a:cubicBezTo>
                  <a:cubicBezTo>
                    <a:pt x="24" y="18"/>
                    <a:pt x="24" y="18"/>
                    <a:pt x="24" y="18"/>
                  </a:cubicBezTo>
                  <a:cubicBezTo>
                    <a:pt x="24" y="18"/>
                    <a:pt x="24" y="18"/>
                    <a:pt x="24" y="18"/>
                  </a:cubicBezTo>
                  <a:cubicBezTo>
                    <a:pt x="24" y="19"/>
                    <a:pt x="24" y="18"/>
                    <a:pt x="25" y="18"/>
                  </a:cubicBezTo>
                  <a:cubicBezTo>
                    <a:pt x="25" y="18"/>
                    <a:pt x="25" y="18"/>
                    <a:pt x="25" y="18"/>
                  </a:cubicBezTo>
                  <a:cubicBezTo>
                    <a:pt x="24" y="18"/>
                    <a:pt x="25" y="18"/>
                    <a:pt x="25" y="18"/>
                  </a:cubicBezTo>
                  <a:cubicBezTo>
                    <a:pt x="25" y="18"/>
                    <a:pt x="25" y="18"/>
                    <a:pt x="25" y="18"/>
                  </a:cubicBezTo>
                  <a:cubicBezTo>
                    <a:pt x="25" y="18"/>
                    <a:pt x="25" y="18"/>
                    <a:pt x="25" y="18"/>
                  </a:cubicBezTo>
                  <a:cubicBezTo>
                    <a:pt x="25" y="19"/>
                    <a:pt x="25" y="18"/>
                    <a:pt x="26" y="18"/>
                  </a:cubicBezTo>
                  <a:cubicBezTo>
                    <a:pt x="25" y="19"/>
                    <a:pt x="25" y="19"/>
                    <a:pt x="25" y="19"/>
                  </a:cubicBezTo>
                  <a:cubicBezTo>
                    <a:pt x="26" y="19"/>
                    <a:pt x="25" y="19"/>
                    <a:pt x="26" y="19"/>
                  </a:cubicBezTo>
                  <a:cubicBezTo>
                    <a:pt x="26" y="19"/>
                    <a:pt x="26" y="19"/>
                    <a:pt x="25" y="19"/>
                  </a:cubicBezTo>
                  <a:cubicBezTo>
                    <a:pt x="26" y="19"/>
                    <a:pt x="26" y="19"/>
                    <a:pt x="26" y="19"/>
                  </a:cubicBezTo>
                  <a:cubicBezTo>
                    <a:pt x="26" y="19"/>
                    <a:pt x="26" y="19"/>
                    <a:pt x="26" y="19"/>
                  </a:cubicBezTo>
                  <a:cubicBezTo>
                    <a:pt x="26" y="19"/>
                    <a:pt x="25" y="18"/>
                    <a:pt x="26" y="18"/>
                  </a:cubicBezTo>
                  <a:cubicBezTo>
                    <a:pt x="26" y="18"/>
                    <a:pt x="26" y="18"/>
                    <a:pt x="26" y="18"/>
                  </a:cubicBezTo>
                  <a:cubicBezTo>
                    <a:pt x="26" y="18"/>
                    <a:pt x="26" y="18"/>
                    <a:pt x="25" y="18"/>
                  </a:cubicBezTo>
                  <a:cubicBezTo>
                    <a:pt x="25" y="18"/>
                    <a:pt x="25" y="18"/>
                    <a:pt x="25" y="18"/>
                  </a:cubicBezTo>
                  <a:cubicBezTo>
                    <a:pt x="25" y="18"/>
                    <a:pt x="25" y="18"/>
                    <a:pt x="25" y="18"/>
                  </a:cubicBezTo>
                  <a:cubicBezTo>
                    <a:pt x="25" y="18"/>
                    <a:pt x="25" y="18"/>
                    <a:pt x="25" y="18"/>
                  </a:cubicBezTo>
                  <a:cubicBezTo>
                    <a:pt x="25" y="17"/>
                    <a:pt x="25" y="18"/>
                    <a:pt x="25" y="18"/>
                  </a:cubicBezTo>
                  <a:cubicBezTo>
                    <a:pt x="25" y="17"/>
                    <a:pt x="25" y="17"/>
                    <a:pt x="25" y="17"/>
                  </a:cubicBezTo>
                  <a:cubicBezTo>
                    <a:pt x="26" y="17"/>
                    <a:pt x="25" y="17"/>
                    <a:pt x="25" y="18"/>
                  </a:cubicBezTo>
                  <a:cubicBezTo>
                    <a:pt x="26" y="17"/>
                    <a:pt x="26" y="17"/>
                    <a:pt x="27" y="17"/>
                  </a:cubicBezTo>
                  <a:cubicBezTo>
                    <a:pt x="26" y="17"/>
                    <a:pt x="27" y="17"/>
                    <a:pt x="27" y="17"/>
                  </a:cubicBezTo>
                  <a:cubicBezTo>
                    <a:pt x="27" y="16"/>
                    <a:pt x="26" y="16"/>
                    <a:pt x="27" y="16"/>
                  </a:cubicBezTo>
                  <a:cubicBezTo>
                    <a:pt x="27" y="16"/>
                    <a:pt x="27" y="16"/>
                    <a:pt x="27" y="16"/>
                  </a:cubicBezTo>
                  <a:cubicBezTo>
                    <a:pt x="27" y="16"/>
                    <a:pt x="27" y="16"/>
                    <a:pt x="27" y="16"/>
                  </a:cubicBezTo>
                  <a:cubicBezTo>
                    <a:pt x="27" y="16"/>
                    <a:pt x="27" y="16"/>
                    <a:pt x="27" y="16"/>
                  </a:cubicBezTo>
                  <a:cubicBezTo>
                    <a:pt x="27" y="17"/>
                    <a:pt x="27" y="16"/>
                    <a:pt x="27" y="16"/>
                  </a:cubicBezTo>
                  <a:cubicBezTo>
                    <a:pt x="27" y="16"/>
                    <a:pt x="27" y="16"/>
                    <a:pt x="28" y="16"/>
                  </a:cubicBezTo>
                  <a:cubicBezTo>
                    <a:pt x="28" y="16"/>
                    <a:pt x="27" y="16"/>
                    <a:pt x="27" y="16"/>
                  </a:cubicBezTo>
                  <a:cubicBezTo>
                    <a:pt x="28" y="15"/>
                    <a:pt x="28" y="16"/>
                    <a:pt x="28" y="16"/>
                  </a:cubicBezTo>
                  <a:cubicBezTo>
                    <a:pt x="29" y="16"/>
                    <a:pt x="28" y="16"/>
                    <a:pt x="28" y="16"/>
                  </a:cubicBezTo>
                  <a:cubicBezTo>
                    <a:pt x="28" y="16"/>
                    <a:pt x="29" y="16"/>
                    <a:pt x="29" y="16"/>
                  </a:cubicBezTo>
                  <a:cubicBezTo>
                    <a:pt x="29" y="16"/>
                    <a:pt x="29" y="16"/>
                    <a:pt x="29" y="16"/>
                  </a:cubicBezTo>
                  <a:cubicBezTo>
                    <a:pt x="29" y="15"/>
                    <a:pt x="29" y="16"/>
                    <a:pt x="28" y="16"/>
                  </a:cubicBezTo>
                  <a:cubicBezTo>
                    <a:pt x="28" y="15"/>
                    <a:pt x="29" y="15"/>
                    <a:pt x="28" y="15"/>
                  </a:cubicBezTo>
                  <a:cubicBezTo>
                    <a:pt x="28" y="15"/>
                    <a:pt x="29" y="15"/>
                    <a:pt x="29" y="15"/>
                  </a:cubicBezTo>
                  <a:cubicBezTo>
                    <a:pt x="29" y="15"/>
                    <a:pt x="29" y="15"/>
                    <a:pt x="29" y="15"/>
                  </a:cubicBezTo>
                  <a:cubicBezTo>
                    <a:pt x="29" y="15"/>
                    <a:pt x="29" y="14"/>
                    <a:pt x="29" y="14"/>
                  </a:cubicBezTo>
                  <a:cubicBezTo>
                    <a:pt x="29" y="14"/>
                    <a:pt x="29" y="14"/>
                    <a:pt x="30" y="14"/>
                  </a:cubicBezTo>
                  <a:cubicBezTo>
                    <a:pt x="30" y="14"/>
                    <a:pt x="30" y="14"/>
                    <a:pt x="30" y="14"/>
                  </a:cubicBezTo>
                  <a:cubicBezTo>
                    <a:pt x="30" y="14"/>
                    <a:pt x="30" y="14"/>
                    <a:pt x="30" y="14"/>
                  </a:cubicBezTo>
                  <a:cubicBezTo>
                    <a:pt x="30" y="14"/>
                    <a:pt x="30" y="14"/>
                    <a:pt x="30" y="14"/>
                  </a:cubicBezTo>
                  <a:cubicBezTo>
                    <a:pt x="31" y="15"/>
                    <a:pt x="31" y="14"/>
                    <a:pt x="31" y="14"/>
                  </a:cubicBezTo>
                  <a:cubicBezTo>
                    <a:pt x="31" y="13"/>
                    <a:pt x="31" y="14"/>
                    <a:pt x="31" y="14"/>
                  </a:cubicBezTo>
                  <a:cubicBezTo>
                    <a:pt x="31" y="13"/>
                    <a:pt x="31" y="13"/>
                    <a:pt x="32" y="13"/>
                  </a:cubicBezTo>
                  <a:cubicBezTo>
                    <a:pt x="32" y="13"/>
                    <a:pt x="31" y="13"/>
                    <a:pt x="31" y="14"/>
                  </a:cubicBezTo>
                  <a:cubicBezTo>
                    <a:pt x="32" y="14"/>
                    <a:pt x="32" y="14"/>
                    <a:pt x="32" y="14"/>
                  </a:cubicBezTo>
                  <a:cubicBezTo>
                    <a:pt x="32" y="13"/>
                    <a:pt x="32" y="13"/>
                    <a:pt x="33" y="13"/>
                  </a:cubicBezTo>
                  <a:cubicBezTo>
                    <a:pt x="32" y="13"/>
                    <a:pt x="33" y="13"/>
                    <a:pt x="33" y="13"/>
                  </a:cubicBezTo>
                  <a:cubicBezTo>
                    <a:pt x="33" y="13"/>
                    <a:pt x="33" y="13"/>
                    <a:pt x="33" y="13"/>
                  </a:cubicBezTo>
                  <a:cubicBezTo>
                    <a:pt x="33" y="13"/>
                    <a:pt x="33" y="13"/>
                    <a:pt x="33" y="13"/>
                  </a:cubicBezTo>
                  <a:cubicBezTo>
                    <a:pt x="33" y="13"/>
                    <a:pt x="33" y="13"/>
                    <a:pt x="33" y="13"/>
                  </a:cubicBezTo>
                  <a:cubicBezTo>
                    <a:pt x="33" y="13"/>
                    <a:pt x="34" y="12"/>
                    <a:pt x="33" y="12"/>
                  </a:cubicBezTo>
                  <a:cubicBezTo>
                    <a:pt x="33" y="12"/>
                    <a:pt x="33" y="12"/>
                    <a:pt x="33" y="12"/>
                  </a:cubicBezTo>
                  <a:cubicBezTo>
                    <a:pt x="33" y="12"/>
                    <a:pt x="33" y="12"/>
                    <a:pt x="34" y="12"/>
                  </a:cubicBezTo>
                  <a:cubicBezTo>
                    <a:pt x="34" y="12"/>
                    <a:pt x="33" y="12"/>
                    <a:pt x="33" y="12"/>
                  </a:cubicBezTo>
                  <a:cubicBezTo>
                    <a:pt x="33" y="12"/>
                    <a:pt x="34" y="12"/>
                    <a:pt x="34" y="12"/>
                  </a:cubicBezTo>
                  <a:cubicBezTo>
                    <a:pt x="34" y="11"/>
                    <a:pt x="34" y="12"/>
                    <a:pt x="34" y="11"/>
                  </a:cubicBezTo>
                  <a:cubicBezTo>
                    <a:pt x="34" y="11"/>
                    <a:pt x="34" y="11"/>
                    <a:pt x="34" y="11"/>
                  </a:cubicBezTo>
                  <a:cubicBezTo>
                    <a:pt x="34" y="12"/>
                    <a:pt x="36" y="11"/>
                    <a:pt x="36" y="10"/>
                  </a:cubicBezTo>
                  <a:cubicBezTo>
                    <a:pt x="36" y="10"/>
                    <a:pt x="36" y="11"/>
                    <a:pt x="36" y="10"/>
                  </a:cubicBezTo>
                  <a:cubicBezTo>
                    <a:pt x="36" y="10"/>
                    <a:pt x="36" y="10"/>
                    <a:pt x="36" y="10"/>
                  </a:cubicBezTo>
                  <a:cubicBezTo>
                    <a:pt x="37" y="10"/>
                    <a:pt x="36" y="10"/>
                    <a:pt x="36" y="11"/>
                  </a:cubicBezTo>
                  <a:cubicBezTo>
                    <a:pt x="37" y="10"/>
                    <a:pt x="37" y="10"/>
                    <a:pt x="37" y="10"/>
                  </a:cubicBezTo>
                  <a:cubicBezTo>
                    <a:pt x="37" y="10"/>
                    <a:pt x="37" y="10"/>
                    <a:pt x="37" y="10"/>
                  </a:cubicBezTo>
                  <a:cubicBezTo>
                    <a:pt x="37" y="10"/>
                    <a:pt x="37" y="10"/>
                    <a:pt x="38" y="10"/>
                  </a:cubicBezTo>
                  <a:cubicBezTo>
                    <a:pt x="38" y="10"/>
                    <a:pt x="38" y="10"/>
                    <a:pt x="37" y="10"/>
                  </a:cubicBezTo>
                  <a:cubicBezTo>
                    <a:pt x="37" y="10"/>
                    <a:pt x="37" y="9"/>
                    <a:pt x="37" y="9"/>
                  </a:cubicBezTo>
                  <a:cubicBezTo>
                    <a:pt x="37" y="9"/>
                    <a:pt x="37" y="9"/>
                    <a:pt x="37" y="9"/>
                  </a:cubicBezTo>
                  <a:cubicBezTo>
                    <a:pt x="37" y="9"/>
                    <a:pt x="37" y="9"/>
                    <a:pt x="37" y="9"/>
                  </a:cubicBezTo>
                  <a:cubicBezTo>
                    <a:pt x="37" y="9"/>
                    <a:pt x="37" y="9"/>
                    <a:pt x="37" y="9"/>
                  </a:cubicBezTo>
                  <a:cubicBezTo>
                    <a:pt x="37" y="9"/>
                    <a:pt x="37" y="9"/>
                    <a:pt x="38" y="9"/>
                  </a:cubicBezTo>
                  <a:cubicBezTo>
                    <a:pt x="38" y="9"/>
                    <a:pt x="38" y="9"/>
                    <a:pt x="38" y="9"/>
                  </a:cubicBezTo>
                  <a:cubicBezTo>
                    <a:pt x="38" y="9"/>
                    <a:pt x="38" y="9"/>
                    <a:pt x="38" y="9"/>
                  </a:cubicBezTo>
                  <a:cubicBezTo>
                    <a:pt x="38" y="9"/>
                    <a:pt x="38" y="8"/>
                    <a:pt x="39" y="8"/>
                  </a:cubicBezTo>
                  <a:cubicBezTo>
                    <a:pt x="39" y="8"/>
                    <a:pt x="38" y="8"/>
                    <a:pt x="38" y="8"/>
                  </a:cubicBezTo>
                  <a:cubicBezTo>
                    <a:pt x="38" y="8"/>
                    <a:pt x="39" y="8"/>
                    <a:pt x="39" y="8"/>
                  </a:cubicBezTo>
                  <a:cubicBezTo>
                    <a:pt x="39" y="8"/>
                    <a:pt x="39" y="8"/>
                    <a:pt x="40" y="7"/>
                  </a:cubicBezTo>
                  <a:cubicBezTo>
                    <a:pt x="40" y="7"/>
                    <a:pt x="40" y="7"/>
                    <a:pt x="40" y="8"/>
                  </a:cubicBezTo>
                  <a:cubicBezTo>
                    <a:pt x="40" y="7"/>
                    <a:pt x="40" y="7"/>
                    <a:pt x="40" y="7"/>
                  </a:cubicBezTo>
                  <a:cubicBezTo>
                    <a:pt x="40" y="7"/>
                    <a:pt x="40" y="7"/>
                    <a:pt x="40" y="7"/>
                  </a:cubicBezTo>
                  <a:cubicBezTo>
                    <a:pt x="40" y="7"/>
                    <a:pt x="40" y="7"/>
                    <a:pt x="40" y="8"/>
                  </a:cubicBezTo>
                  <a:cubicBezTo>
                    <a:pt x="40" y="8"/>
                    <a:pt x="41" y="7"/>
                    <a:pt x="41" y="7"/>
                  </a:cubicBezTo>
                  <a:cubicBezTo>
                    <a:pt x="41" y="7"/>
                    <a:pt x="41" y="7"/>
                    <a:pt x="40" y="7"/>
                  </a:cubicBezTo>
                  <a:cubicBezTo>
                    <a:pt x="40" y="7"/>
                    <a:pt x="41" y="7"/>
                    <a:pt x="41" y="6"/>
                  </a:cubicBezTo>
                  <a:cubicBezTo>
                    <a:pt x="41" y="6"/>
                    <a:pt x="41" y="6"/>
                    <a:pt x="41" y="6"/>
                  </a:cubicBezTo>
                  <a:cubicBezTo>
                    <a:pt x="41" y="7"/>
                    <a:pt x="41" y="6"/>
                    <a:pt x="41" y="6"/>
                  </a:cubicBezTo>
                  <a:cubicBezTo>
                    <a:pt x="41" y="6"/>
                    <a:pt x="42" y="6"/>
                    <a:pt x="42" y="6"/>
                  </a:cubicBezTo>
                  <a:cubicBezTo>
                    <a:pt x="42" y="6"/>
                    <a:pt x="43" y="5"/>
                    <a:pt x="43" y="5"/>
                  </a:cubicBezTo>
                  <a:cubicBezTo>
                    <a:pt x="43" y="5"/>
                    <a:pt x="42" y="5"/>
                    <a:pt x="42" y="5"/>
                  </a:cubicBezTo>
                  <a:cubicBezTo>
                    <a:pt x="42" y="5"/>
                    <a:pt x="42" y="5"/>
                    <a:pt x="42" y="5"/>
                  </a:cubicBezTo>
                  <a:cubicBezTo>
                    <a:pt x="42" y="5"/>
                    <a:pt x="43" y="4"/>
                    <a:pt x="43" y="4"/>
                  </a:cubicBezTo>
                  <a:cubicBezTo>
                    <a:pt x="43" y="4"/>
                    <a:pt x="43" y="5"/>
                    <a:pt x="43" y="4"/>
                  </a:cubicBezTo>
                  <a:cubicBezTo>
                    <a:pt x="43" y="4"/>
                    <a:pt x="43" y="5"/>
                    <a:pt x="43" y="5"/>
                  </a:cubicBezTo>
                  <a:cubicBezTo>
                    <a:pt x="43" y="5"/>
                    <a:pt x="44" y="4"/>
                    <a:pt x="44" y="4"/>
                  </a:cubicBezTo>
                  <a:cubicBezTo>
                    <a:pt x="44" y="4"/>
                    <a:pt x="44" y="5"/>
                    <a:pt x="44" y="4"/>
                  </a:cubicBezTo>
                  <a:cubicBezTo>
                    <a:pt x="44" y="4"/>
                    <a:pt x="44" y="4"/>
                    <a:pt x="44" y="4"/>
                  </a:cubicBezTo>
                  <a:cubicBezTo>
                    <a:pt x="45" y="4"/>
                    <a:pt x="45" y="4"/>
                    <a:pt x="45" y="4"/>
                  </a:cubicBezTo>
                  <a:cubicBezTo>
                    <a:pt x="44" y="4"/>
                    <a:pt x="44" y="4"/>
                    <a:pt x="44" y="4"/>
                  </a:cubicBezTo>
                  <a:cubicBezTo>
                    <a:pt x="44" y="4"/>
                    <a:pt x="44" y="4"/>
                    <a:pt x="45" y="3"/>
                  </a:cubicBezTo>
                  <a:cubicBezTo>
                    <a:pt x="45" y="3"/>
                    <a:pt x="45" y="3"/>
                    <a:pt x="44" y="3"/>
                  </a:cubicBezTo>
                  <a:cubicBezTo>
                    <a:pt x="45" y="3"/>
                    <a:pt x="45" y="3"/>
                    <a:pt x="45" y="3"/>
                  </a:cubicBezTo>
                  <a:cubicBezTo>
                    <a:pt x="45" y="3"/>
                    <a:pt x="46" y="2"/>
                    <a:pt x="46" y="2"/>
                  </a:cubicBezTo>
                  <a:cubicBezTo>
                    <a:pt x="47" y="2"/>
                    <a:pt x="47" y="2"/>
                    <a:pt x="47" y="2"/>
                  </a:cubicBezTo>
                  <a:cubicBezTo>
                    <a:pt x="47" y="2"/>
                    <a:pt x="47" y="2"/>
                    <a:pt x="47" y="2"/>
                  </a:cubicBezTo>
                  <a:cubicBezTo>
                    <a:pt x="47" y="1"/>
                    <a:pt x="49" y="1"/>
                    <a:pt x="50" y="1"/>
                  </a:cubicBezTo>
                  <a:cubicBezTo>
                    <a:pt x="50" y="1"/>
                    <a:pt x="50" y="1"/>
                    <a:pt x="51" y="1"/>
                  </a:cubicBezTo>
                  <a:cubicBezTo>
                    <a:pt x="51" y="1"/>
                    <a:pt x="51" y="1"/>
                    <a:pt x="51" y="1"/>
                  </a:cubicBezTo>
                  <a:cubicBezTo>
                    <a:pt x="51" y="1"/>
                    <a:pt x="51" y="1"/>
                    <a:pt x="51" y="1"/>
                  </a:cubicBezTo>
                  <a:cubicBezTo>
                    <a:pt x="51" y="1"/>
                    <a:pt x="51" y="1"/>
                    <a:pt x="50" y="1"/>
                  </a:cubicBezTo>
                  <a:cubicBezTo>
                    <a:pt x="50" y="1"/>
                    <a:pt x="51" y="1"/>
                    <a:pt x="52" y="1"/>
                  </a:cubicBezTo>
                  <a:cubicBezTo>
                    <a:pt x="52" y="1"/>
                    <a:pt x="52" y="1"/>
                    <a:pt x="51" y="1"/>
                  </a:cubicBezTo>
                  <a:cubicBezTo>
                    <a:pt x="51" y="1"/>
                    <a:pt x="52" y="1"/>
                    <a:pt x="52" y="1"/>
                  </a:cubicBezTo>
                  <a:cubicBezTo>
                    <a:pt x="52" y="1"/>
                    <a:pt x="52" y="1"/>
                    <a:pt x="53" y="2"/>
                  </a:cubicBezTo>
                  <a:cubicBezTo>
                    <a:pt x="52" y="2"/>
                    <a:pt x="53" y="2"/>
                    <a:pt x="53" y="2"/>
                  </a:cubicBezTo>
                  <a:cubicBezTo>
                    <a:pt x="53" y="2"/>
                    <a:pt x="54" y="2"/>
                    <a:pt x="54" y="2"/>
                  </a:cubicBezTo>
                  <a:cubicBezTo>
                    <a:pt x="54" y="2"/>
                    <a:pt x="54" y="2"/>
                    <a:pt x="54" y="2"/>
                  </a:cubicBezTo>
                  <a:cubicBezTo>
                    <a:pt x="54" y="2"/>
                    <a:pt x="54" y="2"/>
                    <a:pt x="54" y="2"/>
                  </a:cubicBezTo>
                  <a:cubicBezTo>
                    <a:pt x="54" y="2"/>
                    <a:pt x="54" y="2"/>
                    <a:pt x="55" y="3"/>
                  </a:cubicBezTo>
                  <a:cubicBezTo>
                    <a:pt x="54" y="3"/>
                    <a:pt x="54" y="3"/>
                    <a:pt x="54" y="2"/>
                  </a:cubicBezTo>
                  <a:cubicBezTo>
                    <a:pt x="54" y="3"/>
                    <a:pt x="54" y="3"/>
                    <a:pt x="55" y="3"/>
                  </a:cubicBezTo>
                  <a:cubicBezTo>
                    <a:pt x="55" y="3"/>
                    <a:pt x="54" y="3"/>
                    <a:pt x="54" y="3"/>
                  </a:cubicBezTo>
                  <a:cubicBezTo>
                    <a:pt x="55" y="3"/>
                    <a:pt x="55" y="3"/>
                    <a:pt x="55" y="3"/>
                  </a:cubicBezTo>
                  <a:cubicBezTo>
                    <a:pt x="55" y="3"/>
                    <a:pt x="55" y="3"/>
                    <a:pt x="55" y="3"/>
                  </a:cubicBezTo>
                  <a:cubicBezTo>
                    <a:pt x="55" y="3"/>
                    <a:pt x="55" y="3"/>
                    <a:pt x="54" y="3"/>
                  </a:cubicBezTo>
                  <a:cubicBezTo>
                    <a:pt x="54" y="3"/>
                    <a:pt x="54" y="3"/>
                    <a:pt x="54" y="3"/>
                  </a:cubicBezTo>
                  <a:cubicBezTo>
                    <a:pt x="54" y="3"/>
                    <a:pt x="54" y="3"/>
                    <a:pt x="55" y="4"/>
                  </a:cubicBezTo>
                  <a:cubicBezTo>
                    <a:pt x="55" y="4"/>
                    <a:pt x="55" y="4"/>
                    <a:pt x="55" y="4"/>
                  </a:cubicBezTo>
                  <a:cubicBezTo>
                    <a:pt x="55" y="4"/>
                    <a:pt x="55" y="4"/>
                    <a:pt x="55" y="4"/>
                  </a:cubicBezTo>
                  <a:cubicBezTo>
                    <a:pt x="56" y="3"/>
                    <a:pt x="56" y="5"/>
                    <a:pt x="56" y="4"/>
                  </a:cubicBezTo>
                  <a:cubicBezTo>
                    <a:pt x="57" y="5"/>
                    <a:pt x="57" y="6"/>
                    <a:pt x="58" y="8"/>
                  </a:cubicBezTo>
                  <a:cubicBezTo>
                    <a:pt x="58" y="8"/>
                    <a:pt x="57" y="8"/>
                    <a:pt x="57" y="7"/>
                  </a:cubicBezTo>
                  <a:cubicBezTo>
                    <a:pt x="57" y="7"/>
                    <a:pt x="57" y="7"/>
                    <a:pt x="57" y="7"/>
                  </a:cubicBezTo>
                  <a:cubicBezTo>
                    <a:pt x="57" y="8"/>
                    <a:pt x="57" y="8"/>
                    <a:pt x="57" y="8"/>
                  </a:cubicBezTo>
                  <a:cubicBezTo>
                    <a:pt x="57" y="8"/>
                    <a:pt x="57" y="8"/>
                    <a:pt x="57" y="8"/>
                  </a:cubicBezTo>
                  <a:cubicBezTo>
                    <a:pt x="57" y="9"/>
                    <a:pt x="57" y="9"/>
                    <a:pt x="57" y="9"/>
                  </a:cubicBezTo>
                  <a:cubicBezTo>
                    <a:pt x="57" y="8"/>
                    <a:pt x="58" y="9"/>
                    <a:pt x="58" y="8"/>
                  </a:cubicBezTo>
                  <a:cubicBezTo>
                    <a:pt x="58" y="8"/>
                    <a:pt x="58" y="9"/>
                    <a:pt x="58" y="9"/>
                  </a:cubicBezTo>
                  <a:cubicBezTo>
                    <a:pt x="58" y="10"/>
                    <a:pt x="58" y="11"/>
                    <a:pt x="59" y="11"/>
                  </a:cubicBezTo>
                  <a:cubicBezTo>
                    <a:pt x="58" y="11"/>
                    <a:pt x="59" y="12"/>
                    <a:pt x="59" y="12"/>
                  </a:cubicBezTo>
                  <a:cubicBezTo>
                    <a:pt x="59" y="11"/>
                    <a:pt x="59" y="12"/>
                    <a:pt x="59" y="12"/>
                  </a:cubicBezTo>
                  <a:cubicBezTo>
                    <a:pt x="59" y="12"/>
                    <a:pt x="59" y="13"/>
                    <a:pt x="60" y="13"/>
                  </a:cubicBezTo>
                  <a:cubicBezTo>
                    <a:pt x="60" y="13"/>
                    <a:pt x="60" y="13"/>
                    <a:pt x="60" y="13"/>
                  </a:cubicBezTo>
                  <a:cubicBezTo>
                    <a:pt x="60" y="13"/>
                    <a:pt x="60" y="14"/>
                    <a:pt x="60" y="14"/>
                  </a:cubicBezTo>
                  <a:cubicBezTo>
                    <a:pt x="60" y="14"/>
                    <a:pt x="60" y="14"/>
                    <a:pt x="60" y="14"/>
                  </a:cubicBezTo>
                  <a:cubicBezTo>
                    <a:pt x="61" y="15"/>
                    <a:pt x="61" y="15"/>
                    <a:pt x="61" y="16"/>
                  </a:cubicBezTo>
                  <a:cubicBezTo>
                    <a:pt x="61" y="17"/>
                    <a:pt x="61" y="16"/>
                    <a:pt x="61" y="17"/>
                  </a:cubicBezTo>
                  <a:cubicBezTo>
                    <a:pt x="62" y="16"/>
                    <a:pt x="61" y="16"/>
                    <a:pt x="61" y="16"/>
                  </a:cubicBezTo>
                  <a:cubicBezTo>
                    <a:pt x="61" y="16"/>
                    <a:pt x="62" y="16"/>
                    <a:pt x="62" y="16"/>
                  </a:cubicBezTo>
                  <a:cubicBezTo>
                    <a:pt x="62" y="16"/>
                    <a:pt x="62" y="17"/>
                    <a:pt x="62" y="17"/>
                  </a:cubicBezTo>
                  <a:cubicBezTo>
                    <a:pt x="62" y="17"/>
                    <a:pt x="62" y="17"/>
                    <a:pt x="62" y="17"/>
                  </a:cubicBezTo>
                  <a:cubicBezTo>
                    <a:pt x="62" y="17"/>
                    <a:pt x="62" y="17"/>
                    <a:pt x="61" y="17"/>
                  </a:cubicBezTo>
                  <a:cubicBezTo>
                    <a:pt x="61" y="17"/>
                    <a:pt x="62" y="17"/>
                    <a:pt x="62" y="18"/>
                  </a:cubicBezTo>
                  <a:cubicBezTo>
                    <a:pt x="62" y="18"/>
                    <a:pt x="63" y="19"/>
                    <a:pt x="63" y="20"/>
                  </a:cubicBezTo>
                  <a:cubicBezTo>
                    <a:pt x="63" y="20"/>
                    <a:pt x="63" y="20"/>
                    <a:pt x="63" y="20"/>
                  </a:cubicBezTo>
                  <a:cubicBezTo>
                    <a:pt x="63" y="20"/>
                    <a:pt x="63" y="19"/>
                    <a:pt x="63" y="18"/>
                  </a:cubicBezTo>
                  <a:cubicBezTo>
                    <a:pt x="63" y="18"/>
                    <a:pt x="63" y="19"/>
                    <a:pt x="63" y="18"/>
                  </a:cubicBezTo>
                  <a:cubicBezTo>
                    <a:pt x="64" y="21"/>
                    <a:pt x="66" y="26"/>
                    <a:pt x="66" y="27"/>
                  </a:cubicBezTo>
                  <a:cubicBezTo>
                    <a:pt x="67" y="27"/>
                    <a:pt x="67" y="27"/>
                    <a:pt x="67" y="28"/>
                  </a:cubicBezTo>
                  <a:close/>
                  <a:moveTo>
                    <a:pt x="68" y="39"/>
                  </a:moveTo>
                  <a:cubicBezTo>
                    <a:pt x="68" y="38"/>
                    <a:pt x="68" y="38"/>
                    <a:pt x="68" y="39"/>
                  </a:cubicBezTo>
                  <a:cubicBezTo>
                    <a:pt x="68" y="38"/>
                    <a:pt x="68" y="38"/>
                    <a:pt x="68" y="38"/>
                  </a:cubicBezTo>
                  <a:cubicBezTo>
                    <a:pt x="68" y="38"/>
                    <a:pt x="68" y="38"/>
                    <a:pt x="68" y="39"/>
                  </a:cubicBezTo>
                  <a:cubicBezTo>
                    <a:pt x="68" y="39"/>
                    <a:pt x="68" y="39"/>
                    <a:pt x="69" y="39"/>
                  </a:cubicBezTo>
                  <a:cubicBezTo>
                    <a:pt x="69" y="39"/>
                    <a:pt x="69" y="39"/>
                    <a:pt x="68" y="39"/>
                  </a:cubicBezTo>
                  <a:close/>
                  <a:moveTo>
                    <a:pt x="69" y="39"/>
                  </a:moveTo>
                  <a:cubicBezTo>
                    <a:pt x="69" y="40"/>
                    <a:pt x="69" y="40"/>
                    <a:pt x="68" y="40"/>
                  </a:cubicBezTo>
                  <a:cubicBezTo>
                    <a:pt x="69" y="40"/>
                    <a:pt x="68" y="40"/>
                    <a:pt x="69" y="41"/>
                  </a:cubicBezTo>
                  <a:cubicBezTo>
                    <a:pt x="69" y="41"/>
                    <a:pt x="69" y="41"/>
                    <a:pt x="69" y="40"/>
                  </a:cubicBezTo>
                  <a:cubicBezTo>
                    <a:pt x="69" y="40"/>
                    <a:pt x="69" y="40"/>
                    <a:pt x="69" y="40"/>
                  </a:cubicBezTo>
                  <a:cubicBezTo>
                    <a:pt x="69" y="40"/>
                    <a:pt x="69" y="41"/>
                    <a:pt x="69" y="40"/>
                  </a:cubicBezTo>
                  <a:cubicBezTo>
                    <a:pt x="69" y="40"/>
                    <a:pt x="69" y="40"/>
                    <a:pt x="69" y="39"/>
                  </a:cubicBezTo>
                  <a:close/>
                  <a:moveTo>
                    <a:pt x="55" y="27"/>
                  </a:moveTo>
                  <a:cubicBezTo>
                    <a:pt x="55" y="27"/>
                    <a:pt x="55" y="27"/>
                    <a:pt x="55" y="27"/>
                  </a:cubicBezTo>
                  <a:cubicBezTo>
                    <a:pt x="55" y="27"/>
                    <a:pt x="55" y="27"/>
                    <a:pt x="55" y="27"/>
                  </a:cubicBezTo>
                  <a:cubicBezTo>
                    <a:pt x="55" y="27"/>
                    <a:pt x="55" y="27"/>
                    <a:pt x="55" y="27"/>
                  </a:cubicBezTo>
                  <a:close/>
                  <a:moveTo>
                    <a:pt x="55" y="24"/>
                  </a:moveTo>
                  <a:cubicBezTo>
                    <a:pt x="55" y="23"/>
                    <a:pt x="55" y="23"/>
                    <a:pt x="54" y="23"/>
                  </a:cubicBezTo>
                  <a:cubicBezTo>
                    <a:pt x="54" y="23"/>
                    <a:pt x="55" y="23"/>
                    <a:pt x="55" y="24"/>
                  </a:cubicBezTo>
                  <a:close/>
                  <a:moveTo>
                    <a:pt x="27" y="26"/>
                  </a:moveTo>
                  <a:cubicBezTo>
                    <a:pt x="27" y="25"/>
                    <a:pt x="28" y="25"/>
                    <a:pt x="28" y="25"/>
                  </a:cubicBezTo>
                  <a:cubicBezTo>
                    <a:pt x="27" y="25"/>
                    <a:pt x="27" y="25"/>
                    <a:pt x="27" y="26"/>
                  </a:cubicBezTo>
                  <a:close/>
                  <a:moveTo>
                    <a:pt x="19" y="29"/>
                  </a:moveTo>
                  <a:cubicBezTo>
                    <a:pt x="19" y="29"/>
                    <a:pt x="19" y="29"/>
                    <a:pt x="19" y="29"/>
                  </a:cubicBezTo>
                  <a:cubicBezTo>
                    <a:pt x="19" y="29"/>
                    <a:pt x="19" y="30"/>
                    <a:pt x="19" y="29"/>
                  </a:cubicBezTo>
                  <a:cubicBezTo>
                    <a:pt x="18" y="30"/>
                    <a:pt x="18" y="30"/>
                    <a:pt x="18" y="30"/>
                  </a:cubicBezTo>
                  <a:cubicBezTo>
                    <a:pt x="18" y="30"/>
                    <a:pt x="18" y="30"/>
                    <a:pt x="19" y="30"/>
                  </a:cubicBezTo>
                  <a:cubicBezTo>
                    <a:pt x="18" y="30"/>
                    <a:pt x="19" y="30"/>
                    <a:pt x="19" y="30"/>
                  </a:cubicBezTo>
                  <a:cubicBezTo>
                    <a:pt x="19" y="30"/>
                    <a:pt x="18" y="30"/>
                    <a:pt x="18" y="30"/>
                  </a:cubicBezTo>
                  <a:cubicBezTo>
                    <a:pt x="19" y="30"/>
                    <a:pt x="18" y="30"/>
                    <a:pt x="19" y="31"/>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29"/>
                  </a:cubicBezTo>
                  <a:close/>
                  <a:moveTo>
                    <a:pt x="11" y="29"/>
                  </a:moveTo>
                  <a:cubicBezTo>
                    <a:pt x="12" y="29"/>
                    <a:pt x="12" y="29"/>
                    <a:pt x="12" y="29"/>
                  </a:cubicBezTo>
                  <a:cubicBezTo>
                    <a:pt x="12" y="29"/>
                    <a:pt x="12" y="29"/>
                    <a:pt x="12" y="29"/>
                  </a:cubicBezTo>
                  <a:cubicBezTo>
                    <a:pt x="12" y="29"/>
                    <a:pt x="11" y="29"/>
                    <a:pt x="11" y="29"/>
                  </a:cubicBezTo>
                  <a:close/>
                  <a:moveTo>
                    <a:pt x="13" y="26"/>
                  </a:moveTo>
                  <a:cubicBezTo>
                    <a:pt x="13" y="26"/>
                    <a:pt x="13" y="26"/>
                    <a:pt x="13" y="26"/>
                  </a:cubicBezTo>
                  <a:cubicBezTo>
                    <a:pt x="13" y="26"/>
                    <a:pt x="13" y="26"/>
                    <a:pt x="13" y="26"/>
                  </a:cubicBezTo>
                  <a:close/>
                  <a:moveTo>
                    <a:pt x="19" y="22"/>
                  </a:moveTo>
                  <a:cubicBezTo>
                    <a:pt x="19" y="21"/>
                    <a:pt x="19" y="21"/>
                    <a:pt x="19" y="22"/>
                  </a:cubicBezTo>
                  <a:cubicBezTo>
                    <a:pt x="19" y="21"/>
                    <a:pt x="19" y="21"/>
                    <a:pt x="19" y="22"/>
                  </a:cubicBezTo>
                  <a:cubicBezTo>
                    <a:pt x="19" y="22"/>
                    <a:pt x="19" y="22"/>
                    <a:pt x="19" y="22"/>
                  </a:cubicBezTo>
                  <a:cubicBezTo>
                    <a:pt x="19" y="22"/>
                    <a:pt x="19" y="22"/>
                    <a:pt x="19" y="22"/>
                  </a:cubicBezTo>
                  <a:cubicBezTo>
                    <a:pt x="19" y="22"/>
                    <a:pt x="19" y="22"/>
                    <a:pt x="19" y="22"/>
                  </a:cubicBezTo>
                  <a:close/>
                  <a:moveTo>
                    <a:pt x="26" y="18"/>
                  </a:moveTo>
                  <a:cubicBezTo>
                    <a:pt x="26" y="18"/>
                    <a:pt x="25" y="18"/>
                    <a:pt x="25" y="18"/>
                  </a:cubicBezTo>
                  <a:cubicBezTo>
                    <a:pt x="26" y="18"/>
                    <a:pt x="26" y="18"/>
                    <a:pt x="26" y="18"/>
                  </a:cubicBezTo>
                  <a:close/>
                  <a:moveTo>
                    <a:pt x="28" y="16"/>
                  </a:moveTo>
                  <a:cubicBezTo>
                    <a:pt x="28" y="17"/>
                    <a:pt x="28" y="17"/>
                    <a:pt x="28" y="17"/>
                  </a:cubicBezTo>
                  <a:cubicBezTo>
                    <a:pt x="28" y="17"/>
                    <a:pt x="28" y="16"/>
                    <a:pt x="28" y="17"/>
                  </a:cubicBezTo>
                  <a:cubicBezTo>
                    <a:pt x="29" y="16"/>
                    <a:pt x="29" y="16"/>
                    <a:pt x="29" y="16"/>
                  </a:cubicBezTo>
                  <a:cubicBezTo>
                    <a:pt x="29" y="16"/>
                    <a:pt x="29" y="16"/>
                    <a:pt x="29" y="16"/>
                  </a:cubicBezTo>
                  <a:cubicBezTo>
                    <a:pt x="29" y="16"/>
                    <a:pt x="29" y="16"/>
                    <a:pt x="29" y="16"/>
                  </a:cubicBezTo>
                  <a:cubicBezTo>
                    <a:pt x="29" y="16"/>
                    <a:pt x="29" y="16"/>
                    <a:pt x="29" y="16"/>
                  </a:cubicBezTo>
                  <a:cubicBezTo>
                    <a:pt x="29" y="15"/>
                    <a:pt x="30" y="15"/>
                    <a:pt x="30" y="15"/>
                  </a:cubicBezTo>
                  <a:cubicBezTo>
                    <a:pt x="29" y="15"/>
                    <a:pt x="30" y="15"/>
                    <a:pt x="30" y="15"/>
                  </a:cubicBezTo>
                  <a:cubicBezTo>
                    <a:pt x="29" y="15"/>
                    <a:pt x="29" y="16"/>
                    <a:pt x="29" y="16"/>
                  </a:cubicBezTo>
                  <a:cubicBezTo>
                    <a:pt x="29" y="16"/>
                    <a:pt x="29" y="16"/>
                    <a:pt x="29" y="16"/>
                  </a:cubicBezTo>
                  <a:cubicBezTo>
                    <a:pt x="28" y="16"/>
                    <a:pt x="28" y="16"/>
                    <a:pt x="28" y="16"/>
                  </a:cubicBezTo>
                  <a:cubicBezTo>
                    <a:pt x="28" y="16"/>
                    <a:pt x="28" y="16"/>
                    <a:pt x="28" y="17"/>
                  </a:cubicBezTo>
                  <a:cubicBezTo>
                    <a:pt x="28" y="17"/>
                    <a:pt x="28" y="17"/>
                    <a:pt x="28" y="17"/>
                  </a:cubicBezTo>
                  <a:cubicBezTo>
                    <a:pt x="28" y="16"/>
                    <a:pt x="28" y="16"/>
                    <a:pt x="28" y="16"/>
                  </a:cubicBezTo>
                  <a:close/>
                  <a:moveTo>
                    <a:pt x="34" y="13"/>
                  </a:moveTo>
                  <a:cubicBezTo>
                    <a:pt x="34" y="13"/>
                    <a:pt x="34" y="12"/>
                    <a:pt x="34" y="12"/>
                  </a:cubicBezTo>
                  <a:cubicBezTo>
                    <a:pt x="33" y="12"/>
                    <a:pt x="34" y="12"/>
                    <a:pt x="33" y="13"/>
                  </a:cubicBezTo>
                  <a:cubicBezTo>
                    <a:pt x="33" y="13"/>
                    <a:pt x="33" y="13"/>
                    <a:pt x="33" y="13"/>
                  </a:cubicBezTo>
                  <a:cubicBezTo>
                    <a:pt x="34" y="13"/>
                    <a:pt x="33" y="13"/>
                    <a:pt x="33" y="13"/>
                  </a:cubicBezTo>
                  <a:cubicBezTo>
                    <a:pt x="34" y="13"/>
                    <a:pt x="33" y="13"/>
                    <a:pt x="33" y="13"/>
                  </a:cubicBezTo>
                  <a:cubicBezTo>
                    <a:pt x="34" y="13"/>
                    <a:pt x="34" y="13"/>
                    <a:pt x="34" y="13"/>
                  </a:cubicBezTo>
                  <a:cubicBezTo>
                    <a:pt x="34" y="13"/>
                    <a:pt x="34" y="13"/>
                    <a:pt x="34" y="13"/>
                  </a:cubicBezTo>
                  <a:close/>
                  <a:moveTo>
                    <a:pt x="37" y="10"/>
                  </a:moveTo>
                  <a:cubicBezTo>
                    <a:pt x="37" y="10"/>
                    <a:pt x="37" y="10"/>
                    <a:pt x="37" y="11"/>
                  </a:cubicBezTo>
                  <a:cubicBezTo>
                    <a:pt x="37" y="10"/>
                    <a:pt x="37" y="10"/>
                    <a:pt x="37" y="11"/>
                  </a:cubicBezTo>
                  <a:cubicBezTo>
                    <a:pt x="38" y="10"/>
                    <a:pt x="38" y="10"/>
                    <a:pt x="38" y="10"/>
                  </a:cubicBezTo>
                  <a:cubicBezTo>
                    <a:pt x="37" y="10"/>
                    <a:pt x="37" y="10"/>
                    <a:pt x="37" y="10"/>
                  </a:cubicBezTo>
                  <a:close/>
                  <a:moveTo>
                    <a:pt x="65" y="24"/>
                  </a:moveTo>
                  <a:cubicBezTo>
                    <a:pt x="65" y="24"/>
                    <a:pt x="65" y="24"/>
                    <a:pt x="65" y="25"/>
                  </a:cubicBezTo>
                  <a:cubicBezTo>
                    <a:pt x="65" y="25"/>
                    <a:pt x="65" y="24"/>
                    <a:pt x="65" y="24"/>
                  </a:cubicBezTo>
                  <a:cubicBezTo>
                    <a:pt x="65" y="24"/>
                    <a:pt x="65" y="24"/>
                    <a:pt x="65" y="24"/>
                  </a:cubicBezTo>
                  <a:cubicBezTo>
                    <a:pt x="65" y="24"/>
                    <a:pt x="65" y="24"/>
                    <a:pt x="65" y="24"/>
                  </a:cubicBezTo>
                  <a:close/>
                  <a:moveTo>
                    <a:pt x="64" y="21"/>
                  </a:moveTo>
                  <a:cubicBezTo>
                    <a:pt x="64" y="21"/>
                    <a:pt x="64" y="21"/>
                    <a:pt x="64" y="21"/>
                  </a:cubicBezTo>
                  <a:cubicBezTo>
                    <a:pt x="64" y="22"/>
                    <a:pt x="64" y="22"/>
                    <a:pt x="64" y="22"/>
                  </a:cubicBezTo>
                  <a:cubicBezTo>
                    <a:pt x="64" y="22"/>
                    <a:pt x="64" y="21"/>
                    <a:pt x="64" y="21"/>
                  </a:cubicBezTo>
                  <a:close/>
                  <a:moveTo>
                    <a:pt x="64" y="21"/>
                  </a:moveTo>
                  <a:cubicBezTo>
                    <a:pt x="64" y="21"/>
                    <a:pt x="63" y="21"/>
                    <a:pt x="63" y="21"/>
                  </a:cubicBezTo>
                  <a:cubicBezTo>
                    <a:pt x="64" y="21"/>
                    <a:pt x="64" y="21"/>
                    <a:pt x="64" y="21"/>
                  </a:cubicBezTo>
                  <a:cubicBezTo>
                    <a:pt x="64" y="21"/>
                    <a:pt x="64" y="21"/>
                    <a:pt x="64" y="21"/>
                  </a:cubicBezTo>
                  <a:cubicBezTo>
                    <a:pt x="64" y="21"/>
                    <a:pt x="64" y="21"/>
                    <a:pt x="64" y="21"/>
                  </a:cubicBezTo>
                  <a:cubicBezTo>
                    <a:pt x="64" y="21"/>
                    <a:pt x="64" y="20"/>
                    <a:pt x="64" y="21"/>
                  </a:cubicBezTo>
                  <a:close/>
                  <a:moveTo>
                    <a:pt x="65" y="26"/>
                  </a:moveTo>
                  <a:cubicBezTo>
                    <a:pt x="65" y="26"/>
                    <a:pt x="65" y="26"/>
                    <a:pt x="65" y="27"/>
                  </a:cubicBezTo>
                  <a:cubicBezTo>
                    <a:pt x="66" y="27"/>
                    <a:pt x="66" y="27"/>
                    <a:pt x="66" y="27"/>
                  </a:cubicBezTo>
                  <a:cubicBezTo>
                    <a:pt x="66" y="26"/>
                    <a:pt x="66" y="26"/>
                    <a:pt x="65" y="26"/>
                  </a:cubicBezTo>
                  <a:close/>
                  <a:moveTo>
                    <a:pt x="65" y="25"/>
                  </a:moveTo>
                  <a:cubicBezTo>
                    <a:pt x="65" y="25"/>
                    <a:pt x="65" y="24"/>
                    <a:pt x="65" y="24"/>
                  </a:cubicBezTo>
                  <a:cubicBezTo>
                    <a:pt x="65" y="25"/>
                    <a:pt x="65" y="25"/>
                    <a:pt x="65" y="25"/>
                  </a:cubicBezTo>
                  <a:close/>
                  <a:moveTo>
                    <a:pt x="64" y="23"/>
                  </a:moveTo>
                  <a:cubicBezTo>
                    <a:pt x="64" y="23"/>
                    <a:pt x="64" y="23"/>
                    <a:pt x="64" y="23"/>
                  </a:cubicBezTo>
                  <a:cubicBezTo>
                    <a:pt x="64" y="23"/>
                    <a:pt x="64" y="23"/>
                    <a:pt x="64" y="23"/>
                  </a:cubicBezTo>
                  <a:cubicBezTo>
                    <a:pt x="64" y="23"/>
                    <a:pt x="64" y="24"/>
                    <a:pt x="65" y="24"/>
                  </a:cubicBezTo>
                  <a:cubicBezTo>
                    <a:pt x="64" y="24"/>
                    <a:pt x="64" y="23"/>
                    <a:pt x="64" y="23"/>
                  </a:cubicBezTo>
                  <a:close/>
                  <a:moveTo>
                    <a:pt x="63" y="21"/>
                  </a:moveTo>
                  <a:cubicBezTo>
                    <a:pt x="63" y="21"/>
                    <a:pt x="63" y="21"/>
                    <a:pt x="63" y="22"/>
                  </a:cubicBezTo>
                  <a:cubicBezTo>
                    <a:pt x="63" y="21"/>
                    <a:pt x="64" y="22"/>
                    <a:pt x="64" y="22"/>
                  </a:cubicBezTo>
                  <a:cubicBezTo>
                    <a:pt x="63" y="22"/>
                    <a:pt x="63" y="21"/>
                    <a:pt x="63" y="21"/>
                  </a:cubicBezTo>
                  <a:close/>
                  <a:moveTo>
                    <a:pt x="67" y="32"/>
                  </a:moveTo>
                  <a:cubicBezTo>
                    <a:pt x="67" y="32"/>
                    <a:pt x="67" y="33"/>
                    <a:pt x="67" y="33"/>
                  </a:cubicBezTo>
                  <a:cubicBezTo>
                    <a:pt x="67" y="32"/>
                    <a:pt x="67" y="33"/>
                    <a:pt x="67" y="32"/>
                  </a:cubicBezTo>
                  <a:cubicBezTo>
                    <a:pt x="67" y="32"/>
                    <a:pt x="67" y="32"/>
                    <a:pt x="67" y="32"/>
                  </a:cubicBezTo>
                  <a:close/>
                  <a:moveTo>
                    <a:pt x="62" y="19"/>
                  </a:moveTo>
                  <a:cubicBezTo>
                    <a:pt x="62" y="19"/>
                    <a:pt x="62" y="19"/>
                    <a:pt x="63" y="19"/>
                  </a:cubicBezTo>
                  <a:cubicBezTo>
                    <a:pt x="62" y="19"/>
                    <a:pt x="62" y="19"/>
                    <a:pt x="62" y="18"/>
                  </a:cubicBezTo>
                  <a:cubicBezTo>
                    <a:pt x="62" y="19"/>
                    <a:pt x="62" y="19"/>
                    <a:pt x="62" y="19"/>
                  </a:cubicBezTo>
                  <a:close/>
                  <a:moveTo>
                    <a:pt x="69" y="41"/>
                  </a:moveTo>
                  <a:cubicBezTo>
                    <a:pt x="69" y="41"/>
                    <a:pt x="69" y="41"/>
                    <a:pt x="69" y="41"/>
                  </a:cubicBezTo>
                  <a:cubicBezTo>
                    <a:pt x="69" y="41"/>
                    <a:pt x="69" y="41"/>
                    <a:pt x="69" y="42"/>
                  </a:cubicBezTo>
                  <a:cubicBezTo>
                    <a:pt x="69" y="42"/>
                    <a:pt x="69" y="42"/>
                    <a:pt x="69" y="42"/>
                  </a:cubicBezTo>
                  <a:cubicBezTo>
                    <a:pt x="69" y="42"/>
                    <a:pt x="69" y="42"/>
                    <a:pt x="69" y="42"/>
                  </a:cubicBezTo>
                  <a:cubicBezTo>
                    <a:pt x="69" y="42"/>
                    <a:pt x="69" y="41"/>
                    <a:pt x="69" y="41"/>
                  </a:cubicBezTo>
                  <a:cubicBezTo>
                    <a:pt x="69" y="41"/>
                    <a:pt x="69" y="41"/>
                    <a:pt x="69" y="41"/>
                  </a:cubicBezTo>
                  <a:cubicBezTo>
                    <a:pt x="69" y="41"/>
                    <a:pt x="69" y="41"/>
                    <a:pt x="69" y="41"/>
                  </a:cubicBezTo>
                  <a:close/>
                  <a:moveTo>
                    <a:pt x="68" y="38"/>
                  </a:moveTo>
                  <a:cubicBezTo>
                    <a:pt x="68" y="38"/>
                    <a:pt x="68" y="38"/>
                    <a:pt x="68" y="38"/>
                  </a:cubicBezTo>
                  <a:cubicBezTo>
                    <a:pt x="67" y="38"/>
                    <a:pt x="68" y="38"/>
                    <a:pt x="68" y="38"/>
                  </a:cubicBezTo>
                  <a:cubicBezTo>
                    <a:pt x="68" y="38"/>
                    <a:pt x="68" y="38"/>
                    <a:pt x="68" y="38"/>
                  </a:cubicBezTo>
                  <a:cubicBezTo>
                    <a:pt x="68" y="38"/>
                    <a:pt x="68" y="38"/>
                    <a:pt x="68" y="38"/>
                  </a:cubicBezTo>
                  <a:cubicBezTo>
                    <a:pt x="68" y="38"/>
                    <a:pt x="68" y="38"/>
                    <a:pt x="68" y="38"/>
                  </a:cubicBezTo>
                  <a:close/>
                  <a:moveTo>
                    <a:pt x="68" y="42"/>
                  </a:moveTo>
                  <a:cubicBezTo>
                    <a:pt x="68" y="41"/>
                    <a:pt x="68" y="41"/>
                    <a:pt x="69" y="42"/>
                  </a:cubicBezTo>
                  <a:cubicBezTo>
                    <a:pt x="69" y="41"/>
                    <a:pt x="68" y="41"/>
                    <a:pt x="69" y="41"/>
                  </a:cubicBezTo>
                  <a:cubicBezTo>
                    <a:pt x="68" y="41"/>
                    <a:pt x="68" y="42"/>
                    <a:pt x="68" y="42"/>
                  </a:cubicBezTo>
                  <a:close/>
                  <a:moveTo>
                    <a:pt x="49" y="2"/>
                  </a:moveTo>
                  <a:cubicBezTo>
                    <a:pt x="49" y="2"/>
                    <a:pt x="49" y="2"/>
                    <a:pt x="49" y="2"/>
                  </a:cubicBezTo>
                  <a:cubicBezTo>
                    <a:pt x="49" y="2"/>
                    <a:pt x="49" y="2"/>
                    <a:pt x="50" y="2"/>
                  </a:cubicBezTo>
                  <a:cubicBezTo>
                    <a:pt x="50" y="2"/>
                    <a:pt x="50" y="2"/>
                    <a:pt x="50" y="2"/>
                  </a:cubicBezTo>
                  <a:cubicBezTo>
                    <a:pt x="50" y="2"/>
                    <a:pt x="50" y="2"/>
                    <a:pt x="50" y="2"/>
                  </a:cubicBezTo>
                  <a:cubicBezTo>
                    <a:pt x="50" y="2"/>
                    <a:pt x="50" y="2"/>
                    <a:pt x="51" y="2"/>
                  </a:cubicBezTo>
                  <a:cubicBezTo>
                    <a:pt x="51" y="2"/>
                    <a:pt x="51" y="2"/>
                    <a:pt x="51" y="2"/>
                  </a:cubicBezTo>
                  <a:cubicBezTo>
                    <a:pt x="51" y="1"/>
                    <a:pt x="50" y="1"/>
                    <a:pt x="49" y="1"/>
                  </a:cubicBezTo>
                  <a:cubicBezTo>
                    <a:pt x="50" y="2"/>
                    <a:pt x="49" y="1"/>
                    <a:pt x="48" y="2"/>
                  </a:cubicBezTo>
                  <a:cubicBezTo>
                    <a:pt x="48" y="2"/>
                    <a:pt x="48" y="2"/>
                    <a:pt x="48" y="2"/>
                  </a:cubicBezTo>
                  <a:cubicBezTo>
                    <a:pt x="49" y="2"/>
                    <a:pt x="49" y="2"/>
                    <a:pt x="49" y="2"/>
                  </a:cubicBezTo>
                  <a:cubicBezTo>
                    <a:pt x="49" y="2"/>
                    <a:pt x="49" y="2"/>
                    <a:pt x="49" y="2"/>
                  </a:cubicBezTo>
                  <a:close/>
                  <a:moveTo>
                    <a:pt x="52" y="2"/>
                  </a:moveTo>
                  <a:cubicBezTo>
                    <a:pt x="52" y="2"/>
                    <a:pt x="52" y="2"/>
                    <a:pt x="52" y="2"/>
                  </a:cubicBezTo>
                  <a:cubicBezTo>
                    <a:pt x="52" y="2"/>
                    <a:pt x="52" y="2"/>
                    <a:pt x="52" y="2"/>
                  </a:cubicBezTo>
                  <a:cubicBezTo>
                    <a:pt x="53" y="2"/>
                    <a:pt x="53" y="2"/>
                    <a:pt x="53" y="2"/>
                  </a:cubicBezTo>
                  <a:cubicBezTo>
                    <a:pt x="52" y="2"/>
                    <a:pt x="52" y="2"/>
                    <a:pt x="52" y="2"/>
                  </a:cubicBezTo>
                  <a:cubicBezTo>
                    <a:pt x="52" y="2"/>
                    <a:pt x="52" y="2"/>
                    <a:pt x="52" y="2"/>
                  </a:cubicBezTo>
                  <a:close/>
                  <a:moveTo>
                    <a:pt x="68" y="41"/>
                  </a:moveTo>
                  <a:cubicBezTo>
                    <a:pt x="68" y="42"/>
                    <a:pt x="68" y="42"/>
                    <a:pt x="68" y="42"/>
                  </a:cubicBezTo>
                  <a:cubicBezTo>
                    <a:pt x="68" y="42"/>
                    <a:pt x="68" y="42"/>
                    <a:pt x="68" y="41"/>
                  </a:cubicBezTo>
                  <a:close/>
                  <a:moveTo>
                    <a:pt x="45" y="4"/>
                  </a:moveTo>
                  <a:cubicBezTo>
                    <a:pt x="46" y="3"/>
                    <a:pt x="46" y="3"/>
                    <a:pt x="46" y="3"/>
                  </a:cubicBezTo>
                  <a:cubicBezTo>
                    <a:pt x="46" y="3"/>
                    <a:pt x="46" y="3"/>
                    <a:pt x="46" y="3"/>
                  </a:cubicBezTo>
                  <a:cubicBezTo>
                    <a:pt x="45" y="3"/>
                    <a:pt x="45" y="4"/>
                    <a:pt x="45" y="4"/>
                  </a:cubicBezTo>
                  <a:close/>
                  <a:moveTo>
                    <a:pt x="43" y="5"/>
                  </a:moveTo>
                  <a:cubicBezTo>
                    <a:pt x="43" y="5"/>
                    <a:pt x="43" y="5"/>
                    <a:pt x="43" y="5"/>
                  </a:cubicBezTo>
                  <a:cubicBezTo>
                    <a:pt x="43" y="5"/>
                    <a:pt x="43" y="5"/>
                    <a:pt x="43" y="5"/>
                  </a:cubicBezTo>
                  <a:cubicBezTo>
                    <a:pt x="43" y="5"/>
                    <a:pt x="43" y="5"/>
                    <a:pt x="43" y="5"/>
                  </a:cubicBezTo>
                  <a:close/>
                  <a:moveTo>
                    <a:pt x="45" y="5"/>
                  </a:moveTo>
                  <a:cubicBezTo>
                    <a:pt x="46" y="5"/>
                    <a:pt x="46" y="5"/>
                    <a:pt x="46" y="4"/>
                  </a:cubicBezTo>
                  <a:cubicBezTo>
                    <a:pt x="46" y="5"/>
                    <a:pt x="46" y="4"/>
                    <a:pt x="45" y="4"/>
                  </a:cubicBezTo>
                  <a:cubicBezTo>
                    <a:pt x="45" y="5"/>
                    <a:pt x="46" y="5"/>
                    <a:pt x="45" y="5"/>
                  </a:cubicBezTo>
                  <a:close/>
                  <a:moveTo>
                    <a:pt x="44" y="6"/>
                  </a:moveTo>
                  <a:cubicBezTo>
                    <a:pt x="44" y="6"/>
                    <a:pt x="44" y="6"/>
                    <a:pt x="43" y="6"/>
                  </a:cubicBezTo>
                  <a:cubicBezTo>
                    <a:pt x="44" y="6"/>
                    <a:pt x="44" y="6"/>
                    <a:pt x="44" y="6"/>
                  </a:cubicBezTo>
                  <a:close/>
                  <a:moveTo>
                    <a:pt x="21" y="21"/>
                  </a:moveTo>
                  <a:cubicBezTo>
                    <a:pt x="22" y="20"/>
                    <a:pt x="22" y="20"/>
                    <a:pt x="22" y="20"/>
                  </a:cubicBezTo>
                  <a:cubicBezTo>
                    <a:pt x="22" y="20"/>
                    <a:pt x="22" y="20"/>
                    <a:pt x="22" y="20"/>
                  </a:cubicBezTo>
                  <a:cubicBezTo>
                    <a:pt x="22" y="20"/>
                    <a:pt x="22" y="20"/>
                    <a:pt x="22" y="20"/>
                  </a:cubicBezTo>
                  <a:cubicBezTo>
                    <a:pt x="22" y="20"/>
                    <a:pt x="21" y="20"/>
                    <a:pt x="21" y="20"/>
                  </a:cubicBezTo>
                  <a:cubicBezTo>
                    <a:pt x="21" y="21"/>
                    <a:pt x="21" y="21"/>
                    <a:pt x="21" y="21"/>
                  </a:cubicBezTo>
                  <a:cubicBezTo>
                    <a:pt x="22" y="21"/>
                    <a:pt x="21" y="21"/>
                    <a:pt x="21" y="20"/>
                  </a:cubicBezTo>
                  <a:cubicBezTo>
                    <a:pt x="21" y="20"/>
                    <a:pt x="21" y="20"/>
                    <a:pt x="21" y="21"/>
                  </a:cubicBezTo>
                  <a:close/>
                  <a:moveTo>
                    <a:pt x="39" y="9"/>
                  </a:moveTo>
                  <a:cubicBezTo>
                    <a:pt x="39" y="9"/>
                    <a:pt x="39" y="10"/>
                    <a:pt x="39" y="9"/>
                  </a:cubicBezTo>
                  <a:cubicBezTo>
                    <a:pt x="39" y="9"/>
                    <a:pt x="39" y="9"/>
                    <a:pt x="39" y="9"/>
                  </a:cubicBezTo>
                  <a:cubicBezTo>
                    <a:pt x="39" y="9"/>
                    <a:pt x="39" y="9"/>
                    <a:pt x="39" y="9"/>
                  </a:cubicBezTo>
                  <a:close/>
                  <a:moveTo>
                    <a:pt x="39" y="9"/>
                  </a:moveTo>
                  <a:cubicBezTo>
                    <a:pt x="40" y="8"/>
                    <a:pt x="40" y="8"/>
                    <a:pt x="40" y="8"/>
                  </a:cubicBezTo>
                  <a:cubicBezTo>
                    <a:pt x="40" y="8"/>
                    <a:pt x="40" y="8"/>
                    <a:pt x="40" y="8"/>
                  </a:cubicBezTo>
                  <a:cubicBezTo>
                    <a:pt x="41" y="8"/>
                    <a:pt x="41" y="8"/>
                    <a:pt x="41" y="8"/>
                  </a:cubicBezTo>
                  <a:cubicBezTo>
                    <a:pt x="41" y="8"/>
                    <a:pt x="41" y="8"/>
                    <a:pt x="40" y="8"/>
                  </a:cubicBezTo>
                  <a:cubicBezTo>
                    <a:pt x="41" y="8"/>
                    <a:pt x="41" y="8"/>
                    <a:pt x="41" y="8"/>
                  </a:cubicBezTo>
                  <a:cubicBezTo>
                    <a:pt x="40" y="8"/>
                    <a:pt x="39" y="8"/>
                    <a:pt x="39" y="9"/>
                  </a:cubicBezTo>
                  <a:close/>
                  <a:moveTo>
                    <a:pt x="32" y="13"/>
                  </a:moveTo>
                  <a:cubicBezTo>
                    <a:pt x="32" y="13"/>
                    <a:pt x="33" y="13"/>
                    <a:pt x="32" y="13"/>
                  </a:cubicBezTo>
                  <a:cubicBezTo>
                    <a:pt x="32" y="13"/>
                    <a:pt x="32" y="13"/>
                    <a:pt x="32" y="13"/>
                  </a:cubicBezTo>
                  <a:close/>
                  <a:moveTo>
                    <a:pt x="36" y="11"/>
                  </a:moveTo>
                  <a:cubicBezTo>
                    <a:pt x="36" y="11"/>
                    <a:pt x="36" y="11"/>
                    <a:pt x="36" y="11"/>
                  </a:cubicBezTo>
                  <a:cubicBezTo>
                    <a:pt x="36" y="11"/>
                    <a:pt x="36" y="11"/>
                    <a:pt x="36" y="11"/>
                  </a:cubicBezTo>
                  <a:cubicBezTo>
                    <a:pt x="36" y="11"/>
                    <a:pt x="37" y="11"/>
                    <a:pt x="37" y="11"/>
                  </a:cubicBezTo>
                  <a:cubicBezTo>
                    <a:pt x="36" y="11"/>
                    <a:pt x="36" y="11"/>
                    <a:pt x="36" y="11"/>
                  </a:cubicBezTo>
                  <a:cubicBezTo>
                    <a:pt x="36" y="11"/>
                    <a:pt x="36" y="11"/>
                    <a:pt x="36" y="11"/>
                  </a:cubicBezTo>
                  <a:cubicBezTo>
                    <a:pt x="36" y="11"/>
                    <a:pt x="36" y="11"/>
                    <a:pt x="36" y="11"/>
                  </a:cubicBezTo>
                  <a:cubicBezTo>
                    <a:pt x="36" y="11"/>
                    <a:pt x="36" y="11"/>
                    <a:pt x="35" y="11"/>
                  </a:cubicBezTo>
                  <a:cubicBezTo>
                    <a:pt x="35" y="11"/>
                    <a:pt x="35" y="11"/>
                    <a:pt x="35" y="11"/>
                  </a:cubicBezTo>
                  <a:cubicBezTo>
                    <a:pt x="35" y="11"/>
                    <a:pt x="35" y="12"/>
                    <a:pt x="36" y="12"/>
                  </a:cubicBezTo>
                  <a:cubicBezTo>
                    <a:pt x="35" y="12"/>
                    <a:pt x="35" y="12"/>
                    <a:pt x="35" y="11"/>
                  </a:cubicBezTo>
                  <a:cubicBezTo>
                    <a:pt x="36" y="12"/>
                    <a:pt x="36" y="11"/>
                    <a:pt x="36" y="11"/>
                  </a:cubicBezTo>
                  <a:close/>
                  <a:moveTo>
                    <a:pt x="13" y="27"/>
                  </a:moveTo>
                  <a:cubicBezTo>
                    <a:pt x="13" y="27"/>
                    <a:pt x="13" y="27"/>
                    <a:pt x="13" y="27"/>
                  </a:cubicBezTo>
                  <a:cubicBezTo>
                    <a:pt x="13" y="27"/>
                    <a:pt x="12" y="27"/>
                    <a:pt x="12" y="27"/>
                  </a:cubicBezTo>
                  <a:cubicBezTo>
                    <a:pt x="12" y="27"/>
                    <a:pt x="13" y="27"/>
                    <a:pt x="13" y="27"/>
                  </a:cubicBezTo>
                  <a:cubicBezTo>
                    <a:pt x="13" y="28"/>
                    <a:pt x="12" y="27"/>
                    <a:pt x="12" y="28"/>
                  </a:cubicBezTo>
                  <a:cubicBezTo>
                    <a:pt x="12" y="28"/>
                    <a:pt x="12" y="28"/>
                    <a:pt x="13" y="28"/>
                  </a:cubicBezTo>
                  <a:cubicBezTo>
                    <a:pt x="12" y="28"/>
                    <a:pt x="13" y="28"/>
                    <a:pt x="13" y="27"/>
                  </a:cubicBezTo>
                  <a:close/>
                  <a:moveTo>
                    <a:pt x="18" y="23"/>
                  </a:moveTo>
                  <a:cubicBezTo>
                    <a:pt x="18" y="23"/>
                    <a:pt x="18" y="23"/>
                    <a:pt x="18" y="23"/>
                  </a:cubicBezTo>
                  <a:cubicBezTo>
                    <a:pt x="18" y="23"/>
                    <a:pt x="18" y="23"/>
                    <a:pt x="18" y="23"/>
                  </a:cubicBezTo>
                  <a:close/>
                  <a:moveTo>
                    <a:pt x="16" y="25"/>
                  </a:moveTo>
                  <a:cubicBezTo>
                    <a:pt x="16" y="25"/>
                    <a:pt x="16" y="25"/>
                    <a:pt x="16" y="25"/>
                  </a:cubicBezTo>
                  <a:cubicBezTo>
                    <a:pt x="15" y="25"/>
                    <a:pt x="15" y="25"/>
                    <a:pt x="15" y="25"/>
                  </a:cubicBezTo>
                  <a:cubicBezTo>
                    <a:pt x="15" y="25"/>
                    <a:pt x="16" y="25"/>
                    <a:pt x="16" y="25"/>
                  </a:cubicBezTo>
                  <a:close/>
                  <a:moveTo>
                    <a:pt x="14" y="27"/>
                  </a:moveTo>
                  <a:cubicBezTo>
                    <a:pt x="14" y="27"/>
                    <a:pt x="14" y="26"/>
                    <a:pt x="14" y="26"/>
                  </a:cubicBezTo>
                  <a:cubicBezTo>
                    <a:pt x="14" y="27"/>
                    <a:pt x="14" y="26"/>
                    <a:pt x="14" y="26"/>
                  </a:cubicBezTo>
                  <a:cubicBezTo>
                    <a:pt x="14" y="27"/>
                    <a:pt x="13" y="27"/>
                    <a:pt x="13" y="27"/>
                  </a:cubicBezTo>
                  <a:cubicBezTo>
                    <a:pt x="13" y="27"/>
                    <a:pt x="14" y="27"/>
                    <a:pt x="14" y="27"/>
                  </a:cubicBezTo>
                  <a:cubicBezTo>
                    <a:pt x="14" y="27"/>
                    <a:pt x="14" y="27"/>
                    <a:pt x="14" y="27"/>
                  </a:cubicBezTo>
                  <a:cubicBezTo>
                    <a:pt x="14" y="27"/>
                    <a:pt x="14" y="27"/>
                    <a:pt x="14" y="27"/>
                  </a:cubicBezTo>
                  <a:cubicBezTo>
                    <a:pt x="14" y="27"/>
                    <a:pt x="14" y="27"/>
                    <a:pt x="14" y="27"/>
                  </a:cubicBezTo>
                  <a:close/>
                  <a:moveTo>
                    <a:pt x="40" y="9"/>
                  </a:moveTo>
                  <a:cubicBezTo>
                    <a:pt x="39" y="9"/>
                    <a:pt x="40" y="9"/>
                    <a:pt x="40" y="9"/>
                  </a:cubicBezTo>
                  <a:cubicBezTo>
                    <a:pt x="39" y="9"/>
                    <a:pt x="39" y="9"/>
                    <a:pt x="39" y="9"/>
                  </a:cubicBezTo>
                  <a:cubicBezTo>
                    <a:pt x="39" y="9"/>
                    <a:pt x="39" y="9"/>
                    <a:pt x="40" y="9"/>
                  </a:cubicBezTo>
                  <a:close/>
                  <a:moveTo>
                    <a:pt x="30" y="15"/>
                  </a:moveTo>
                  <a:cubicBezTo>
                    <a:pt x="30" y="15"/>
                    <a:pt x="30" y="15"/>
                    <a:pt x="30" y="15"/>
                  </a:cubicBezTo>
                  <a:cubicBezTo>
                    <a:pt x="30" y="15"/>
                    <a:pt x="30"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4"/>
                    <a:pt x="31" y="14"/>
                  </a:cubicBezTo>
                  <a:cubicBezTo>
                    <a:pt x="31" y="15"/>
                    <a:pt x="31" y="15"/>
                    <a:pt x="30" y="15"/>
                  </a:cubicBezTo>
                  <a:close/>
                  <a:moveTo>
                    <a:pt x="33" y="14"/>
                  </a:moveTo>
                  <a:cubicBezTo>
                    <a:pt x="32" y="14"/>
                    <a:pt x="33" y="14"/>
                    <a:pt x="33" y="14"/>
                  </a:cubicBezTo>
                  <a:cubicBezTo>
                    <a:pt x="33" y="13"/>
                    <a:pt x="33" y="13"/>
                    <a:pt x="33" y="13"/>
                  </a:cubicBezTo>
                  <a:cubicBezTo>
                    <a:pt x="33" y="13"/>
                    <a:pt x="32" y="14"/>
                    <a:pt x="33" y="14"/>
                  </a:cubicBezTo>
                  <a:close/>
                  <a:moveTo>
                    <a:pt x="30" y="16"/>
                  </a:moveTo>
                  <a:cubicBezTo>
                    <a:pt x="30" y="16"/>
                    <a:pt x="31" y="15"/>
                    <a:pt x="30" y="15"/>
                  </a:cubicBezTo>
                  <a:cubicBezTo>
                    <a:pt x="30" y="16"/>
                    <a:pt x="30" y="15"/>
                    <a:pt x="29" y="16"/>
                  </a:cubicBezTo>
                  <a:cubicBezTo>
                    <a:pt x="30" y="16"/>
                    <a:pt x="30" y="15"/>
                    <a:pt x="30" y="16"/>
                  </a:cubicBezTo>
                  <a:close/>
                  <a:moveTo>
                    <a:pt x="15" y="27"/>
                  </a:moveTo>
                  <a:cubicBezTo>
                    <a:pt x="15" y="27"/>
                    <a:pt x="15" y="26"/>
                    <a:pt x="15" y="26"/>
                  </a:cubicBezTo>
                  <a:cubicBezTo>
                    <a:pt x="15" y="26"/>
                    <a:pt x="15" y="26"/>
                    <a:pt x="14" y="26"/>
                  </a:cubicBezTo>
                  <a:cubicBezTo>
                    <a:pt x="15" y="27"/>
                    <a:pt x="15" y="27"/>
                    <a:pt x="15" y="27"/>
                  </a:cubicBezTo>
                  <a:close/>
                  <a:moveTo>
                    <a:pt x="15" y="26"/>
                  </a:moveTo>
                  <a:cubicBezTo>
                    <a:pt x="16" y="26"/>
                    <a:pt x="16" y="26"/>
                    <a:pt x="16" y="26"/>
                  </a:cubicBezTo>
                  <a:cubicBezTo>
                    <a:pt x="16" y="26"/>
                    <a:pt x="16" y="26"/>
                    <a:pt x="16" y="26"/>
                  </a:cubicBezTo>
                  <a:cubicBezTo>
                    <a:pt x="16" y="26"/>
                    <a:pt x="16" y="26"/>
                    <a:pt x="16" y="26"/>
                  </a:cubicBezTo>
                  <a:cubicBezTo>
                    <a:pt x="16" y="26"/>
                    <a:pt x="16" y="25"/>
                    <a:pt x="16" y="26"/>
                  </a:cubicBezTo>
                  <a:cubicBezTo>
                    <a:pt x="16" y="26"/>
                    <a:pt x="15" y="26"/>
                    <a:pt x="15" y="26"/>
                  </a:cubicBezTo>
                  <a:close/>
                  <a:moveTo>
                    <a:pt x="24" y="20"/>
                  </a:moveTo>
                  <a:cubicBezTo>
                    <a:pt x="24" y="20"/>
                    <a:pt x="23" y="20"/>
                    <a:pt x="23" y="20"/>
                  </a:cubicBezTo>
                  <a:cubicBezTo>
                    <a:pt x="23" y="20"/>
                    <a:pt x="24" y="20"/>
                    <a:pt x="24" y="20"/>
                  </a:cubicBezTo>
                  <a:close/>
                  <a:moveTo>
                    <a:pt x="20" y="23"/>
                  </a:moveTo>
                  <a:cubicBezTo>
                    <a:pt x="20" y="22"/>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18" y="24"/>
                  </a:moveTo>
                  <a:cubicBezTo>
                    <a:pt x="19" y="24"/>
                    <a:pt x="19" y="24"/>
                    <a:pt x="19" y="24"/>
                  </a:cubicBezTo>
                  <a:cubicBezTo>
                    <a:pt x="19" y="24"/>
                    <a:pt x="19" y="23"/>
                    <a:pt x="19" y="23"/>
                  </a:cubicBezTo>
                  <a:cubicBezTo>
                    <a:pt x="19" y="23"/>
                    <a:pt x="19" y="24"/>
                    <a:pt x="18" y="24"/>
                  </a:cubicBezTo>
                  <a:close/>
                  <a:moveTo>
                    <a:pt x="27" y="18"/>
                  </a:moveTo>
                  <a:cubicBezTo>
                    <a:pt x="27" y="18"/>
                    <a:pt x="27" y="18"/>
                    <a:pt x="27" y="18"/>
                  </a:cubicBezTo>
                  <a:cubicBezTo>
                    <a:pt x="27" y="18"/>
                    <a:pt x="27" y="18"/>
                    <a:pt x="27" y="18"/>
                  </a:cubicBezTo>
                  <a:close/>
                  <a:moveTo>
                    <a:pt x="23" y="21"/>
                  </a:moveTo>
                  <a:cubicBezTo>
                    <a:pt x="23" y="21"/>
                    <a:pt x="22" y="21"/>
                    <a:pt x="22" y="21"/>
                  </a:cubicBezTo>
                  <a:cubicBezTo>
                    <a:pt x="23" y="21"/>
                    <a:pt x="22" y="21"/>
                    <a:pt x="22" y="21"/>
                  </a:cubicBezTo>
                  <a:cubicBezTo>
                    <a:pt x="23" y="21"/>
                    <a:pt x="23" y="21"/>
                    <a:pt x="23" y="21"/>
                  </a:cubicBezTo>
                  <a:cubicBezTo>
                    <a:pt x="22" y="21"/>
                    <a:pt x="23" y="21"/>
                    <a:pt x="23" y="21"/>
                  </a:cubicBezTo>
                  <a:close/>
                  <a:moveTo>
                    <a:pt x="33" y="14"/>
                  </a:moveTo>
                  <a:cubicBezTo>
                    <a:pt x="34" y="14"/>
                    <a:pt x="34" y="14"/>
                    <a:pt x="34" y="13"/>
                  </a:cubicBezTo>
                  <a:cubicBezTo>
                    <a:pt x="34" y="14"/>
                    <a:pt x="34" y="13"/>
                    <a:pt x="33" y="14"/>
                  </a:cubicBezTo>
                  <a:cubicBezTo>
                    <a:pt x="34" y="14"/>
                    <a:pt x="33" y="14"/>
                    <a:pt x="33" y="14"/>
                  </a:cubicBezTo>
                  <a:close/>
                  <a:moveTo>
                    <a:pt x="13" y="28"/>
                  </a:moveTo>
                  <a:cubicBezTo>
                    <a:pt x="13" y="29"/>
                    <a:pt x="13" y="28"/>
                    <a:pt x="13" y="29"/>
                  </a:cubicBezTo>
                  <a:cubicBezTo>
                    <a:pt x="13" y="29"/>
                    <a:pt x="12" y="29"/>
                    <a:pt x="13" y="29"/>
                  </a:cubicBezTo>
                  <a:cubicBezTo>
                    <a:pt x="13" y="29"/>
                    <a:pt x="13" y="29"/>
                    <a:pt x="13" y="29"/>
                  </a:cubicBezTo>
                  <a:cubicBezTo>
                    <a:pt x="13" y="29"/>
                    <a:pt x="13" y="29"/>
                    <a:pt x="13" y="29"/>
                  </a:cubicBezTo>
                  <a:cubicBezTo>
                    <a:pt x="13" y="29"/>
                    <a:pt x="13" y="28"/>
                    <a:pt x="14" y="29"/>
                  </a:cubicBezTo>
                  <a:cubicBezTo>
                    <a:pt x="13" y="28"/>
                    <a:pt x="14" y="28"/>
                    <a:pt x="14" y="28"/>
                  </a:cubicBezTo>
                  <a:cubicBezTo>
                    <a:pt x="13" y="28"/>
                    <a:pt x="13" y="28"/>
                    <a:pt x="13" y="28"/>
                  </a:cubicBezTo>
                  <a:cubicBezTo>
                    <a:pt x="13" y="28"/>
                    <a:pt x="13" y="28"/>
                    <a:pt x="13" y="28"/>
                  </a:cubicBezTo>
                  <a:cubicBezTo>
                    <a:pt x="13" y="28"/>
                    <a:pt x="13" y="28"/>
                    <a:pt x="13" y="28"/>
                  </a:cubicBezTo>
                  <a:cubicBezTo>
                    <a:pt x="13" y="28"/>
                    <a:pt x="13" y="28"/>
                    <a:pt x="13" y="28"/>
                  </a:cubicBezTo>
                  <a:close/>
                  <a:moveTo>
                    <a:pt x="20" y="23"/>
                  </a:moveTo>
                  <a:cubicBezTo>
                    <a:pt x="20" y="23"/>
                    <a:pt x="21" y="23"/>
                    <a:pt x="21" y="23"/>
                  </a:cubicBezTo>
                  <a:cubicBezTo>
                    <a:pt x="20" y="23"/>
                    <a:pt x="20" y="23"/>
                    <a:pt x="20" y="23"/>
                  </a:cubicBezTo>
                  <a:close/>
                  <a:moveTo>
                    <a:pt x="27" y="19"/>
                  </a:moveTo>
                  <a:cubicBezTo>
                    <a:pt x="27" y="19"/>
                    <a:pt x="27" y="19"/>
                    <a:pt x="27" y="19"/>
                  </a:cubicBezTo>
                  <a:cubicBezTo>
                    <a:pt x="27" y="19"/>
                    <a:pt x="27" y="19"/>
                    <a:pt x="27" y="19"/>
                  </a:cubicBezTo>
                  <a:close/>
                  <a:moveTo>
                    <a:pt x="13" y="29"/>
                  </a:moveTo>
                  <a:cubicBezTo>
                    <a:pt x="13" y="30"/>
                    <a:pt x="12" y="29"/>
                    <a:pt x="12" y="30"/>
                  </a:cubicBezTo>
                  <a:cubicBezTo>
                    <a:pt x="12" y="30"/>
                    <a:pt x="13" y="29"/>
                    <a:pt x="13" y="29"/>
                  </a:cubicBezTo>
                  <a:cubicBezTo>
                    <a:pt x="13" y="29"/>
                    <a:pt x="13" y="29"/>
                    <a:pt x="13" y="29"/>
                  </a:cubicBezTo>
                  <a:cubicBezTo>
                    <a:pt x="14" y="29"/>
                    <a:pt x="14" y="29"/>
                    <a:pt x="14" y="29"/>
                  </a:cubicBezTo>
                  <a:cubicBezTo>
                    <a:pt x="14" y="29"/>
                    <a:pt x="14" y="29"/>
                    <a:pt x="14" y="29"/>
                  </a:cubicBezTo>
                  <a:cubicBezTo>
                    <a:pt x="14" y="29"/>
                    <a:pt x="14" y="29"/>
                    <a:pt x="14" y="29"/>
                  </a:cubicBezTo>
                  <a:cubicBezTo>
                    <a:pt x="14" y="29"/>
                    <a:pt x="14" y="28"/>
                    <a:pt x="14" y="28"/>
                  </a:cubicBezTo>
                  <a:cubicBezTo>
                    <a:pt x="14" y="28"/>
                    <a:pt x="14" y="29"/>
                    <a:pt x="14" y="29"/>
                  </a:cubicBezTo>
                  <a:cubicBezTo>
                    <a:pt x="14" y="28"/>
                    <a:pt x="12" y="29"/>
                    <a:pt x="13" y="29"/>
                  </a:cubicBezTo>
                  <a:close/>
                  <a:moveTo>
                    <a:pt x="18" y="25"/>
                  </a:moveTo>
                  <a:cubicBezTo>
                    <a:pt x="18" y="25"/>
                    <a:pt x="18" y="25"/>
                    <a:pt x="18" y="25"/>
                  </a:cubicBezTo>
                  <a:cubicBezTo>
                    <a:pt x="18" y="25"/>
                    <a:pt x="19" y="25"/>
                    <a:pt x="19" y="25"/>
                  </a:cubicBezTo>
                  <a:cubicBezTo>
                    <a:pt x="19" y="25"/>
                    <a:pt x="19" y="24"/>
                    <a:pt x="19" y="25"/>
                  </a:cubicBezTo>
                  <a:cubicBezTo>
                    <a:pt x="19" y="25"/>
                    <a:pt x="18" y="25"/>
                    <a:pt x="18" y="25"/>
                  </a:cubicBezTo>
                  <a:close/>
                  <a:moveTo>
                    <a:pt x="16" y="27"/>
                  </a:moveTo>
                  <a:cubicBezTo>
                    <a:pt x="16" y="27"/>
                    <a:pt x="16" y="27"/>
                    <a:pt x="16" y="27"/>
                  </a:cubicBezTo>
                  <a:cubicBezTo>
                    <a:pt x="16" y="27"/>
                    <a:pt x="15" y="27"/>
                    <a:pt x="16" y="27"/>
                  </a:cubicBezTo>
                  <a:cubicBezTo>
                    <a:pt x="16" y="27"/>
                    <a:pt x="16" y="27"/>
                    <a:pt x="16" y="27"/>
                  </a:cubicBezTo>
                  <a:close/>
                  <a:moveTo>
                    <a:pt x="9" y="33"/>
                  </a:moveTo>
                  <a:cubicBezTo>
                    <a:pt x="9" y="33"/>
                    <a:pt x="10" y="32"/>
                    <a:pt x="9" y="32"/>
                  </a:cubicBezTo>
                  <a:cubicBezTo>
                    <a:pt x="9" y="32"/>
                    <a:pt x="9" y="33"/>
                    <a:pt x="9" y="33"/>
                  </a:cubicBezTo>
                  <a:close/>
                  <a:moveTo>
                    <a:pt x="13" y="29"/>
                  </a:moveTo>
                  <a:cubicBezTo>
                    <a:pt x="13" y="29"/>
                    <a:pt x="13" y="30"/>
                    <a:pt x="13" y="30"/>
                  </a:cubicBezTo>
                  <a:cubicBezTo>
                    <a:pt x="13" y="29"/>
                    <a:pt x="14" y="30"/>
                    <a:pt x="14" y="29"/>
                  </a:cubicBezTo>
                  <a:cubicBezTo>
                    <a:pt x="14" y="29"/>
                    <a:pt x="13" y="29"/>
                    <a:pt x="13" y="29"/>
                  </a:cubicBezTo>
                  <a:close/>
                  <a:moveTo>
                    <a:pt x="63" y="42"/>
                  </a:moveTo>
                  <a:cubicBezTo>
                    <a:pt x="63" y="42"/>
                    <a:pt x="63" y="42"/>
                    <a:pt x="63" y="42"/>
                  </a:cubicBezTo>
                  <a:cubicBezTo>
                    <a:pt x="63" y="42"/>
                    <a:pt x="63" y="42"/>
                    <a:pt x="63" y="42"/>
                  </a:cubicBezTo>
                  <a:cubicBezTo>
                    <a:pt x="63" y="42"/>
                    <a:pt x="63" y="43"/>
                    <a:pt x="63" y="42"/>
                  </a:cubicBezTo>
                  <a:cubicBezTo>
                    <a:pt x="63" y="42"/>
                    <a:pt x="62" y="41"/>
                    <a:pt x="62" y="41"/>
                  </a:cubicBezTo>
                  <a:cubicBezTo>
                    <a:pt x="62" y="41"/>
                    <a:pt x="62" y="42"/>
                    <a:pt x="63" y="43"/>
                  </a:cubicBezTo>
                  <a:cubicBezTo>
                    <a:pt x="63" y="42"/>
                    <a:pt x="63" y="43"/>
                    <a:pt x="63" y="42"/>
                  </a:cubicBezTo>
                  <a:cubicBezTo>
                    <a:pt x="63" y="43"/>
                    <a:pt x="63" y="43"/>
                    <a:pt x="63" y="43"/>
                  </a:cubicBezTo>
                  <a:cubicBezTo>
                    <a:pt x="63" y="42"/>
                    <a:pt x="63" y="43"/>
                    <a:pt x="63" y="42"/>
                  </a:cubicBezTo>
                  <a:cubicBezTo>
                    <a:pt x="63" y="42"/>
                    <a:pt x="63" y="42"/>
                    <a:pt x="64" y="43"/>
                  </a:cubicBezTo>
                  <a:cubicBezTo>
                    <a:pt x="63" y="43"/>
                    <a:pt x="63" y="43"/>
                    <a:pt x="63" y="43"/>
                  </a:cubicBezTo>
                  <a:cubicBezTo>
                    <a:pt x="64" y="43"/>
                    <a:pt x="64" y="43"/>
                    <a:pt x="64" y="43"/>
                  </a:cubicBezTo>
                  <a:cubicBezTo>
                    <a:pt x="64" y="43"/>
                    <a:pt x="64" y="42"/>
                    <a:pt x="64" y="43"/>
                  </a:cubicBezTo>
                  <a:cubicBezTo>
                    <a:pt x="64" y="42"/>
                    <a:pt x="63" y="42"/>
                    <a:pt x="64" y="42"/>
                  </a:cubicBezTo>
                  <a:cubicBezTo>
                    <a:pt x="64" y="42"/>
                    <a:pt x="64" y="42"/>
                    <a:pt x="64" y="42"/>
                  </a:cubicBezTo>
                  <a:cubicBezTo>
                    <a:pt x="64" y="42"/>
                    <a:pt x="64" y="42"/>
                    <a:pt x="64" y="42"/>
                  </a:cubicBezTo>
                  <a:cubicBezTo>
                    <a:pt x="64" y="42"/>
                    <a:pt x="64" y="42"/>
                    <a:pt x="64" y="42"/>
                  </a:cubicBezTo>
                  <a:cubicBezTo>
                    <a:pt x="63" y="42"/>
                    <a:pt x="64" y="42"/>
                    <a:pt x="63" y="41"/>
                  </a:cubicBezTo>
                  <a:cubicBezTo>
                    <a:pt x="63" y="42"/>
                    <a:pt x="63" y="42"/>
                    <a:pt x="63" y="42"/>
                  </a:cubicBezTo>
                  <a:cubicBezTo>
                    <a:pt x="63" y="41"/>
                    <a:pt x="63" y="41"/>
                    <a:pt x="63" y="41"/>
                  </a:cubicBezTo>
                  <a:cubicBezTo>
                    <a:pt x="63" y="41"/>
                    <a:pt x="63" y="42"/>
                    <a:pt x="63" y="42"/>
                  </a:cubicBezTo>
                  <a:cubicBezTo>
                    <a:pt x="63" y="42"/>
                    <a:pt x="63" y="42"/>
                    <a:pt x="63" y="42"/>
                  </a:cubicBezTo>
                  <a:close/>
                  <a:moveTo>
                    <a:pt x="63" y="41"/>
                  </a:moveTo>
                  <a:cubicBezTo>
                    <a:pt x="63" y="41"/>
                    <a:pt x="62" y="41"/>
                    <a:pt x="62" y="41"/>
                  </a:cubicBezTo>
                  <a:cubicBezTo>
                    <a:pt x="62" y="41"/>
                    <a:pt x="62" y="42"/>
                    <a:pt x="63" y="42"/>
                  </a:cubicBezTo>
                  <a:cubicBezTo>
                    <a:pt x="62" y="41"/>
                    <a:pt x="63" y="42"/>
                    <a:pt x="63" y="41"/>
                  </a:cubicBezTo>
                  <a:cubicBezTo>
                    <a:pt x="63" y="41"/>
                    <a:pt x="63" y="41"/>
                    <a:pt x="63" y="41"/>
                  </a:cubicBezTo>
                  <a:close/>
                  <a:moveTo>
                    <a:pt x="15" y="29"/>
                  </a:moveTo>
                  <a:cubicBezTo>
                    <a:pt x="15" y="29"/>
                    <a:pt x="15" y="28"/>
                    <a:pt x="15" y="28"/>
                  </a:cubicBezTo>
                  <a:cubicBezTo>
                    <a:pt x="15" y="28"/>
                    <a:pt x="15" y="28"/>
                    <a:pt x="15" y="29"/>
                  </a:cubicBezTo>
                  <a:close/>
                  <a:moveTo>
                    <a:pt x="17" y="28"/>
                  </a:moveTo>
                  <a:cubicBezTo>
                    <a:pt x="17" y="27"/>
                    <a:pt x="16" y="27"/>
                    <a:pt x="16" y="28"/>
                  </a:cubicBezTo>
                  <a:cubicBezTo>
                    <a:pt x="16" y="28"/>
                    <a:pt x="17" y="28"/>
                    <a:pt x="17" y="28"/>
                  </a:cubicBezTo>
                  <a:cubicBezTo>
                    <a:pt x="17" y="28"/>
                    <a:pt x="16" y="28"/>
                    <a:pt x="16" y="28"/>
                  </a:cubicBezTo>
                  <a:cubicBezTo>
                    <a:pt x="17" y="28"/>
                    <a:pt x="17" y="28"/>
                    <a:pt x="17" y="28"/>
                  </a:cubicBezTo>
                  <a:cubicBezTo>
                    <a:pt x="17" y="28"/>
                    <a:pt x="17" y="28"/>
                    <a:pt x="17" y="28"/>
                  </a:cubicBezTo>
                  <a:close/>
                  <a:moveTo>
                    <a:pt x="62" y="40"/>
                  </a:moveTo>
                  <a:cubicBezTo>
                    <a:pt x="62" y="40"/>
                    <a:pt x="62" y="40"/>
                    <a:pt x="62" y="40"/>
                  </a:cubicBezTo>
                  <a:cubicBezTo>
                    <a:pt x="62" y="40"/>
                    <a:pt x="62" y="40"/>
                    <a:pt x="62" y="40"/>
                  </a:cubicBezTo>
                  <a:cubicBezTo>
                    <a:pt x="62" y="40"/>
                    <a:pt x="62" y="40"/>
                    <a:pt x="62" y="39"/>
                  </a:cubicBezTo>
                  <a:cubicBezTo>
                    <a:pt x="62" y="39"/>
                    <a:pt x="62" y="39"/>
                    <a:pt x="62" y="40"/>
                  </a:cubicBezTo>
                  <a:close/>
                  <a:moveTo>
                    <a:pt x="8" y="35"/>
                  </a:moveTo>
                  <a:cubicBezTo>
                    <a:pt x="8" y="35"/>
                    <a:pt x="8" y="35"/>
                    <a:pt x="8" y="34"/>
                  </a:cubicBezTo>
                  <a:cubicBezTo>
                    <a:pt x="9" y="34"/>
                    <a:pt x="9" y="34"/>
                    <a:pt x="9" y="34"/>
                  </a:cubicBezTo>
                  <a:cubicBezTo>
                    <a:pt x="9" y="35"/>
                    <a:pt x="9" y="35"/>
                    <a:pt x="9" y="35"/>
                  </a:cubicBezTo>
                  <a:cubicBezTo>
                    <a:pt x="9" y="34"/>
                    <a:pt x="9" y="34"/>
                    <a:pt x="9" y="34"/>
                  </a:cubicBezTo>
                  <a:cubicBezTo>
                    <a:pt x="9" y="34"/>
                    <a:pt x="9" y="34"/>
                    <a:pt x="9" y="34"/>
                  </a:cubicBezTo>
                  <a:cubicBezTo>
                    <a:pt x="8" y="34"/>
                    <a:pt x="8" y="34"/>
                    <a:pt x="8" y="35"/>
                  </a:cubicBezTo>
                  <a:close/>
                  <a:moveTo>
                    <a:pt x="10" y="34"/>
                  </a:moveTo>
                  <a:cubicBezTo>
                    <a:pt x="10" y="33"/>
                    <a:pt x="9" y="34"/>
                    <a:pt x="9" y="34"/>
                  </a:cubicBezTo>
                  <a:cubicBezTo>
                    <a:pt x="9" y="34"/>
                    <a:pt x="9" y="34"/>
                    <a:pt x="10" y="34"/>
                  </a:cubicBezTo>
                  <a:close/>
                  <a:moveTo>
                    <a:pt x="62" y="40"/>
                  </a:moveTo>
                  <a:cubicBezTo>
                    <a:pt x="61" y="39"/>
                    <a:pt x="62" y="40"/>
                    <a:pt x="62" y="40"/>
                  </a:cubicBezTo>
                  <a:cubicBezTo>
                    <a:pt x="62" y="40"/>
                    <a:pt x="62" y="41"/>
                    <a:pt x="62" y="41"/>
                  </a:cubicBezTo>
                  <a:cubicBezTo>
                    <a:pt x="63" y="41"/>
                    <a:pt x="61" y="39"/>
                    <a:pt x="62" y="40"/>
                  </a:cubicBezTo>
                  <a:close/>
                  <a:moveTo>
                    <a:pt x="8" y="35"/>
                  </a:moveTo>
                  <a:cubicBezTo>
                    <a:pt x="8" y="35"/>
                    <a:pt x="9" y="35"/>
                    <a:pt x="9" y="35"/>
                  </a:cubicBezTo>
                  <a:cubicBezTo>
                    <a:pt x="8" y="35"/>
                    <a:pt x="8" y="35"/>
                    <a:pt x="8" y="35"/>
                  </a:cubicBezTo>
                  <a:close/>
                  <a:moveTo>
                    <a:pt x="9" y="35"/>
                  </a:moveTo>
                  <a:cubicBezTo>
                    <a:pt x="9" y="34"/>
                    <a:pt x="10" y="34"/>
                    <a:pt x="10" y="34"/>
                  </a:cubicBezTo>
                  <a:cubicBezTo>
                    <a:pt x="9" y="34"/>
                    <a:pt x="9" y="35"/>
                    <a:pt x="9" y="35"/>
                  </a:cubicBezTo>
                  <a:close/>
                  <a:moveTo>
                    <a:pt x="10" y="34"/>
                  </a:moveTo>
                  <a:cubicBezTo>
                    <a:pt x="10" y="34"/>
                    <a:pt x="11" y="34"/>
                    <a:pt x="10" y="34"/>
                  </a:cubicBezTo>
                  <a:cubicBezTo>
                    <a:pt x="10" y="34"/>
                    <a:pt x="10" y="34"/>
                    <a:pt x="10" y="34"/>
                  </a:cubicBezTo>
                  <a:cubicBezTo>
                    <a:pt x="10" y="34"/>
                    <a:pt x="10" y="34"/>
                    <a:pt x="10" y="34"/>
                  </a:cubicBezTo>
                  <a:close/>
                  <a:moveTo>
                    <a:pt x="54" y="22"/>
                  </a:moveTo>
                  <a:cubicBezTo>
                    <a:pt x="54" y="21"/>
                    <a:pt x="55" y="21"/>
                    <a:pt x="54" y="21"/>
                  </a:cubicBezTo>
                  <a:cubicBezTo>
                    <a:pt x="54" y="21"/>
                    <a:pt x="54" y="21"/>
                    <a:pt x="54" y="20"/>
                  </a:cubicBezTo>
                  <a:cubicBezTo>
                    <a:pt x="54" y="21"/>
                    <a:pt x="54" y="21"/>
                    <a:pt x="54" y="21"/>
                  </a:cubicBezTo>
                  <a:cubicBezTo>
                    <a:pt x="54" y="21"/>
                    <a:pt x="54" y="22"/>
                    <a:pt x="54" y="22"/>
                  </a:cubicBezTo>
                  <a:cubicBezTo>
                    <a:pt x="54" y="22"/>
                    <a:pt x="54" y="22"/>
                    <a:pt x="54" y="22"/>
                  </a:cubicBezTo>
                  <a:close/>
                  <a:moveTo>
                    <a:pt x="53" y="18"/>
                  </a:moveTo>
                  <a:cubicBezTo>
                    <a:pt x="53" y="18"/>
                    <a:pt x="53" y="18"/>
                    <a:pt x="53" y="18"/>
                  </a:cubicBezTo>
                  <a:cubicBezTo>
                    <a:pt x="53" y="18"/>
                    <a:pt x="53" y="18"/>
                    <a:pt x="53" y="18"/>
                  </a:cubicBezTo>
                  <a:cubicBezTo>
                    <a:pt x="53" y="18"/>
                    <a:pt x="53" y="18"/>
                    <a:pt x="53" y="18"/>
                  </a:cubicBezTo>
                  <a:close/>
                  <a:moveTo>
                    <a:pt x="54" y="22"/>
                  </a:moveTo>
                  <a:cubicBezTo>
                    <a:pt x="55" y="23"/>
                    <a:pt x="55" y="22"/>
                    <a:pt x="55" y="22"/>
                  </a:cubicBezTo>
                  <a:cubicBezTo>
                    <a:pt x="54" y="22"/>
                    <a:pt x="54" y="22"/>
                    <a:pt x="54" y="22"/>
                  </a:cubicBezTo>
                  <a:close/>
                  <a:moveTo>
                    <a:pt x="11" y="34"/>
                  </a:moveTo>
                  <a:cubicBezTo>
                    <a:pt x="11" y="34"/>
                    <a:pt x="11" y="34"/>
                    <a:pt x="12" y="34"/>
                  </a:cubicBezTo>
                  <a:cubicBezTo>
                    <a:pt x="12" y="34"/>
                    <a:pt x="11" y="34"/>
                    <a:pt x="12" y="34"/>
                  </a:cubicBezTo>
                  <a:cubicBezTo>
                    <a:pt x="12" y="34"/>
                    <a:pt x="12" y="34"/>
                    <a:pt x="12" y="34"/>
                  </a:cubicBezTo>
                  <a:cubicBezTo>
                    <a:pt x="12" y="34"/>
                    <a:pt x="13" y="34"/>
                    <a:pt x="13" y="33"/>
                  </a:cubicBezTo>
                  <a:cubicBezTo>
                    <a:pt x="13" y="33"/>
                    <a:pt x="13" y="33"/>
                    <a:pt x="13" y="33"/>
                  </a:cubicBezTo>
                  <a:cubicBezTo>
                    <a:pt x="13" y="33"/>
                    <a:pt x="13" y="33"/>
                    <a:pt x="13" y="33"/>
                  </a:cubicBezTo>
                  <a:cubicBezTo>
                    <a:pt x="13" y="33"/>
                    <a:pt x="12" y="33"/>
                    <a:pt x="12" y="34"/>
                  </a:cubicBezTo>
                  <a:cubicBezTo>
                    <a:pt x="12" y="33"/>
                    <a:pt x="12" y="33"/>
                    <a:pt x="12" y="34"/>
                  </a:cubicBezTo>
                  <a:cubicBezTo>
                    <a:pt x="12" y="33"/>
                    <a:pt x="12" y="33"/>
                    <a:pt x="12" y="33"/>
                  </a:cubicBezTo>
                  <a:cubicBezTo>
                    <a:pt x="12" y="33"/>
                    <a:pt x="12" y="33"/>
                    <a:pt x="12" y="33"/>
                  </a:cubicBezTo>
                  <a:cubicBezTo>
                    <a:pt x="12" y="34"/>
                    <a:pt x="12" y="34"/>
                    <a:pt x="11" y="34"/>
                  </a:cubicBezTo>
                  <a:close/>
                  <a:moveTo>
                    <a:pt x="53" y="20"/>
                  </a:moveTo>
                  <a:cubicBezTo>
                    <a:pt x="53" y="20"/>
                    <a:pt x="53" y="20"/>
                    <a:pt x="53" y="20"/>
                  </a:cubicBezTo>
                  <a:cubicBezTo>
                    <a:pt x="53" y="20"/>
                    <a:pt x="54" y="20"/>
                    <a:pt x="54" y="20"/>
                  </a:cubicBezTo>
                  <a:cubicBezTo>
                    <a:pt x="53" y="20"/>
                    <a:pt x="53" y="19"/>
                    <a:pt x="53" y="20"/>
                  </a:cubicBezTo>
                  <a:close/>
                  <a:moveTo>
                    <a:pt x="16" y="31"/>
                  </a:moveTo>
                  <a:cubicBezTo>
                    <a:pt x="16" y="31"/>
                    <a:pt x="16" y="31"/>
                    <a:pt x="16" y="31"/>
                  </a:cubicBezTo>
                  <a:cubicBezTo>
                    <a:pt x="16" y="31"/>
                    <a:pt x="16" y="31"/>
                    <a:pt x="16" y="31"/>
                  </a:cubicBezTo>
                  <a:cubicBezTo>
                    <a:pt x="16" y="31"/>
                    <a:pt x="16" y="31"/>
                    <a:pt x="15" y="31"/>
                  </a:cubicBezTo>
                  <a:cubicBezTo>
                    <a:pt x="16" y="31"/>
                    <a:pt x="16" y="31"/>
                    <a:pt x="16" y="31"/>
                  </a:cubicBezTo>
                  <a:cubicBezTo>
                    <a:pt x="16" y="31"/>
                    <a:pt x="16" y="31"/>
                    <a:pt x="16" y="31"/>
                  </a:cubicBezTo>
                  <a:close/>
                  <a:moveTo>
                    <a:pt x="39" y="15"/>
                  </a:moveTo>
                  <a:cubicBezTo>
                    <a:pt x="39" y="15"/>
                    <a:pt x="38" y="15"/>
                    <a:pt x="38" y="16"/>
                  </a:cubicBezTo>
                  <a:cubicBezTo>
                    <a:pt x="39" y="16"/>
                    <a:pt x="39" y="15"/>
                    <a:pt x="39" y="15"/>
                  </a:cubicBezTo>
                  <a:cubicBezTo>
                    <a:pt x="39" y="15"/>
                    <a:pt x="39" y="15"/>
                    <a:pt x="39" y="15"/>
                  </a:cubicBezTo>
                  <a:cubicBezTo>
                    <a:pt x="39" y="15"/>
                    <a:pt x="39" y="15"/>
                    <a:pt x="39" y="15"/>
                  </a:cubicBezTo>
                  <a:cubicBezTo>
                    <a:pt x="39" y="15"/>
                    <a:pt x="40" y="15"/>
                    <a:pt x="39" y="15"/>
                  </a:cubicBezTo>
                  <a:cubicBezTo>
                    <a:pt x="39" y="15"/>
                    <a:pt x="39" y="15"/>
                    <a:pt x="39" y="15"/>
                  </a:cubicBezTo>
                  <a:cubicBezTo>
                    <a:pt x="39" y="15"/>
                    <a:pt x="39" y="15"/>
                    <a:pt x="39" y="15"/>
                  </a:cubicBezTo>
                  <a:close/>
                  <a:moveTo>
                    <a:pt x="53" y="19"/>
                  </a:moveTo>
                  <a:cubicBezTo>
                    <a:pt x="53" y="19"/>
                    <a:pt x="53" y="19"/>
                    <a:pt x="53" y="19"/>
                  </a:cubicBezTo>
                  <a:cubicBezTo>
                    <a:pt x="53" y="19"/>
                    <a:pt x="53" y="19"/>
                    <a:pt x="53" y="19"/>
                  </a:cubicBezTo>
                  <a:close/>
                  <a:moveTo>
                    <a:pt x="22" y="27"/>
                  </a:moveTo>
                  <a:cubicBezTo>
                    <a:pt x="22" y="26"/>
                    <a:pt x="22" y="26"/>
                    <a:pt x="22" y="26"/>
                  </a:cubicBezTo>
                  <a:cubicBezTo>
                    <a:pt x="22" y="26"/>
                    <a:pt x="21" y="27"/>
                    <a:pt x="22" y="27"/>
                  </a:cubicBezTo>
                  <a:close/>
                  <a:moveTo>
                    <a:pt x="38" y="16"/>
                  </a:moveTo>
                  <a:cubicBezTo>
                    <a:pt x="38" y="16"/>
                    <a:pt x="37" y="16"/>
                    <a:pt x="37" y="16"/>
                  </a:cubicBezTo>
                  <a:cubicBezTo>
                    <a:pt x="37" y="16"/>
                    <a:pt x="37" y="16"/>
                    <a:pt x="37" y="16"/>
                  </a:cubicBezTo>
                  <a:cubicBezTo>
                    <a:pt x="38" y="16"/>
                    <a:pt x="37" y="16"/>
                    <a:pt x="38" y="16"/>
                  </a:cubicBezTo>
                  <a:close/>
                  <a:moveTo>
                    <a:pt x="32" y="19"/>
                  </a:moveTo>
                  <a:cubicBezTo>
                    <a:pt x="33" y="20"/>
                    <a:pt x="33" y="19"/>
                    <a:pt x="33" y="19"/>
                  </a:cubicBezTo>
                  <a:cubicBezTo>
                    <a:pt x="33" y="19"/>
                    <a:pt x="33" y="19"/>
                    <a:pt x="32" y="19"/>
                  </a:cubicBezTo>
                  <a:close/>
                  <a:moveTo>
                    <a:pt x="34" y="19"/>
                  </a:moveTo>
                  <a:cubicBezTo>
                    <a:pt x="34" y="19"/>
                    <a:pt x="34" y="19"/>
                    <a:pt x="34" y="19"/>
                  </a:cubicBezTo>
                  <a:cubicBezTo>
                    <a:pt x="34" y="19"/>
                    <a:pt x="34" y="19"/>
                    <a:pt x="34" y="19"/>
                  </a:cubicBezTo>
                  <a:cubicBezTo>
                    <a:pt x="34" y="19"/>
                    <a:pt x="34" y="19"/>
                    <a:pt x="34" y="19"/>
                  </a:cubicBezTo>
                  <a:close/>
                  <a:moveTo>
                    <a:pt x="34" y="18"/>
                  </a:moveTo>
                  <a:cubicBezTo>
                    <a:pt x="34" y="18"/>
                    <a:pt x="34" y="18"/>
                    <a:pt x="34" y="19"/>
                  </a:cubicBezTo>
                  <a:cubicBezTo>
                    <a:pt x="34" y="19"/>
                    <a:pt x="34" y="19"/>
                    <a:pt x="34" y="19"/>
                  </a:cubicBezTo>
                  <a:cubicBezTo>
                    <a:pt x="34" y="19"/>
                    <a:pt x="34" y="19"/>
                    <a:pt x="34" y="18"/>
                  </a:cubicBezTo>
                  <a:close/>
                  <a:moveTo>
                    <a:pt x="17" y="31"/>
                  </a:moveTo>
                  <a:cubicBezTo>
                    <a:pt x="17" y="31"/>
                    <a:pt x="18" y="31"/>
                    <a:pt x="18" y="30"/>
                  </a:cubicBezTo>
                  <a:cubicBezTo>
                    <a:pt x="17" y="31"/>
                    <a:pt x="17" y="31"/>
                    <a:pt x="17" y="31"/>
                  </a:cubicBezTo>
                  <a:cubicBezTo>
                    <a:pt x="17" y="31"/>
                    <a:pt x="17" y="31"/>
                    <a:pt x="17" y="31"/>
                  </a:cubicBezTo>
                  <a:close/>
                  <a:moveTo>
                    <a:pt x="17" y="31"/>
                  </a:moveTo>
                  <a:cubicBezTo>
                    <a:pt x="17" y="31"/>
                    <a:pt x="16" y="31"/>
                    <a:pt x="17" y="31"/>
                  </a:cubicBezTo>
                  <a:cubicBezTo>
                    <a:pt x="17" y="31"/>
                    <a:pt x="17" y="31"/>
                    <a:pt x="17" y="31"/>
                  </a:cubicBezTo>
                  <a:close/>
                  <a:moveTo>
                    <a:pt x="17" y="31"/>
                  </a:moveTo>
                  <a:cubicBezTo>
                    <a:pt x="18" y="30"/>
                    <a:pt x="18" y="30"/>
                    <a:pt x="18" y="31"/>
                  </a:cubicBezTo>
                  <a:cubicBezTo>
                    <a:pt x="18" y="30"/>
                    <a:pt x="18" y="30"/>
                    <a:pt x="18" y="30"/>
                  </a:cubicBezTo>
                  <a:cubicBezTo>
                    <a:pt x="18" y="30"/>
                    <a:pt x="17" y="30"/>
                    <a:pt x="17" y="31"/>
                  </a:cubicBezTo>
                  <a:close/>
                  <a:moveTo>
                    <a:pt x="20" y="29"/>
                  </a:moveTo>
                  <a:cubicBezTo>
                    <a:pt x="20" y="29"/>
                    <a:pt x="19" y="29"/>
                    <a:pt x="19" y="29"/>
                  </a:cubicBezTo>
                  <a:cubicBezTo>
                    <a:pt x="19" y="29"/>
                    <a:pt x="20" y="29"/>
                    <a:pt x="20" y="29"/>
                  </a:cubicBezTo>
                  <a:close/>
                  <a:moveTo>
                    <a:pt x="33" y="20"/>
                  </a:moveTo>
                  <a:cubicBezTo>
                    <a:pt x="34" y="20"/>
                    <a:pt x="33" y="20"/>
                    <a:pt x="34" y="19"/>
                  </a:cubicBezTo>
                  <a:cubicBezTo>
                    <a:pt x="34" y="19"/>
                    <a:pt x="33" y="20"/>
                    <a:pt x="33" y="19"/>
                  </a:cubicBezTo>
                  <a:cubicBezTo>
                    <a:pt x="33" y="19"/>
                    <a:pt x="34" y="19"/>
                    <a:pt x="34" y="19"/>
                  </a:cubicBezTo>
                  <a:cubicBezTo>
                    <a:pt x="34" y="19"/>
                    <a:pt x="33" y="19"/>
                    <a:pt x="33" y="19"/>
                  </a:cubicBezTo>
                  <a:cubicBezTo>
                    <a:pt x="33" y="20"/>
                    <a:pt x="33" y="20"/>
                    <a:pt x="33" y="20"/>
                  </a:cubicBezTo>
                  <a:close/>
                  <a:moveTo>
                    <a:pt x="16" y="32"/>
                  </a:moveTo>
                  <a:cubicBezTo>
                    <a:pt x="16" y="31"/>
                    <a:pt x="16" y="31"/>
                    <a:pt x="16" y="31"/>
                  </a:cubicBezTo>
                  <a:cubicBezTo>
                    <a:pt x="16" y="31"/>
                    <a:pt x="16" y="32"/>
                    <a:pt x="16" y="32"/>
                  </a:cubicBezTo>
                  <a:close/>
                  <a:moveTo>
                    <a:pt x="21" y="28"/>
                  </a:moveTo>
                  <a:cubicBezTo>
                    <a:pt x="21" y="29"/>
                    <a:pt x="20" y="28"/>
                    <a:pt x="21" y="28"/>
                  </a:cubicBezTo>
                  <a:cubicBezTo>
                    <a:pt x="21" y="28"/>
                    <a:pt x="20" y="28"/>
                    <a:pt x="20" y="29"/>
                  </a:cubicBezTo>
                  <a:cubicBezTo>
                    <a:pt x="21" y="28"/>
                    <a:pt x="20" y="29"/>
                    <a:pt x="21" y="28"/>
                  </a:cubicBezTo>
                  <a:close/>
                  <a:moveTo>
                    <a:pt x="21" y="28"/>
                  </a:moveTo>
                  <a:cubicBezTo>
                    <a:pt x="21" y="28"/>
                    <a:pt x="21" y="28"/>
                    <a:pt x="21" y="28"/>
                  </a:cubicBezTo>
                  <a:cubicBezTo>
                    <a:pt x="22" y="28"/>
                    <a:pt x="22" y="28"/>
                    <a:pt x="22" y="27"/>
                  </a:cubicBezTo>
                  <a:cubicBezTo>
                    <a:pt x="22" y="28"/>
                    <a:pt x="22" y="28"/>
                    <a:pt x="22" y="28"/>
                  </a:cubicBezTo>
                  <a:cubicBezTo>
                    <a:pt x="22" y="27"/>
                    <a:pt x="22" y="27"/>
                    <a:pt x="22" y="27"/>
                  </a:cubicBezTo>
                  <a:cubicBezTo>
                    <a:pt x="22" y="27"/>
                    <a:pt x="22" y="27"/>
                    <a:pt x="22" y="27"/>
                  </a:cubicBezTo>
                  <a:cubicBezTo>
                    <a:pt x="22" y="27"/>
                    <a:pt x="21" y="27"/>
                    <a:pt x="21" y="28"/>
                  </a:cubicBezTo>
                  <a:close/>
                  <a:moveTo>
                    <a:pt x="51" y="13"/>
                  </a:moveTo>
                  <a:cubicBezTo>
                    <a:pt x="50" y="13"/>
                    <a:pt x="51" y="13"/>
                    <a:pt x="51"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1" y="14"/>
                    <a:pt x="51" y="13"/>
                  </a:cubicBezTo>
                  <a:close/>
                  <a:moveTo>
                    <a:pt x="23" y="26"/>
                  </a:moveTo>
                  <a:cubicBezTo>
                    <a:pt x="23" y="26"/>
                    <a:pt x="23" y="26"/>
                    <a:pt x="23" y="27"/>
                  </a:cubicBezTo>
                  <a:cubicBezTo>
                    <a:pt x="23" y="27"/>
                    <a:pt x="23" y="26"/>
                    <a:pt x="23" y="26"/>
                  </a:cubicBezTo>
                  <a:close/>
                  <a:moveTo>
                    <a:pt x="16" y="32"/>
                  </a:moveTo>
                  <a:cubicBezTo>
                    <a:pt x="16" y="32"/>
                    <a:pt x="16" y="32"/>
                    <a:pt x="16" y="32"/>
                  </a:cubicBezTo>
                  <a:cubicBezTo>
                    <a:pt x="15" y="32"/>
                    <a:pt x="16" y="32"/>
                    <a:pt x="16" y="32"/>
                  </a:cubicBezTo>
                  <a:cubicBezTo>
                    <a:pt x="15" y="32"/>
                    <a:pt x="15" y="32"/>
                    <a:pt x="15" y="33"/>
                  </a:cubicBezTo>
                  <a:cubicBezTo>
                    <a:pt x="15" y="32"/>
                    <a:pt x="16" y="33"/>
                    <a:pt x="16" y="32"/>
                  </a:cubicBezTo>
                  <a:cubicBezTo>
                    <a:pt x="16" y="32"/>
                    <a:pt x="16" y="33"/>
                    <a:pt x="16" y="32"/>
                  </a:cubicBezTo>
                  <a:cubicBezTo>
                    <a:pt x="16" y="32"/>
                    <a:pt x="16" y="32"/>
                    <a:pt x="16" y="32"/>
                  </a:cubicBezTo>
                  <a:close/>
                  <a:moveTo>
                    <a:pt x="16" y="32"/>
                  </a:moveTo>
                  <a:cubicBezTo>
                    <a:pt x="16" y="32"/>
                    <a:pt x="17" y="32"/>
                    <a:pt x="17" y="32"/>
                  </a:cubicBezTo>
                  <a:cubicBezTo>
                    <a:pt x="17" y="32"/>
                    <a:pt x="16" y="32"/>
                    <a:pt x="16" y="32"/>
                  </a:cubicBezTo>
                  <a:cubicBezTo>
                    <a:pt x="16" y="32"/>
                    <a:pt x="16" y="32"/>
                    <a:pt x="16" y="32"/>
                  </a:cubicBezTo>
                  <a:close/>
                  <a:moveTo>
                    <a:pt x="17" y="32"/>
                  </a:moveTo>
                  <a:cubicBezTo>
                    <a:pt x="17" y="31"/>
                    <a:pt x="17" y="31"/>
                    <a:pt x="17" y="31"/>
                  </a:cubicBezTo>
                  <a:cubicBezTo>
                    <a:pt x="17" y="31"/>
                    <a:pt x="17" y="31"/>
                    <a:pt x="17" y="31"/>
                  </a:cubicBezTo>
                  <a:cubicBezTo>
                    <a:pt x="17" y="31"/>
                    <a:pt x="16" y="31"/>
                    <a:pt x="16" y="32"/>
                  </a:cubicBezTo>
                  <a:cubicBezTo>
                    <a:pt x="16" y="31"/>
                    <a:pt x="17" y="31"/>
                    <a:pt x="17" y="31"/>
                  </a:cubicBezTo>
                  <a:cubicBezTo>
                    <a:pt x="17" y="31"/>
                    <a:pt x="17" y="32"/>
                    <a:pt x="17" y="32"/>
                  </a:cubicBezTo>
                  <a:close/>
                  <a:moveTo>
                    <a:pt x="20" y="30"/>
                  </a:moveTo>
                  <a:cubicBezTo>
                    <a:pt x="20" y="30"/>
                    <a:pt x="20" y="30"/>
                    <a:pt x="20" y="30"/>
                  </a:cubicBezTo>
                  <a:cubicBezTo>
                    <a:pt x="19" y="29"/>
                    <a:pt x="20" y="29"/>
                    <a:pt x="20" y="29"/>
                  </a:cubicBezTo>
                  <a:cubicBezTo>
                    <a:pt x="20" y="29"/>
                    <a:pt x="20" y="29"/>
                    <a:pt x="20" y="29"/>
                  </a:cubicBezTo>
                  <a:cubicBezTo>
                    <a:pt x="20" y="29"/>
                    <a:pt x="20" y="29"/>
                    <a:pt x="20" y="29"/>
                  </a:cubicBezTo>
                  <a:cubicBezTo>
                    <a:pt x="20" y="29"/>
                    <a:pt x="19" y="29"/>
                    <a:pt x="19" y="29"/>
                  </a:cubicBezTo>
                  <a:cubicBezTo>
                    <a:pt x="20" y="29"/>
                    <a:pt x="19" y="30"/>
                    <a:pt x="19" y="30"/>
                  </a:cubicBezTo>
                  <a:cubicBezTo>
                    <a:pt x="19" y="30"/>
                    <a:pt x="19" y="29"/>
                    <a:pt x="20" y="30"/>
                  </a:cubicBezTo>
                  <a:close/>
                  <a:moveTo>
                    <a:pt x="24" y="27"/>
                  </a:moveTo>
                  <a:cubicBezTo>
                    <a:pt x="24" y="27"/>
                    <a:pt x="24" y="26"/>
                    <a:pt x="24" y="26"/>
                  </a:cubicBezTo>
                  <a:cubicBezTo>
                    <a:pt x="24" y="26"/>
                    <a:pt x="24" y="27"/>
                    <a:pt x="24" y="26"/>
                  </a:cubicBezTo>
                  <a:cubicBezTo>
                    <a:pt x="24" y="26"/>
                    <a:pt x="24" y="26"/>
                    <a:pt x="24" y="26"/>
                  </a:cubicBezTo>
                  <a:cubicBezTo>
                    <a:pt x="24" y="26"/>
                    <a:pt x="24" y="26"/>
                    <a:pt x="23" y="26"/>
                  </a:cubicBezTo>
                  <a:cubicBezTo>
                    <a:pt x="24" y="26"/>
                    <a:pt x="23" y="27"/>
                    <a:pt x="24" y="27"/>
                  </a:cubicBezTo>
                  <a:close/>
                  <a:moveTo>
                    <a:pt x="25" y="26"/>
                  </a:moveTo>
                  <a:cubicBezTo>
                    <a:pt x="25" y="26"/>
                    <a:pt x="25" y="26"/>
                    <a:pt x="25" y="25"/>
                  </a:cubicBezTo>
                  <a:cubicBezTo>
                    <a:pt x="25" y="26"/>
                    <a:pt x="25" y="26"/>
                    <a:pt x="25" y="26"/>
                  </a:cubicBezTo>
                  <a:cubicBezTo>
                    <a:pt x="25" y="26"/>
                    <a:pt x="25" y="26"/>
                    <a:pt x="25" y="26"/>
                  </a:cubicBezTo>
                  <a:close/>
                  <a:moveTo>
                    <a:pt x="20" y="29"/>
                  </a:moveTo>
                  <a:cubicBezTo>
                    <a:pt x="21" y="29"/>
                    <a:pt x="21" y="29"/>
                    <a:pt x="21" y="29"/>
                  </a:cubicBezTo>
                  <a:cubicBezTo>
                    <a:pt x="21" y="29"/>
                    <a:pt x="20" y="29"/>
                    <a:pt x="21" y="29"/>
                  </a:cubicBezTo>
                  <a:cubicBezTo>
                    <a:pt x="21" y="29"/>
                    <a:pt x="21" y="29"/>
                    <a:pt x="22" y="29"/>
                  </a:cubicBezTo>
                  <a:cubicBezTo>
                    <a:pt x="21" y="28"/>
                    <a:pt x="21" y="29"/>
                    <a:pt x="21" y="28"/>
                  </a:cubicBezTo>
                  <a:cubicBezTo>
                    <a:pt x="21" y="29"/>
                    <a:pt x="20" y="29"/>
                    <a:pt x="20" y="29"/>
                  </a:cubicBezTo>
                  <a:cubicBezTo>
                    <a:pt x="20" y="29"/>
                    <a:pt x="20" y="29"/>
                    <a:pt x="20" y="29"/>
                  </a:cubicBezTo>
                  <a:close/>
                  <a:moveTo>
                    <a:pt x="24" y="27"/>
                  </a:moveTo>
                  <a:cubicBezTo>
                    <a:pt x="24" y="27"/>
                    <a:pt x="23" y="27"/>
                    <a:pt x="23" y="28"/>
                  </a:cubicBezTo>
                  <a:cubicBezTo>
                    <a:pt x="23" y="28"/>
                    <a:pt x="24" y="27"/>
                    <a:pt x="24" y="27"/>
                  </a:cubicBezTo>
                  <a:cubicBezTo>
                    <a:pt x="23" y="27"/>
                    <a:pt x="24" y="27"/>
                    <a:pt x="24" y="27"/>
                  </a:cubicBezTo>
                  <a:cubicBezTo>
                    <a:pt x="24" y="27"/>
                    <a:pt x="24" y="27"/>
                    <a:pt x="23" y="27"/>
                  </a:cubicBezTo>
                  <a:cubicBezTo>
                    <a:pt x="23" y="27"/>
                    <a:pt x="23" y="27"/>
                    <a:pt x="23" y="27"/>
                  </a:cubicBezTo>
                  <a:cubicBezTo>
                    <a:pt x="23" y="27"/>
                    <a:pt x="23" y="27"/>
                    <a:pt x="23" y="27"/>
                  </a:cubicBezTo>
                  <a:cubicBezTo>
                    <a:pt x="24" y="27"/>
                    <a:pt x="24" y="27"/>
                    <a:pt x="24" y="27"/>
                  </a:cubicBezTo>
                  <a:close/>
                  <a:moveTo>
                    <a:pt x="25" y="26"/>
                  </a:moveTo>
                  <a:cubicBezTo>
                    <a:pt x="25" y="26"/>
                    <a:pt x="25" y="27"/>
                    <a:pt x="25" y="26"/>
                  </a:cubicBezTo>
                  <a:cubicBezTo>
                    <a:pt x="25" y="26"/>
                    <a:pt x="26" y="26"/>
                    <a:pt x="25" y="26"/>
                  </a:cubicBezTo>
                  <a:cubicBezTo>
                    <a:pt x="25" y="26"/>
                    <a:pt x="25" y="26"/>
                    <a:pt x="25" y="26"/>
                  </a:cubicBezTo>
                  <a:cubicBezTo>
                    <a:pt x="25" y="26"/>
                    <a:pt x="25" y="26"/>
                    <a:pt x="25" y="26"/>
                  </a:cubicBezTo>
                  <a:cubicBezTo>
                    <a:pt x="25" y="26"/>
                    <a:pt x="25" y="26"/>
                    <a:pt x="25" y="26"/>
                  </a:cubicBezTo>
                  <a:close/>
                  <a:moveTo>
                    <a:pt x="23" y="28"/>
                  </a:moveTo>
                  <a:cubicBezTo>
                    <a:pt x="22" y="29"/>
                    <a:pt x="21" y="29"/>
                    <a:pt x="21" y="30"/>
                  </a:cubicBezTo>
                  <a:cubicBezTo>
                    <a:pt x="22" y="29"/>
                    <a:pt x="22" y="28"/>
                    <a:pt x="23" y="28"/>
                  </a:cubicBezTo>
                  <a:close/>
                  <a:moveTo>
                    <a:pt x="20" y="30"/>
                  </a:moveTo>
                  <a:cubicBezTo>
                    <a:pt x="20" y="30"/>
                    <a:pt x="20" y="30"/>
                    <a:pt x="20" y="30"/>
                  </a:cubicBezTo>
                  <a:cubicBezTo>
                    <a:pt x="20" y="30"/>
                    <a:pt x="21" y="29"/>
                    <a:pt x="20" y="30"/>
                  </a:cubicBezTo>
                  <a:close/>
                  <a:moveTo>
                    <a:pt x="23" y="28"/>
                  </a:moveTo>
                  <a:cubicBezTo>
                    <a:pt x="23" y="28"/>
                    <a:pt x="23" y="28"/>
                    <a:pt x="23" y="28"/>
                  </a:cubicBezTo>
                  <a:cubicBezTo>
                    <a:pt x="23" y="28"/>
                    <a:pt x="23" y="28"/>
                    <a:pt x="23" y="28"/>
                  </a:cubicBezTo>
                  <a:cubicBezTo>
                    <a:pt x="23" y="28"/>
                    <a:pt x="23" y="28"/>
                    <a:pt x="23" y="28"/>
                  </a:cubicBezTo>
                  <a:cubicBezTo>
                    <a:pt x="23" y="28"/>
                    <a:pt x="23" y="28"/>
                    <a:pt x="23" y="28"/>
                  </a:cubicBezTo>
                  <a:close/>
                  <a:moveTo>
                    <a:pt x="3" y="39"/>
                  </a:moveTo>
                  <a:cubicBezTo>
                    <a:pt x="3" y="38"/>
                    <a:pt x="3" y="38"/>
                    <a:pt x="3" y="38"/>
                  </a:cubicBezTo>
                  <a:cubicBezTo>
                    <a:pt x="3" y="38"/>
                    <a:pt x="3" y="38"/>
                    <a:pt x="3" y="39"/>
                  </a:cubicBezTo>
                  <a:close/>
                  <a:moveTo>
                    <a:pt x="12" y="34"/>
                  </a:moveTo>
                  <a:cubicBezTo>
                    <a:pt x="12" y="34"/>
                    <a:pt x="12" y="35"/>
                    <a:pt x="13" y="35"/>
                  </a:cubicBezTo>
                  <a:cubicBezTo>
                    <a:pt x="13" y="35"/>
                    <a:pt x="13"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4"/>
                  </a:cubicBezTo>
                  <a:close/>
                  <a:moveTo>
                    <a:pt x="31" y="21"/>
                  </a:moveTo>
                  <a:cubicBezTo>
                    <a:pt x="31" y="21"/>
                    <a:pt x="31" y="21"/>
                    <a:pt x="31" y="21"/>
                  </a:cubicBezTo>
                  <a:cubicBezTo>
                    <a:pt x="31" y="21"/>
                    <a:pt x="31" y="21"/>
                    <a:pt x="31" y="21"/>
                  </a:cubicBezTo>
                  <a:cubicBezTo>
                    <a:pt x="31" y="21"/>
                    <a:pt x="31" y="21"/>
                    <a:pt x="31" y="22"/>
                  </a:cubicBezTo>
                  <a:cubicBezTo>
                    <a:pt x="31" y="22"/>
                    <a:pt x="31" y="22"/>
                    <a:pt x="31" y="22"/>
                  </a:cubicBezTo>
                  <a:cubicBezTo>
                    <a:pt x="32" y="21"/>
                    <a:pt x="32" y="21"/>
                    <a:pt x="32" y="22"/>
                  </a:cubicBezTo>
                  <a:cubicBezTo>
                    <a:pt x="32" y="22"/>
                    <a:pt x="32" y="22"/>
                    <a:pt x="32" y="22"/>
                  </a:cubicBezTo>
                  <a:cubicBezTo>
                    <a:pt x="32" y="22"/>
                    <a:pt x="32" y="22"/>
                    <a:pt x="31" y="22"/>
                  </a:cubicBezTo>
                  <a:cubicBezTo>
                    <a:pt x="31" y="22"/>
                    <a:pt x="31" y="22"/>
                    <a:pt x="31" y="22"/>
                  </a:cubicBezTo>
                  <a:cubicBezTo>
                    <a:pt x="31" y="22"/>
                    <a:pt x="32" y="22"/>
                    <a:pt x="32" y="22"/>
                  </a:cubicBezTo>
                  <a:cubicBezTo>
                    <a:pt x="32" y="22"/>
                    <a:pt x="31" y="22"/>
                    <a:pt x="31" y="22"/>
                  </a:cubicBezTo>
                  <a:cubicBezTo>
                    <a:pt x="31" y="22"/>
                    <a:pt x="31" y="23"/>
                    <a:pt x="30" y="23"/>
                  </a:cubicBezTo>
                  <a:cubicBezTo>
                    <a:pt x="30" y="22"/>
                    <a:pt x="30" y="23"/>
                    <a:pt x="30" y="23"/>
                  </a:cubicBezTo>
                  <a:cubicBezTo>
                    <a:pt x="30" y="23"/>
                    <a:pt x="30" y="23"/>
                    <a:pt x="30" y="23"/>
                  </a:cubicBezTo>
                  <a:cubicBezTo>
                    <a:pt x="29" y="23"/>
                    <a:pt x="30" y="23"/>
                    <a:pt x="30" y="23"/>
                  </a:cubicBezTo>
                  <a:cubicBezTo>
                    <a:pt x="30" y="23"/>
                    <a:pt x="30" y="23"/>
                    <a:pt x="30" y="22"/>
                  </a:cubicBezTo>
                  <a:cubicBezTo>
                    <a:pt x="30" y="23"/>
                    <a:pt x="30" y="22"/>
                    <a:pt x="31" y="22"/>
                  </a:cubicBezTo>
                  <a:cubicBezTo>
                    <a:pt x="31" y="22"/>
                    <a:pt x="30" y="22"/>
                    <a:pt x="30" y="22"/>
                  </a:cubicBezTo>
                  <a:cubicBezTo>
                    <a:pt x="30" y="22"/>
                    <a:pt x="30" y="22"/>
                    <a:pt x="30" y="22"/>
                  </a:cubicBezTo>
                  <a:cubicBezTo>
                    <a:pt x="30" y="22"/>
                    <a:pt x="30" y="22"/>
                    <a:pt x="30" y="22"/>
                  </a:cubicBezTo>
                  <a:cubicBezTo>
                    <a:pt x="30" y="22"/>
                    <a:pt x="30" y="22"/>
                    <a:pt x="31" y="22"/>
                  </a:cubicBezTo>
                  <a:cubicBezTo>
                    <a:pt x="31" y="22"/>
                    <a:pt x="31" y="22"/>
                    <a:pt x="31" y="22"/>
                  </a:cubicBezTo>
                  <a:cubicBezTo>
                    <a:pt x="30" y="22"/>
                    <a:pt x="31" y="21"/>
                    <a:pt x="31" y="21"/>
                  </a:cubicBezTo>
                  <a:close/>
                  <a:moveTo>
                    <a:pt x="60" y="39"/>
                  </a:moveTo>
                  <a:cubicBezTo>
                    <a:pt x="60" y="39"/>
                    <a:pt x="60" y="38"/>
                    <a:pt x="60" y="39"/>
                  </a:cubicBezTo>
                  <a:cubicBezTo>
                    <a:pt x="60" y="39"/>
                    <a:pt x="60" y="38"/>
                    <a:pt x="60" y="38"/>
                  </a:cubicBezTo>
                  <a:cubicBezTo>
                    <a:pt x="60" y="38"/>
                    <a:pt x="61" y="39"/>
                    <a:pt x="60" y="39"/>
                  </a:cubicBezTo>
                  <a:close/>
                  <a:moveTo>
                    <a:pt x="69" y="35"/>
                  </a:moveTo>
                  <a:cubicBezTo>
                    <a:pt x="69" y="36"/>
                    <a:pt x="68" y="35"/>
                    <a:pt x="68" y="35"/>
                  </a:cubicBezTo>
                  <a:cubicBezTo>
                    <a:pt x="68" y="35"/>
                    <a:pt x="68" y="35"/>
                    <a:pt x="68" y="35"/>
                  </a:cubicBezTo>
                  <a:cubicBezTo>
                    <a:pt x="68" y="35"/>
                    <a:pt x="68" y="34"/>
                    <a:pt x="68" y="34"/>
                  </a:cubicBezTo>
                  <a:cubicBezTo>
                    <a:pt x="68" y="35"/>
                    <a:pt x="69" y="35"/>
                    <a:pt x="69" y="35"/>
                  </a:cubicBezTo>
                  <a:close/>
                  <a:moveTo>
                    <a:pt x="67" y="29"/>
                  </a:moveTo>
                  <a:cubicBezTo>
                    <a:pt x="67" y="29"/>
                    <a:pt x="66" y="28"/>
                    <a:pt x="66" y="28"/>
                  </a:cubicBezTo>
                  <a:cubicBezTo>
                    <a:pt x="67" y="28"/>
                    <a:pt x="67" y="29"/>
                    <a:pt x="67" y="29"/>
                  </a:cubicBezTo>
                  <a:cubicBezTo>
                    <a:pt x="67" y="29"/>
                    <a:pt x="67" y="29"/>
                    <a:pt x="67" y="29"/>
                  </a:cubicBezTo>
                  <a:close/>
                  <a:moveTo>
                    <a:pt x="62" y="15"/>
                  </a:moveTo>
                  <a:cubicBezTo>
                    <a:pt x="62" y="16"/>
                    <a:pt x="61" y="15"/>
                    <a:pt x="61" y="15"/>
                  </a:cubicBezTo>
                  <a:cubicBezTo>
                    <a:pt x="61" y="15"/>
                    <a:pt x="61" y="15"/>
                    <a:pt x="61" y="15"/>
                  </a:cubicBezTo>
                  <a:cubicBezTo>
                    <a:pt x="61" y="16"/>
                    <a:pt x="60" y="14"/>
                    <a:pt x="60" y="14"/>
                  </a:cubicBezTo>
                  <a:cubicBezTo>
                    <a:pt x="60" y="14"/>
                    <a:pt x="60" y="14"/>
                    <a:pt x="60" y="14"/>
                  </a:cubicBezTo>
                  <a:cubicBezTo>
                    <a:pt x="60" y="13"/>
                    <a:pt x="60" y="13"/>
                    <a:pt x="60" y="13"/>
                  </a:cubicBezTo>
                  <a:cubicBezTo>
                    <a:pt x="60" y="13"/>
                    <a:pt x="60" y="13"/>
                    <a:pt x="60" y="13"/>
                  </a:cubicBezTo>
                  <a:cubicBezTo>
                    <a:pt x="60" y="13"/>
                    <a:pt x="60" y="13"/>
                    <a:pt x="60" y="13"/>
                  </a:cubicBezTo>
                  <a:cubicBezTo>
                    <a:pt x="60" y="13"/>
                    <a:pt x="60" y="13"/>
                    <a:pt x="60" y="13"/>
                  </a:cubicBezTo>
                  <a:cubicBezTo>
                    <a:pt x="61" y="14"/>
                    <a:pt x="60" y="14"/>
                    <a:pt x="61" y="14"/>
                  </a:cubicBezTo>
                  <a:cubicBezTo>
                    <a:pt x="61" y="14"/>
                    <a:pt x="61" y="14"/>
                    <a:pt x="61" y="14"/>
                  </a:cubicBezTo>
                  <a:cubicBezTo>
                    <a:pt x="61" y="14"/>
                    <a:pt x="61" y="14"/>
                    <a:pt x="61" y="14"/>
                  </a:cubicBezTo>
                  <a:cubicBezTo>
                    <a:pt x="61" y="14"/>
                    <a:pt x="61" y="14"/>
                    <a:pt x="61" y="14"/>
                  </a:cubicBezTo>
                  <a:cubicBezTo>
                    <a:pt x="61" y="15"/>
                    <a:pt x="61" y="14"/>
                    <a:pt x="61" y="14"/>
                  </a:cubicBezTo>
                  <a:cubicBezTo>
                    <a:pt x="60" y="13"/>
                    <a:pt x="61" y="13"/>
                    <a:pt x="60" y="13"/>
                  </a:cubicBezTo>
                  <a:cubicBezTo>
                    <a:pt x="60" y="12"/>
                    <a:pt x="61" y="13"/>
                    <a:pt x="61" y="13"/>
                  </a:cubicBezTo>
                  <a:cubicBezTo>
                    <a:pt x="61" y="13"/>
                    <a:pt x="61" y="13"/>
                    <a:pt x="61" y="13"/>
                  </a:cubicBezTo>
                  <a:cubicBezTo>
                    <a:pt x="61" y="14"/>
                    <a:pt x="61" y="13"/>
                    <a:pt x="61" y="12"/>
                  </a:cubicBezTo>
                  <a:cubicBezTo>
                    <a:pt x="61" y="12"/>
                    <a:pt x="61" y="14"/>
                    <a:pt x="61" y="14"/>
                  </a:cubicBezTo>
                  <a:cubicBezTo>
                    <a:pt x="61" y="14"/>
                    <a:pt x="61" y="15"/>
                    <a:pt x="62" y="15"/>
                  </a:cubicBezTo>
                  <a:close/>
                  <a:moveTo>
                    <a:pt x="56" y="3"/>
                  </a:moveTo>
                  <a:cubicBezTo>
                    <a:pt x="56" y="2"/>
                    <a:pt x="56" y="2"/>
                    <a:pt x="55" y="3"/>
                  </a:cubicBezTo>
                  <a:cubicBezTo>
                    <a:pt x="55" y="2"/>
                    <a:pt x="55" y="2"/>
                    <a:pt x="55" y="2"/>
                  </a:cubicBezTo>
                  <a:cubicBezTo>
                    <a:pt x="56" y="2"/>
                    <a:pt x="56" y="2"/>
                    <a:pt x="56" y="3"/>
                  </a:cubicBezTo>
                  <a:close/>
                  <a:moveTo>
                    <a:pt x="59" y="10"/>
                  </a:moveTo>
                  <a:cubicBezTo>
                    <a:pt x="59" y="10"/>
                    <a:pt x="59" y="10"/>
                    <a:pt x="59" y="10"/>
                  </a:cubicBezTo>
                  <a:cubicBezTo>
                    <a:pt x="59" y="10"/>
                    <a:pt x="59" y="10"/>
                    <a:pt x="59" y="10"/>
                  </a:cubicBezTo>
                  <a:cubicBezTo>
                    <a:pt x="59" y="10"/>
                    <a:pt x="59" y="10"/>
                    <a:pt x="59" y="9"/>
                  </a:cubicBezTo>
                  <a:cubicBezTo>
                    <a:pt x="59" y="10"/>
                    <a:pt x="59" y="10"/>
                    <a:pt x="59" y="10"/>
                  </a:cubicBezTo>
                  <a:cubicBezTo>
                    <a:pt x="59" y="10"/>
                    <a:pt x="59" y="10"/>
                    <a:pt x="59" y="10"/>
                  </a:cubicBezTo>
                  <a:cubicBezTo>
                    <a:pt x="59" y="10"/>
                    <a:pt x="59" y="10"/>
                    <a:pt x="59" y="10"/>
                  </a:cubicBezTo>
                  <a:close/>
                  <a:moveTo>
                    <a:pt x="45" y="2"/>
                  </a:moveTo>
                  <a:cubicBezTo>
                    <a:pt x="45" y="2"/>
                    <a:pt x="45" y="2"/>
                    <a:pt x="45" y="2"/>
                  </a:cubicBezTo>
                  <a:cubicBezTo>
                    <a:pt x="45" y="2"/>
                    <a:pt x="45" y="2"/>
                    <a:pt x="45" y="2"/>
                  </a:cubicBezTo>
                  <a:cubicBezTo>
                    <a:pt x="45" y="2"/>
                    <a:pt x="45" y="3"/>
                    <a:pt x="44" y="3"/>
                  </a:cubicBezTo>
                  <a:cubicBezTo>
                    <a:pt x="44" y="3"/>
                    <a:pt x="44" y="3"/>
                    <a:pt x="44" y="3"/>
                  </a:cubicBezTo>
                  <a:cubicBezTo>
                    <a:pt x="44" y="3"/>
                    <a:pt x="45" y="2"/>
                    <a:pt x="45" y="2"/>
                  </a:cubicBezTo>
                  <a:close/>
                  <a:moveTo>
                    <a:pt x="70" y="43"/>
                  </a:moveTo>
                  <a:cubicBezTo>
                    <a:pt x="70" y="43"/>
                    <a:pt x="70" y="44"/>
                    <a:pt x="70" y="44"/>
                  </a:cubicBezTo>
                  <a:cubicBezTo>
                    <a:pt x="70" y="44"/>
                    <a:pt x="70" y="44"/>
                    <a:pt x="70" y="44"/>
                  </a:cubicBezTo>
                  <a:cubicBezTo>
                    <a:pt x="69" y="44"/>
                    <a:pt x="70" y="44"/>
                    <a:pt x="69" y="44"/>
                  </a:cubicBezTo>
                  <a:cubicBezTo>
                    <a:pt x="69" y="44"/>
                    <a:pt x="69" y="43"/>
                    <a:pt x="70" y="43"/>
                  </a:cubicBezTo>
                  <a:close/>
                  <a:moveTo>
                    <a:pt x="20" y="19"/>
                  </a:moveTo>
                  <a:cubicBezTo>
                    <a:pt x="21" y="19"/>
                    <a:pt x="21" y="19"/>
                    <a:pt x="21" y="19"/>
                  </a:cubicBezTo>
                  <a:cubicBezTo>
                    <a:pt x="21" y="19"/>
                    <a:pt x="21" y="19"/>
                    <a:pt x="20" y="19"/>
                  </a:cubicBezTo>
                  <a:close/>
                  <a:moveTo>
                    <a:pt x="19" y="21"/>
                  </a:moveTo>
                  <a:cubicBezTo>
                    <a:pt x="18" y="21"/>
                    <a:pt x="18" y="21"/>
                    <a:pt x="18" y="21"/>
                  </a:cubicBezTo>
                  <a:cubicBezTo>
                    <a:pt x="18" y="22"/>
                    <a:pt x="18" y="21"/>
                    <a:pt x="18" y="22"/>
                  </a:cubicBezTo>
                  <a:cubicBezTo>
                    <a:pt x="18" y="22"/>
                    <a:pt x="18" y="22"/>
                    <a:pt x="18" y="22"/>
                  </a:cubicBezTo>
                  <a:cubicBezTo>
                    <a:pt x="18" y="22"/>
                    <a:pt x="18" y="22"/>
                    <a:pt x="18" y="21"/>
                  </a:cubicBezTo>
                  <a:cubicBezTo>
                    <a:pt x="18" y="21"/>
                    <a:pt x="19" y="21"/>
                    <a:pt x="19" y="21"/>
                  </a:cubicBezTo>
                  <a:close/>
                  <a:moveTo>
                    <a:pt x="14" y="24"/>
                  </a:moveTo>
                  <a:cubicBezTo>
                    <a:pt x="15" y="23"/>
                    <a:pt x="16" y="23"/>
                    <a:pt x="17" y="22"/>
                  </a:cubicBezTo>
                  <a:cubicBezTo>
                    <a:pt x="16" y="23"/>
                    <a:pt x="15" y="23"/>
                    <a:pt x="14" y="24"/>
                  </a:cubicBezTo>
                  <a:close/>
                  <a:moveTo>
                    <a:pt x="13" y="25"/>
                  </a:moveTo>
                  <a:cubicBezTo>
                    <a:pt x="13" y="25"/>
                    <a:pt x="13" y="25"/>
                    <a:pt x="13" y="25"/>
                  </a:cubicBezTo>
                  <a:cubicBezTo>
                    <a:pt x="13" y="25"/>
                    <a:pt x="13" y="25"/>
                    <a:pt x="13" y="25"/>
                  </a:cubicBezTo>
                  <a:cubicBezTo>
                    <a:pt x="13" y="25"/>
                    <a:pt x="13" y="25"/>
                    <a:pt x="13" y="25"/>
                  </a:cubicBezTo>
                  <a:cubicBezTo>
                    <a:pt x="13" y="26"/>
                    <a:pt x="13" y="25"/>
                    <a:pt x="13" y="25"/>
                  </a:cubicBezTo>
                  <a:close/>
                  <a:moveTo>
                    <a:pt x="20" y="20"/>
                  </a:moveTo>
                  <a:cubicBezTo>
                    <a:pt x="20" y="20"/>
                    <a:pt x="21" y="20"/>
                    <a:pt x="21" y="19"/>
                  </a:cubicBezTo>
                  <a:cubicBezTo>
                    <a:pt x="21" y="19"/>
                    <a:pt x="21" y="20"/>
                    <a:pt x="21" y="20"/>
                  </a:cubicBezTo>
                  <a:cubicBezTo>
                    <a:pt x="21" y="20"/>
                    <a:pt x="21" y="20"/>
                    <a:pt x="20" y="20"/>
                  </a:cubicBezTo>
                  <a:close/>
                  <a:moveTo>
                    <a:pt x="11" y="27"/>
                  </a:moveTo>
                  <a:cubicBezTo>
                    <a:pt x="11" y="27"/>
                    <a:pt x="11" y="27"/>
                    <a:pt x="11" y="27"/>
                  </a:cubicBezTo>
                  <a:cubicBezTo>
                    <a:pt x="11" y="27"/>
                    <a:pt x="11" y="27"/>
                    <a:pt x="11" y="27"/>
                  </a:cubicBezTo>
                  <a:cubicBezTo>
                    <a:pt x="11" y="27"/>
                    <a:pt x="11" y="27"/>
                    <a:pt x="11" y="27"/>
                  </a:cubicBezTo>
                  <a:cubicBezTo>
                    <a:pt x="11" y="27"/>
                    <a:pt x="11" y="27"/>
                    <a:pt x="11" y="27"/>
                  </a:cubicBezTo>
                  <a:close/>
                  <a:moveTo>
                    <a:pt x="15" y="24"/>
                  </a:moveTo>
                  <a:cubicBezTo>
                    <a:pt x="15" y="24"/>
                    <a:pt x="15" y="24"/>
                    <a:pt x="15" y="24"/>
                  </a:cubicBezTo>
                  <a:cubicBezTo>
                    <a:pt x="14" y="25"/>
                    <a:pt x="14" y="25"/>
                    <a:pt x="14" y="25"/>
                  </a:cubicBezTo>
                  <a:cubicBezTo>
                    <a:pt x="14" y="25"/>
                    <a:pt x="14" y="25"/>
                    <a:pt x="14" y="25"/>
                  </a:cubicBezTo>
                  <a:cubicBezTo>
                    <a:pt x="14" y="25"/>
                    <a:pt x="15" y="24"/>
                    <a:pt x="15" y="24"/>
                  </a:cubicBezTo>
                  <a:close/>
                  <a:moveTo>
                    <a:pt x="20" y="21"/>
                  </a:moveTo>
                  <a:cubicBezTo>
                    <a:pt x="20" y="21"/>
                    <a:pt x="20" y="21"/>
                    <a:pt x="20" y="21"/>
                  </a:cubicBezTo>
                  <a:cubicBezTo>
                    <a:pt x="20" y="21"/>
                    <a:pt x="20" y="20"/>
                    <a:pt x="20" y="20"/>
                  </a:cubicBezTo>
                  <a:cubicBezTo>
                    <a:pt x="20" y="20"/>
                    <a:pt x="20" y="20"/>
                    <a:pt x="20" y="20"/>
                  </a:cubicBezTo>
                  <a:cubicBezTo>
                    <a:pt x="20" y="20"/>
                    <a:pt x="21" y="21"/>
                    <a:pt x="20" y="21"/>
                  </a:cubicBezTo>
                  <a:cubicBezTo>
                    <a:pt x="20" y="20"/>
                    <a:pt x="20" y="21"/>
                    <a:pt x="20" y="21"/>
                  </a:cubicBezTo>
                  <a:cubicBezTo>
                    <a:pt x="19" y="21"/>
                    <a:pt x="20" y="21"/>
                    <a:pt x="20" y="21"/>
                  </a:cubicBezTo>
                  <a:close/>
                  <a:moveTo>
                    <a:pt x="6" y="31"/>
                  </a:moveTo>
                  <a:cubicBezTo>
                    <a:pt x="6" y="31"/>
                    <a:pt x="6" y="31"/>
                    <a:pt x="6" y="31"/>
                  </a:cubicBezTo>
                  <a:cubicBezTo>
                    <a:pt x="6" y="31"/>
                    <a:pt x="6" y="31"/>
                    <a:pt x="6" y="31"/>
                  </a:cubicBezTo>
                  <a:cubicBezTo>
                    <a:pt x="6" y="31"/>
                    <a:pt x="6" y="31"/>
                    <a:pt x="6" y="32"/>
                  </a:cubicBezTo>
                  <a:cubicBezTo>
                    <a:pt x="5" y="32"/>
                    <a:pt x="6" y="31"/>
                    <a:pt x="6" y="31"/>
                  </a:cubicBezTo>
                  <a:cubicBezTo>
                    <a:pt x="6" y="31"/>
                    <a:pt x="6" y="31"/>
                    <a:pt x="6" y="31"/>
                  </a:cubicBezTo>
                  <a:close/>
                  <a:moveTo>
                    <a:pt x="5" y="32"/>
                  </a:moveTo>
                  <a:cubicBezTo>
                    <a:pt x="5" y="32"/>
                    <a:pt x="6" y="32"/>
                    <a:pt x="5" y="32"/>
                  </a:cubicBezTo>
                  <a:cubicBezTo>
                    <a:pt x="6" y="32"/>
                    <a:pt x="5" y="32"/>
                    <a:pt x="5" y="33"/>
                  </a:cubicBezTo>
                  <a:cubicBezTo>
                    <a:pt x="5" y="32"/>
                    <a:pt x="5" y="32"/>
                    <a:pt x="5" y="32"/>
                  </a:cubicBezTo>
                  <a:close/>
                  <a:moveTo>
                    <a:pt x="9" y="31"/>
                  </a:moveTo>
                  <a:cubicBezTo>
                    <a:pt x="9" y="32"/>
                    <a:pt x="9" y="31"/>
                    <a:pt x="9" y="31"/>
                  </a:cubicBezTo>
                  <a:cubicBezTo>
                    <a:pt x="9" y="31"/>
                    <a:pt x="9" y="31"/>
                    <a:pt x="9" y="31"/>
                  </a:cubicBezTo>
                  <a:cubicBezTo>
                    <a:pt x="9" y="31"/>
                    <a:pt x="10" y="31"/>
                    <a:pt x="10" y="31"/>
                  </a:cubicBezTo>
                  <a:cubicBezTo>
                    <a:pt x="10" y="31"/>
                    <a:pt x="10" y="31"/>
                    <a:pt x="10" y="31"/>
                  </a:cubicBezTo>
                  <a:cubicBezTo>
                    <a:pt x="10" y="31"/>
                    <a:pt x="10" y="31"/>
                    <a:pt x="10" y="31"/>
                  </a:cubicBezTo>
                  <a:cubicBezTo>
                    <a:pt x="10" y="31"/>
                    <a:pt x="10" y="31"/>
                    <a:pt x="9" y="32"/>
                  </a:cubicBezTo>
                  <a:cubicBezTo>
                    <a:pt x="9" y="31"/>
                    <a:pt x="9" y="31"/>
                    <a:pt x="9" y="31"/>
                  </a:cubicBezTo>
                  <a:cubicBezTo>
                    <a:pt x="9" y="31"/>
                    <a:pt x="9" y="31"/>
                    <a:pt x="9" y="31"/>
                  </a:cubicBezTo>
                  <a:cubicBezTo>
                    <a:pt x="9" y="31"/>
                    <a:pt x="9" y="32"/>
                    <a:pt x="9" y="31"/>
                  </a:cubicBezTo>
                  <a:cubicBezTo>
                    <a:pt x="9" y="31"/>
                    <a:pt x="9" y="32"/>
                    <a:pt x="9" y="32"/>
                  </a:cubicBezTo>
                  <a:cubicBezTo>
                    <a:pt x="9" y="32"/>
                    <a:pt x="8" y="32"/>
                    <a:pt x="9" y="32"/>
                  </a:cubicBezTo>
                  <a:cubicBezTo>
                    <a:pt x="9"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3"/>
                    <a:pt x="7" y="33"/>
                    <a:pt x="7" y="33"/>
                  </a:cubicBezTo>
                  <a:cubicBezTo>
                    <a:pt x="7" y="33"/>
                    <a:pt x="9" y="32"/>
                    <a:pt x="8" y="31"/>
                  </a:cubicBezTo>
                  <a:cubicBezTo>
                    <a:pt x="8" y="32"/>
                    <a:pt x="8" y="32"/>
                    <a:pt x="8" y="32"/>
                  </a:cubicBezTo>
                  <a:cubicBezTo>
                    <a:pt x="8" y="31"/>
                    <a:pt x="8" y="32"/>
                    <a:pt x="8" y="32"/>
                  </a:cubicBezTo>
                  <a:cubicBezTo>
                    <a:pt x="8" y="31"/>
                    <a:pt x="8" y="31"/>
                    <a:pt x="9" y="31"/>
                  </a:cubicBezTo>
                  <a:cubicBezTo>
                    <a:pt x="9" y="31"/>
                    <a:pt x="9" y="31"/>
                    <a:pt x="9" y="31"/>
                  </a:cubicBezTo>
                  <a:close/>
                  <a:moveTo>
                    <a:pt x="6" y="34"/>
                  </a:move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lose/>
                  <a:moveTo>
                    <a:pt x="7" y="33"/>
                  </a:moveTo>
                  <a:cubicBezTo>
                    <a:pt x="7" y="33"/>
                    <a:pt x="7" y="33"/>
                    <a:pt x="8" y="33"/>
                  </a:cubicBezTo>
                  <a:cubicBezTo>
                    <a:pt x="7" y="34"/>
                    <a:pt x="6" y="34"/>
                    <a:pt x="7" y="33"/>
                  </a:cubicBezTo>
                  <a:cubicBezTo>
                    <a:pt x="7" y="33"/>
                    <a:pt x="7" y="33"/>
                    <a:pt x="7" y="33"/>
                  </a:cubicBezTo>
                  <a:close/>
                  <a:moveTo>
                    <a:pt x="65" y="46"/>
                  </a:moveTo>
                  <a:cubicBezTo>
                    <a:pt x="66" y="47"/>
                    <a:pt x="65" y="47"/>
                    <a:pt x="66" y="48"/>
                  </a:cubicBezTo>
                  <a:cubicBezTo>
                    <a:pt x="65" y="47"/>
                    <a:pt x="65" y="47"/>
                    <a:pt x="65" y="46"/>
                  </a:cubicBezTo>
                  <a:cubicBezTo>
                    <a:pt x="65" y="47"/>
                    <a:pt x="65" y="46"/>
                    <a:pt x="65" y="46"/>
                  </a:cubicBezTo>
                  <a:cubicBezTo>
                    <a:pt x="65" y="46"/>
                    <a:pt x="65" y="47"/>
                    <a:pt x="65" y="46"/>
                  </a:cubicBezTo>
                  <a:close/>
                  <a:moveTo>
                    <a:pt x="65" y="45"/>
                  </a:moveTo>
                  <a:cubicBezTo>
                    <a:pt x="65" y="45"/>
                    <a:pt x="65" y="46"/>
                    <a:pt x="65" y="46"/>
                  </a:cubicBezTo>
                  <a:cubicBezTo>
                    <a:pt x="65" y="45"/>
                    <a:pt x="64" y="45"/>
                    <a:pt x="64" y="45"/>
                  </a:cubicBezTo>
                  <a:cubicBezTo>
                    <a:pt x="64" y="45"/>
                    <a:pt x="64" y="45"/>
                    <a:pt x="65" y="45"/>
                  </a:cubicBezTo>
                  <a:cubicBezTo>
                    <a:pt x="65" y="45"/>
                    <a:pt x="65" y="45"/>
                    <a:pt x="65" y="45"/>
                  </a:cubicBezTo>
                  <a:cubicBezTo>
                    <a:pt x="65" y="45"/>
                    <a:pt x="65" y="45"/>
                    <a:pt x="65" y="45"/>
                  </a:cubicBezTo>
                  <a:close/>
                  <a:moveTo>
                    <a:pt x="65" y="46"/>
                  </a:moveTo>
                  <a:cubicBezTo>
                    <a:pt x="65" y="46"/>
                    <a:pt x="65" y="46"/>
                    <a:pt x="65" y="46"/>
                  </a:cubicBezTo>
                  <a:cubicBezTo>
                    <a:pt x="65" y="46"/>
                    <a:pt x="65" y="46"/>
                    <a:pt x="65" y="46"/>
                  </a:cubicBezTo>
                  <a:close/>
                  <a:moveTo>
                    <a:pt x="9" y="37"/>
                  </a:moveTo>
                  <a:cubicBezTo>
                    <a:pt x="8" y="37"/>
                    <a:pt x="9" y="37"/>
                    <a:pt x="9" y="37"/>
                  </a:cubicBezTo>
                  <a:cubicBezTo>
                    <a:pt x="9" y="37"/>
                    <a:pt x="9" y="36"/>
                    <a:pt x="8" y="37"/>
                  </a:cubicBezTo>
                  <a:cubicBezTo>
                    <a:pt x="9" y="36"/>
                    <a:pt x="9" y="36"/>
                    <a:pt x="10" y="36"/>
                  </a:cubicBezTo>
                  <a:cubicBezTo>
                    <a:pt x="9" y="36"/>
                    <a:pt x="9" y="36"/>
                    <a:pt x="9" y="36"/>
                  </a:cubicBezTo>
                  <a:cubicBezTo>
                    <a:pt x="9" y="36"/>
                    <a:pt x="9" y="36"/>
                    <a:pt x="9" y="36"/>
                  </a:cubicBezTo>
                  <a:cubicBezTo>
                    <a:pt x="9" y="36"/>
                    <a:pt x="9" y="36"/>
                    <a:pt x="9" y="37"/>
                  </a:cubicBezTo>
                  <a:close/>
                  <a:moveTo>
                    <a:pt x="10" y="35"/>
                  </a:moveTo>
                  <a:cubicBezTo>
                    <a:pt x="10" y="35"/>
                    <a:pt x="10" y="35"/>
                    <a:pt x="10" y="36"/>
                  </a:cubicBezTo>
                  <a:cubicBezTo>
                    <a:pt x="10" y="36"/>
                    <a:pt x="10" y="36"/>
                    <a:pt x="10" y="35"/>
                  </a:cubicBezTo>
                  <a:cubicBezTo>
                    <a:pt x="10" y="35"/>
                    <a:pt x="10" y="36"/>
                    <a:pt x="10" y="36"/>
                  </a:cubicBezTo>
                  <a:cubicBezTo>
                    <a:pt x="10" y="36"/>
                    <a:pt x="10" y="35"/>
                    <a:pt x="10" y="35"/>
                  </a:cubicBezTo>
                  <a:close/>
                  <a:moveTo>
                    <a:pt x="10" y="36"/>
                  </a:moveTo>
                  <a:cubicBezTo>
                    <a:pt x="10" y="36"/>
                    <a:pt x="10" y="36"/>
                    <a:pt x="9" y="36"/>
                  </a:cubicBezTo>
                  <a:cubicBezTo>
                    <a:pt x="9" y="36"/>
                    <a:pt x="10" y="36"/>
                    <a:pt x="10" y="36"/>
                  </a:cubicBezTo>
                  <a:cubicBezTo>
                    <a:pt x="10" y="36"/>
                    <a:pt x="10" y="36"/>
                    <a:pt x="10" y="36"/>
                  </a:cubicBezTo>
                  <a:close/>
                  <a:moveTo>
                    <a:pt x="10" y="36"/>
                  </a:moveTo>
                  <a:cubicBezTo>
                    <a:pt x="10" y="36"/>
                    <a:pt x="10" y="36"/>
                    <a:pt x="10" y="36"/>
                  </a:cubicBezTo>
                  <a:cubicBezTo>
                    <a:pt x="10" y="36"/>
                    <a:pt x="10" y="36"/>
                    <a:pt x="10" y="36"/>
                  </a:cubicBezTo>
                  <a:close/>
                  <a:moveTo>
                    <a:pt x="29" y="22"/>
                  </a:moveTo>
                  <a:cubicBezTo>
                    <a:pt x="30" y="22"/>
                    <a:pt x="29" y="22"/>
                    <a:pt x="29" y="22"/>
                  </a:cubicBezTo>
                  <a:cubicBezTo>
                    <a:pt x="29" y="22"/>
                    <a:pt x="30" y="22"/>
                    <a:pt x="30" y="22"/>
                  </a:cubicBezTo>
                  <a:cubicBezTo>
                    <a:pt x="30" y="22"/>
                    <a:pt x="29" y="22"/>
                    <a:pt x="29" y="22"/>
                  </a:cubicBezTo>
                  <a:close/>
                  <a:moveTo>
                    <a:pt x="11" y="36"/>
                  </a:moveTo>
                  <a:cubicBezTo>
                    <a:pt x="11" y="35"/>
                    <a:pt x="12" y="35"/>
                    <a:pt x="12" y="35"/>
                  </a:cubicBezTo>
                  <a:cubicBezTo>
                    <a:pt x="12" y="35"/>
                    <a:pt x="12" y="35"/>
                    <a:pt x="12" y="36"/>
                  </a:cubicBezTo>
                  <a:cubicBezTo>
                    <a:pt x="12" y="36"/>
                    <a:pt x="11" y="35"/>
                    <a:pt x="11" y="36"/>
                  </a:cubicBezTo>
                  <a:close/>
                  <a:moveTo>
                    <a:pt x="53" y="21"/>
                  </a:moveTo>
                  <a:cubicBezTo>
                    <a:pt x="53" y="21"/>
                    <a:pt x="53" y="22"/>
                    <a:pt x="53" y="22"/>
                  </a:cubicBezTo>
                  <a:cubicBezTo>
                    <a:pt x="53" y="22"/>
                    <a:pt x="53" y="22"/>
                    <a:pt x="53" y="22"/>
                  </a:cubicBezTo>
                  <a:cubicBezTo>
                    <a:pt x="53" y="22"/>
                    <a:pt x="54" y="23"/>
                    <a:pt x="54" y="24"/>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2"/>
                    <a:pt x="53" y="22"/>
                    <a:pt x="53" y="23"/>
                  </a:cubicBezTo>
                  <a:cubicBezTo>
                    <a:pt x="53" y="22"/>
                    <a:pt x="53" y="22"/>
                    <a:pt x="53" y="21"/>
                  </a:cubicBezTo>
                  <a:cubicBezTo>
                    <a:pt x="53" y="22"/>
                    <a:pt x="53" y="22"/>
                    <a:pt x="53" y="22"/>
                  </a:cubicBezTo>
                  <a:cubicBezTo>
                    <a:pt x="53" y="22"/>
                    <a:pt x="53" y="21"/>
                    <a:pt x="53" y="21"/>
                  </a:cubicBezTo>
                  <a:close/>
                  <a:moveTo>
                    <a:pt x="10" y="37"/>
                  </a:moveTo>
                  <a:cubicBezTo>
                    <a:pt x="10" y="37"/>
                    <a:pt x="10" y="37"/>
                    <a:pt x="10" y="37"/>
                  </a:cubicBezTo>
                  <a:cubicBezTo>
                    <a:pt x="10" y="37"/>
                    <a:pt x="10" y="37"/>
                    <a:pt x="11" y="37"/>
                  </a:cubicBezTo>
                  <a:cubicBezTo>
                    <a:pt x="11" y="37"/>
                    <a:pt x="10" y="37"/>
                    <a:pt x="10" y="37"/>
                  </a:cubicBezTo>
                  <a:close/>
                  <a:moveTo>
                    <a:pt x="32" y="21"/>
                  </a:moveTo>
                  <a:cubicBezTo>
                    <a:pt x="32" y="21"/>
                    <a:pt x="33" y="21"/>
                    <a:pt x="33" y="21"/>
                  </a:cubicBezTo>
                  <a:cubicBezTo>
                    <a:pt x="33" y="21"/>
                    <a:pt x="32" y="21"/>
                    <a:pt x="32" y="21"/>
                  </a:cubicBezTo>
                  <a:cubicBezTo>
                    <a:pt x="32" y="21"/>
                    <a:pt x="32" y="21"/>
                    <a:pt x="33" y="21"/>
                  </a:cubicBezTo>
                  <a:cubicBezTo>
                    <a:pt x="32" y="21"/>
                    <a:pt x="32" y="21"/>
                    <a:pt x="32" y="21"/>
                  </a:cubicBezTo>
                  <a:close/>
                  <a:moveTo>
                    <a:pt x="18" y="32"/>
                  </a:moveTo>
                  <a:cubicBezTo>
                    <a:pt x="18" y="31"/>
                    <a:pt x="18" y="31"/>
                    <a:pt x="19" y="31"/>
                  </a:cubicBezTo>
                  <a:cubicBezTo>
                    <a:pt x="19" y="31"/>
                    <a:pt x="19" y="32"/>
                    <a:pt x="19" y="32"/>
                  </a:cubicBezTo>
                  <a:cubicBezTo>
                    <a:pt x="18" y="32"/>
                    <a:pt x="19" y="31"/>
                    <a:pt x="18" y="32"/>
                  </a:cubicBezTo>
                  <a:close/>
                  <a:moveTo>
                    <a:pt x="41" y="16"/>
                  </a:moveTo>
                  <a:cubicBezTo>
                    <a:pt x="41" y="16"/>
                    <a:pt x="41" y="16"/>
                    <a:pt x="41" y="16"/>
                  </a:cubicBezTo>
                  <a:cubicBezTo>
                    <a:pt x="41" y="16"/>
                    <a:pt x="41" y="16"/>
                    <a:pt x="40" y="16"/>
                  </a:cubicBezTo>
                  <a:cubicBezTo>
                    <a:pt x="40" y="16"/>
                    <a:pt x="40" y="16"/>
                    <a:pt x="40" y="16"/>
                  </a:cubicBezTo>
                  <a:cubicBezTo>
                    <a:pt x="40" y="16"/>
                    <a:pt x="41" y="16"/>
                    <a:pt x="41" y="16"/>
                  </a:cubicBezTo>
                  <a:close/>
                  <a:moveTo>
                    <a:pt x="30" y="23"/>
                  </a:moveTo>
                  <a:cubicBezTo>
                    <a:pt x="30" y="23"/>
                    <a:pt x="30" y="23"/>
                    <a:pt x="30" y="24"/>
                  </a:cubicBezTo>
                  <a:cubicBezTo>
                    <a:pt x="31" y="24"/>
                    <a:pt x="31" y="24"/>
                    <a:pt x="31" y="24"/>
                  </a:cubicBezTo>
                  <a:cubicBezTo>
                    <a:pt x="30" y="24"/>
                    <a:pt x="30" y="24"/>
                    <a:pt x="30" y="23"/>
                  </a:cubicBezTo>
                  <a:close/>
                  <a:moveTo>
                    <a:pt x="32" y="22"/>
                  </a:moveTo>
                  <a:cubicBezTo>
                    <a:pt x="32" y="22"/>
                    <a:pt x="32" y="22"/>
                    <a:pt x="32" y="22"/>
                  </a:cubicBezTo>
                  <a:cubicBezTo>
                    <a:pt x="32" y="22"/>
                    <a:pt x="33" y="22"/>
                    <a:pt x="33" y="22"/>
                  </a:cubicBezTo>
                  <a:cubicBezTo>
                    <a:pt x="33" y="22"/>
                    <a:pt x="32" y="22"/>
                    <a:pt x="32" y="22"/>
                  </a:cubicBezTo>
                  <a:cubicBezTo>
                    <a:pt x="32" y="22"/>
                    <a:pt x="32" y="22"/>
                    <a:pt x="32" y="22"/>
                  </a:cubicBezTo>
                  <a:close/>
                  <a:moveTo>
                    <a:pt x="48" y="12"/>
                  </a:moveTo>
                  <a:cubicBezTo>
                    <a:pt x="48" y="12"/>
                    <a:pt x="48" y="12"/>
                    <a:pt x="48" y="12"/>
                  </a:cubicBezTo>
                  <a:cubicBezTo>
                    <a:pt x="48" y="12"/>
                    <a:pt x="48" y="12"/>
                    <a:pt x="48" y="12"/>
                  </a:cubicBezTo>
                  <a:cubicBezTo>
                    <a:pt x="48" y="12"/>
                    <a:pt x="48" y="12"/>
                    <a:pt x="48" y="12"/>
                  </a:cubicBezTo>
                  <a:cubicBezTo>
                    <a:pt x="48" y="12"/>
                    <a:pt x="48" y="12"/>
                    <a:pt x="48" y="12"/>
                  </a:cubicBezTo>
                  <a:close/>
                </a:path>
              </a:pathLst>
            </a:custGeom>
            <a:solidFill>
              <a:srgbClr val="F4845B"/>
            </a:solid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700" u="none" cap="none" strike="noStrike">
                <a:solidFill>
                  <a:schemeClr val="dk1"/>
                </a:solidFill>
                <a:latin typeface="Open Sans"/>
                <a:ea typeface="Open Sans"/>
                <a:cs typeface="Open Sans"/>
                <a:sym typeface="Open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27" name="Shape 27"/>
        <p:cNvGrpSpPr/>
        <p:nvPr/>
      </p:nvGrpSpPr>
      <p:grpSpPr>
        <a:xfrm>
          <a:off x="0" y="0"/>
          <a:ext cx="0" cy="0"/>
          <a:chOff x="0" y="0"/>
          <a:chExt cx="0" cy="0"/>
        </a:xfrm>
      </p:grpSpPr>
      <p:sp>
        <p:nvSpPr>
          <p:cNvPr id="28" name="Google Shape;28;g8a5287a6af_0_2221"/>
          <p:cNvSpPr txBox="1"/>
          <p:nvPr>
            <p:ph idx="10" type="dt"/>
          </p:nvPr>
        </p:nvSpPr>
        <p:spPr>
          <a:xfrm>
            <a:off x="1257300" y="9534525"/>
            <a:ext cx="4115100" cy="5475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8a5287a6af_0_2221"/>
          <p:cNvSpPr txBox="1"/>
          <p:nvPr>
            <p:ph idx="11" type="ftr"/>
          </p:nvPr>
        </p:nvSpPr>
        <p:spPr>
          <a:xfrm>
            <a:off x="6057900" y="9534525"/>
            <a:ext cx="6171900" cy="5475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8a5287a6af_0_2221"/>
          <p:cNvSpPr txBox="1"/>
          <p:nvPr>
            <p:ph idx="12" type="sldNum"/>
          </p:nvPr>
        </p:nvSpPr>
        <p:spPr>
          <a:xfrm>
            <a:off x="12915900" y="9534525"/>
            <a:ext cx="4115100" cy="5475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g8a5287a6af_0_2221"/>
          <p:cNvSpPr/>
          <p:nvPr>
            <p:ph idx="2" type="pic"/>
          </p:nvPr>
        </p:nvSpPr>
        <p:spPr>
          <a:xfrm>
            <a:off x="7249886" y="2547257"/>
            <a:ext cx="3788100" cy="37881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lvl="1"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lvl="2"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lvl="3"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lvl="4"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lvl="5"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lvl="6"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lvl="7"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lvl="8"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2" name="Google Shape;32;g8a5287a6af_0_2221"/>
          <p:cNvSpPr/>
          <p:nvPr>
            <p:ph idx="3" type="pic"/>
          </p:nvPr>
        </p:nvSpPr>
        <p:spPr>
          <a:xfrm>
            <a:off x="2634342" y="2547257"/>
            <a:ext cx="3788100" cy="37881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lvl="1"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lvl="2"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lvl="3"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lvl="4"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lvl="5"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lvl="6"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lvl="7"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lvl="8"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3" name="Google Shape;33;g8a5287a6af_0_2221"/>
          <p:cNvSpPr/>
          <p:nvPr>
            <p:ph idx="4" type="pic"/>
          </p:nvPr>
        </p:nvSpPr>
        <p:spPr>
          <a:xfrm>
            <a:off x="11865429" y="2547257"/>
            <a:ext cx="3788100" cy="37881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lvl="1"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lvl="2"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lvl="3"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lvl="4"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lvl="5"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lvl="6"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lvl="7"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lvl="8"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bg>
      <p:bgPr>
        <a:solidFill>
          <a:schemeClr val="lt1"/>
        </a:solidFill>
      </p:bgPr>
    </p:bg>
    <p:spTree>
      <p:nvGrpSpPr>
        <p:cNvPr id="34" name="Shape 34"/>
        <p:cNvGrpSpPr/>
        <p:nvPr/>
      </p:nvGrpSpPr>
      <p:grpSpPr>
        <a:xfrm>
          <a:off x="0" y="0"/>
          <a:ext cx="0" cy="0"/>
          <a:chOff x="0" y="0"/>
          <a:chExt cx="0" cy="0"/>
        </a:xfrm>
      </p:grpSpPr>
      <p:sp>
        <p:nvSpPr>
          <p:cNvPr id="35" name="Google Shape;35;g8a5287a6af_0_2212"/>
          <p:cNvSpPr txBox="1"/>
          <p:nvPr>
            <p:ph idx="1" type="body"/>
          </p:nvPr>
        </p:nvSpPr>
        <p:spPr>
          <a:xfrm>
            <a:off x="12064815" y="2189752"/>
            <a:ext cx="5498100" cy="7665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accent1"/>
              </a:buClr>
              <a:buSzPts val="1800"/>
              <a:buFont typeface="Arial"/>
              <a:buChar char="●"/>
              <a:defRPr b="1" i="0" sz="4200" u="none" cap="none" strike="noStrike">
                <a:solidFill>
                  <a:schemeClr val="accent1"/>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dk2"/>
              </a:buClr>
              <a:buSzPts val="1700"/>
              <a:buFont typeface="Arial"/>
              <a:buChar char="○"/>
              <a:defRPr b="0" i="0" sz="32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8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8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8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1"/>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36" name="Google Shape;36;g8a5287a6af_0_2212"/>
          <p:cNvSpPr txBox="1"/>
          <p:nvPr>
            <p:ph idx="2" type="body"/>
          </p:nvPr>
        </p:nvSpPr>
        <p:spPr>
          <a:xfrm>
            <a:off x="6387336" y="2956114"/>
            <a:ext cx="5498100" cy="24231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dk2"/>
              </a:buClr>
              <a:buSzPts val="1800"/>
              <a:buFont typeface="Arial"/>
              <a:buChar char="●"/>
              <a:defRPr b="0" i="0" sz="3200" u="none" cap="none" strike="noStrike">
                <a:solidFill>
                  <a:srgbClr val="3F3F3F"/>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lt1"/>
              </a:buClr>
              <a:buSzPts val="1700"/>
              <a:buFont typeface="Arial"/>
              <a:buChar char="○"/>
              <a:defRPr b="0" i="0" sz="28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4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4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4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37" name="Google Shape;37;g8a5287a6af_0_2212"/>
          <p:cNvSpPr txBox="1"/>
          <p:nvPr>
            <p:ph idx="3" type="body"/>
          </p:nvPr>
        </p:nvSpPr>
        <p:spPr>
          <a:xfrm>
            <a:off x="6387340" y="2189752"/>
            <a:ext cx="5498100" cy="7665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accent1"/>
              </a:buClr>
              <a:buSzPts val="1800"/>
              <a:buFont typeface="Arial"/>
              <a:buChar char="●"/>
              <a:defRPr b="1" i="0" sz="4200" u="none" cap="none" strike="noStrike">
                <a:solidFill>
                  <a:schemeClr val="accent1"/>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dk2"/>
              </a:buClr>
              <a:buSzPts val="1700"/>
              <a:buFont typeface="Arial"/>
              <a:buChar char="○"/>
              <a:defRPr b="0" i="0" sz="32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8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8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8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38" name="Google Shape;38;g8a5287a6af_0_2212"/>
          <p:cNvSpPr txBox="1"/>
          <p:nvPr>
            <p:ph idx="4" type="body"/>
          </p:nvPr>
        </p:nvSpPr>
        <p:spPr>
          <a:xfrm>
            <a:off x="709865" y="2189752"/>
            <a:ext cx="5498100" cy="7665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accent1"/>
              </a:buClr>
              <a:buSzPts val="1800"/>
              <a:buFont typeface="Arial"/>
              <a:buChar char="●"/>
              <a:defRPr b="1" i="0" sz="4200" u="none" cap="none" strike="noStrike">
                <a:solidFill>
                  <a:schemeClr val="accent1"/>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dk2"/>
              </a:buClr>
              <a:buSzPts val="1700"/>
              <a:buFont typeface="Arial"/>
              <a:buChar char="○"/>
              <a:defRPr b="0" i="0" sz="32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8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8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8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39" name="Google Shape;39;g8a5287a6af_0_2212"/>
          <p:cNvSpPr txBox="1"/>
          <p:nvPr>
            <p:ph type="title"/>
          </p:nvPr>
        </p:nvSpPr>
        <p:spPr>
          <a:xfrm>
            <a:off x="723074" y="735379"/>
            <a:ext cx="16812000" cy="1099800"/>
          </a:xfrm>
          <a:prstGeom prst="rect">
            <a:avLst/>
          </a:prstGeom>
          <a:noFill/>
          <a:ln>
            <a:noFill/>
          </a:ln>
        </p:spPr>
        <p:txBody>
          <a:bodyPr anchorCtr="0" anchor="t" bIns="68550" lIns="137150" spcFirstLastPara="1" rIns="137150" wrap="square" tIns="68550">
            <a:noAutofit/>
          </a:bodyPr>
          <a:lstStyle>
            <a:lvl1pPr lvl="0" marR="0" algn="ctr">
              <a:lnSpc>
                <a:spcPct val="90000"/>
              </a:lnSpc>
              <a:spcBef>
                <a:spcPts val="1500"/>
              </a:spcBef>
              <a:spcAft>
                <a:spcPts val="0"/>
              </a:spcAft>
              <a:buClr>
                <a:srgbClr val="3F3F3F"/>
              </a:buClr>
              <a:buSzPts val="3600"/>
              <a:buFont typeface="Arial"/>
              <a:buNone/>
              <a:defRPr b="1" i="0" sz="4800" u="none" cap="none" strike="noStrike">
                <a:solidFill>
                  <a:srgbClr val="3F3F3F"/>
                </a:solidFill>
                <a:latin typeface="Open Sans"/>
                <a:ea typeface="Open Sans"/>
                <a:cs typeface="Open Sans"/>
                <a:sym typeface="Open Sans"/>
              </a:defRPr>
            </a:lvl1pPr>
            <a:lvl2pPr lvl="1"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2100"/>
              <a:buFont typeface="Arial"/>
              <a:buNone/>
              <a:defRPr b="0" i="0" sz="3600" u="none" cap="none" strike="noStrike">
                <a:solidFill>
                  <a:srgbClr val="000000"/>
                </a:solidFill>
                <a:latin typeface="Arial"/>
                <a:ea typeface="Arial"/>
                <a:cs typeface="Arial"/>
                <a:sym typeface="Arial"/>
              </a:defRPr>
            </a:lvl9pPr>
          </a:lstStyle>
          <a:p/>
        </p:txBody>
      </p:sp>
      <p:sp>
        <p:nvSpPr>
          <p:cNvPr id="40" name="Google Shape;40;g8a5287a6af_0_2212"/>
          <p:cNvSpPr txBox="1"/>
          <p:nvPr>
            <p:ph idx="12" type="sldNum"/>
          </p:nvPr>
        </p:nvSpPr>
        <p:spPr>
          <a:xfrm>
            <a:off x="17271136" y="9804094"/>
            <a:ext cx="686100" cy="338400"/>
          </a:xfrm>
          <a:prstGeom prst="rect">
            <a:avLst/>
          </a:prstGeom>
          <a:noFill/>
          <a:ln>
            <a:noFill/>
          </a:ln>
        </p:spPr>
        <p:txBody>
          <a:bodyPr anchorCtr="0" anchor="b" bIns="68550" lIns="137150" spcFirstLastPara="1" rIns="137150" wrap="square" tIns="68550">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rgbClr val="BFBFB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g8a5287a6af_0_2212"/>
          <p:cNvSpPr txBox="1"/>
          <p:nvPr>
            <p:ph idx="5" type="body"/>
          </p:nvPr>
        </p:nvSpPr>
        <p:spPr>
          <a:xfrm>
            <a:off x="709862" y="2956114"/>
            <a:ext cx="5498100" cy="24231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dk2"/>
              </a:buClr>
              <a:buSzPts val="1800"/>
              <a:buFont typeface="Arial"/>
              <a:buChar char="●"/>
              <a:defRPr b="0" i="0" sz="3200" u="none" cap="none" strike="noStrike">
                <a:solidFill>
                  <a:srgbClr val="3F3F3F"/>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dk2"/>
              </a:buClr>
              <a:buSzPts val="1700"/>
              <a:buFont typeface="Arial"/>
              <a:buChar char="○"/>
              <a:defRPr b="0" i="0" sz="28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4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4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4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
        <p:nvSpPr>
          <p:cNvPr id="42" name="Google Shape;42;g8a5287a6af_0_2212"/>
          <p:cNvSpPr txBox="1"/>
          <p:nvPr>
            <p:ph idx="6" type="body"/>
          </p:nvPr>
        </p:nvSpPr>
        <p:spPr>
          <a:xfrm>
            <a:off x="12064813" y="2956114"/>
            <a:ext cx="5498100" cy="2423100"/>
          </a:xfrm>
          <a:prstGeom prst="rect">
            <a:avLst/>
          </a:prstGeom>
          <a:noFill/>
          <a:ln>
            <a:noFill/>
          </a:ln>
        </p:spPr>
        <p:txBody>
          <a:bodyPr anchorCtr="0" anchor="t" bIns="68550" lIns="137150" spcFirstLastPara="1" rIns="137150" wrap="square" tIns="68550">
            <a:noAutofit/>
          </a:bodyPr>
          <a:lstStyle>
            <a:lvl1pPr indent="-342900" lvl="0" marL="457200" marR="0" algn="l">
              <a:lnSpc>
                <a:spcPct val="90000"/>
              </a:lnSpc>
              <a:spcBef>
                <a:spcPts val="1500"/>
              </a:spcBef>
              <a:spcAft>
                <a:spcPts val="0"/>
              </a:spcAft>
              <a:buClr>
                <a:schemeClr val="dk2"/>
              </a:buClr>
              <a:buSzPts val="1800"/>
              <a:buFont typeface="Arial"/>
              <a:buChar char="●"/>
              <a:defRPr b="0" i="0" sz="3200" u="none" cap="none" strike="noStrike">
                <a:solidFill>
                  <a:srgbClr val="3F3F3F"/>
                </a:solidFill>
                <a:latin typeface="Open Sans"/>
                <a:ea typeface="Open Sans"/>
                <a:cs typeface="Open Sans"/>
                <a:sym typeface="Open Sans"/>
              </a:defRPr>
            </a:lvl1pPr>
            <a:lvl2pPr indent="-336550" lvl="1" marL="914400" marR="0" algn="l">
              <a:lnSpc>
                <a:spcPct val="90000"/>
              </a:lnSpc>
              <a:spcBef>
                <a:spcPts val="800"/>
              </a:spcBef>
              <a:spcAft>
                <a:spcPts val="0"/>
              </a:spcAft>
              <a:buClr>
                <a:schemeClr val="lt1"/>
              </a:buClr>
              <a:buSzPts val="1700"/>
              <a:buFont typeface="Arial"/>
              <a:buChar char="○"/>
              <a:defRPr b="0" i="0" sz="2800" u="none" cap="none" strike="noStrike">
                <a:solidFill>
                  <a:srgbClr val="3F3F3F"/>
                </a:solidFill>
                <a:latin typeface="Open Sans"/>
                <a:ea typeface="Open Sans"/>
                <a:cs typeface="Open Sans"/>
                <a:sym typeface="Open Sans"/>
              </a:defRPr>
            </a:lvl2pPr>
            <a:lvl3pPr indent="-323850" lvl="2" marL="1371600" marR="0" algn="l">
              <a:lnSpc>
                <a:spcPct val="90000"/>
              </a:lnSpc>
              <a:spcBef>
                <a:spcPts val="800"/>
              </a:spcBef>
              <a:spcAft>
                <a:spcPts val="0"/>
              </a:spcAft>
              <a:buClr>
                <a:schemeClr val="dk2"/>
              </a:buClr>
              <a:buSzPts val="1500"/>
              <a:buFont typeface="Arial"/>
              <a:buChar char="■"/>
              <a:defRPr b="0" i="0" sz="2400" u="none" cap="none" strike="noStrike">
                <a:solidFill>
                  <a:srgbClr val="3F3F3F"/>
                </a:solidFill>
                <a:latin typeface="Open Sans"/>
                <a:ea typeface="Open Sans"/>
                <a:cs typeface="Open Sans"/>
                <a:sym typeface="Open Sans"/>
              </a:defRPr>
            </a:lvl3pPr>
            <a:lvl4pPr indent="-342900" lvl="3" marL="1828800" marR="0" algn="l">
              <a:lnSpc>
                <a:spcPct val="90000"/>
              </a:lnSpc>
              <a:spcBef>
                <a:spcPts val="800"/>
              </a:spcBef>
              <a:spcAft>
                <a:spcPts val="0"/>
              </a:spcAft>
              <a:buClr>
                <a:schemeClr val="dk2"/>
              </a:buClr>
              <a:buSzPts val="1800"/>
              <a:buFont typeface="Arial"/>
              <a:buChar char="●"/>
              <a:defRPr b="0" i="0" sz="2400" u="none" cap="none" strike="noStrike">
                <a:solidFill>
                  <a:srgbClr val="3F3F3F"/>
                </a:solidFill>
                <a:latin typeface="Open Sans"/>
                <a:ea typeface="Open Sans"/>
                <a:cs typeface="Open Sans"/>
                <a:sym typeface="Open Sans"/>
              </a:defRPr>
            </a:lvl4pPr>
            <a:lvl5pPr indent="-336550" lvl="4" marL="2286000" marR="0" algn="l">
              <a:lnSpc>
                <a:spcPct val="90000"/>
              </a:lnSpc>
              <a:spcBef>
                <a:spcPts val="800"/>
              </a:spcBef>
              <a:spcAft>
                <a:spcPts val="0"/>
              </a:spcAft>
              <a:buClr>
                <a:schemeClr val="dk2"/>
              </a:buClr>
              <a:buSzPts val="1700"/>
              <a:buFont typeface="Arial"/>
              <a:buChar char="○"/>
              <a:defRPr b="0" i="0" sz="2400" u="none" cap="none" strike="noStrike">
                <a:solidFill>
                  <a:srgbClr val="3F3F3F"/>
                </a:solidFill>
                <a:latin typeface="Open Sans"/>
                <a:ea typeface="Open Sans"/>
                <a:cs typeface="Open Sans"/>
                <a:sym typeface="Open Sans"/>
              </a:defRPr>
            </a:lvl5pPr>
            <a:lvl6pPr indent="-323850" lvl="5" marL="27432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800"/>
              </a:spcBef>
              <a:spcAft>
                <a:spcPts val="0"/>
              </a:spcAft>
              <a:buClr>
                <a:schemeClr val="dk2"/>
              </a:buClr>
              <a:buSzPts val="1800"/>
              <a:buFont typeface="Arial"/>
              <a:buChar char="●"/>
              <a:defRPr b="0" i="0" sz="2700" u="none" cap="none" strike="noStrike">
                <a:solidFill>
                  <a:schemeClr val="dk1"/>
                </a:solidFill>
                <a:latin typeface="Open Sans"/>
                <a:ea typeface="Open Sans"/>
                <a:cs typeface="Open Sans"/>
                <a:sym typeface="Open Sans"/>
              </a:defRPr>
            </a:lvl7pPr>
            <a:lvl8pPr indent="-336550" lvl="7" marL="3657600" marR="0" algn="l">
              <a:lnSpc>
                <a:spcPct val="90000"/>
              </a:lnSpc>
              <a:spcBef>
                <a:spcPts val="800"/>
              </a:spcBef>
              <a:spcAft>
                <a:spcPts val="0"/>
              </a:spcAft>
              <a:buClr>
                <a:schemeClr val="dk2"/>
              </a:buClr>
              <a:buSzPts val="1700"/>
              <a:buFont typeface="Arial"/>
              <a:buChar char="○"/>
              <a:defRPr b="0" i="0" sz="2700" u="none" cap="none" strike="noStrike">
                <a:solidFill>
                  <a:schemeClr val="dk1"/>
                </a:solidFill>
                <a:latin typeface="Open Sans"/>
                <a:ea typeface="Open Sans"/>
                <a:cs typeface="Open Sans"/>
                <a:sym typeface="Open Sans"/>
              </a:defRPr>
            </a:lvl8pPr>
            <a:lvl9pPr indent="-323850" lvl="8" marL="4114800" marR="0" algn="l">
              <a:lnSpc>
                <a:spcPct val="90000"/>
              </a:lnSpc>
              <a:spcBef>
                <a:spcPts val="800"/>
              </a:spcBef>
              <a:spcAft>
                <a:spcPts val="0"/>
              </a:spcAft>
              <a:buClr>
                <a:schemeClr val="dk2"/>
              </a:buClr>
              <a:buSzPts val="1500"/>
              <a:buFont typeface="Arial"/>
              <a:buChar char="■"/>
              <a:defRPr b="0" i="0" sz="27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7" name="Google Shape;4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g8b79e3fd38_5_62"/>
          <p:cNvSpPr txBox="1"/>
          <p:nvPr>
            <p:ph type="title"/>
          </p:nvPr>
        </p:nvSpPr>
        <p:spPr>
          <a:xfrm>
            <a:off x="623400" y="890050"/>
            <a:ext cx="17041200" cy="1145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8b79e3fd38_5_62"/>
          <p:cNvSpPr txBox="1"/>
          <p:nvPr>
            <p:ph idx="1" type="body"/>
          </p:nvPr>
        </p:nvSpPr>
        <p:spPr>
          <a:xfrm>
            <a:off x="623400" y="2304950"/>
            <a:ext cx="17041200" cy="68328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53" name="Google Shape;53;g8b79e3fd38_5_62"/>
          <p:cNvSpPr txBox="1"/>
          <p:nvPr>
            <p:ph idx="12" type="sldNum"/>
          </p:nvPr>
        </p:nvSpPr>
        <p:spPr>
          <a:xfrm>
            <a:off x="16944916" y="9326434"/>
            <a:ext cx="1097400" cy="78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rgbClr val="00BFF3"/>
        </a:solidFill>
      </p:bgPr>
    </p:bg>
    <p:spTree>
      <p:nvGrpSpPr>
        <p:cNvPr id="54" name="Shape 54"/>
        <p:cNvGrpSpPr/>
        <p:nvPr/>
      </p:nvGrpSpPr>
      <p:grpSpPr>
        <a:xfrm>
          <a:off x="0" y="0"/>
          <a:ext cx="0" cy="0"/>
          <a:chOff x="0" y="0"/>
          <a:chExt cx="0" cy="0"/>
        </a:xfrm>
      </p:grpSpPr>
      <p:sp>
        <p:nvSpPr>
          <p:cNvPr id="55" name="Google Shape;55;g8ba83561dd_0_206"/>
          <p:cNvSpPr txBox="1"/>
          <p:nvPr>
            <p:ph idx="1" type="body"/>
          </p:nvPr>
        </p:nvSpPr>
        <p:spPr>
          <a:xfrm>
            <a:off x="914400" y="1825751"/>
            <a:ext cx="16459200" cy="529800"/>
          </a:xfrm>
          <a:prstGeom prst="rect">
            <a:avLst/>
          </a:prstGeom>
          <a:noFill/>
          <a:ln>
            <a:noFill/>
          </a:ln>
        </p:spPr>
        <p:txBody>
          <a:bodyPr anchorCtr="0" anchor="ctr" bIns="38100" lIns="38100" spcFirstLastPara="1" rIns="38100" wrap="square" tIns="38100">
            <a:noAutofit/>
          </a:bodyPr>
          <a:lstStyle>
            <a:lvl1pPr indent="-228600" lvl="0" marL="457200" algn="l">
              <a:lnSpc>
                <a:spcPct val="120000"/>
              </a:lnSpc>
              <a:spcBef>
                <a:spcPts val="0"/>
              </a:spcBef>
              <a:spcAft>
                <a:spcPts val="0"/>
              </a:spcAft>
              <a:buClr>
                <a:srgbClr val="FFFFFF"/>
              </a:buClr>
              <a:buSzPts val="2700"/>
              <a:buFont typeface="Proxima Nova Extrabold"/>
              <a:buNone/>
              <a:defRPr b="0" sz="2700" cap="none">
                <a:solidFill>
                  <a:srgbClr val="FFFFFF"/>
                </a:solidFill>
                <a:latin typeface="Proxima Nova Extrabold"/>
                <a:ea typeface="Proxima Nova Extrabold"/>
                <a:cs typeface="Proxima Nova Extrabold"/>
                <a:sym typeface="Proxima Nova Extrabold"/>
              </a:defRPr>
            </a:lvl1pPr>
            <a:lvl2pPr indent="-444500" lvl="1" marL="914400" algn="l">
              <a:lnSpc>
                <a:spcPct val="80000"/>
              </a:lnSpc>
              <a:spcBef>
                <a:spcPts val="1800"/>
              </a:spcBef>
              <a:spcAft>
                <a:spcPts val="0"/>
              </a:spcAft>
              <a:buSzPts val="3400"/>
              <a:buChar char="–"/>
              <a:defRPr/>
            </a:lvl2pPr>
            <a:lvl3pPr indent="-444500" lvl="2" marL="1371600" algn="l">
              <a:lnSpc>
                <a:spcPct val="80000"/>
              </a:lnSpc>
              <a:spcBef>
                <a:spcPts val="1800"/>
              </a:spcBef>
              <a:spcAft>
                <a:spcPts val="0"/>
              </a:spcAft>
              <a:buSzPts val="3400"/>
              <a:buChar char="•"/>
              <a:defRPr/>
            </a:lvl3pPr>
            <a:lvl4pPr indent="-444500" lvl="3" marL="1828800" algn="l">
              <a:lnSpc>
                <a:spcPct val="80000"/>
              </a:lnSpc>
              <a:spcBef>
                <a:spcPts val="1800"/>
              </a:spcBef>
              <a:spcAft>
                <a:spcPts val="0"/>
              </a:spcAft>
              <a:buSzPts val="3400"/>
              <a:buChar char="–"/>
              <a:defRPr/>
            </a:lvl4pPr>
            <a:lvl5pPr indent="-444500" lvl="4" marL="2286000" algn="l">
              <a:lnSpc>
                <a:spcPct val="80000"/>
              </a:lnSpc>
              <a:spcBef>
                <a:spcPts val="1800"/>
              </a:spcBef>
              <a:spcAft>
                <a:spcPts val="0"/>
              </a:spcAft>
              <a:buSzPts val="3400"/>
              <a:buChar char="»"/>
              <a:defRPr/>
            </a:lvl5pPr>
            <a:lvl6pPr indent="-444500" lvl="5" marL="2743200" algn="l">
              <a:lnSpc>
                <a:spcPct val="80000"/>
              </a:lnSpc>
              <a:spcBef>
                <a:spcPts val="1800"/>
              </a:spcBef>
              <a:spcAft>
                <a:spcPts val="0"/>
              </a:spcAft>
              <a:buSzPts val="3400"/>
              <a:buChar char="•"/>
              <a:defRPr/>
            </a:lvl6pPr>
            <a:lvl7pPr indent="-444500" lvl="6" marL="3200400" algn="l">
              <a:lnSpc>
                <a:spcPct val="80000"/>
              </a:lnSpc>
              <a:spcBef>
                <a:spcPts val="1800"/>
              </a:spcBef>
              <a:spcAft>
                <a:spcPts val="0"/>
              </a:spcAft>
              <a:buSzPts val="3400"/>
              <a:buChar char="•"/>
              <a:defRPr/>
            </a:lvl7pPr>
            <a:lvl8pPr indent="-444500" lvl="7" marL="3657600" algn="l">
              <a:lnSpc>
                <a:spcPct val="80000"/>
              </a:lnSpc>
              <a:spcBef>
                <a:spcPts val="1800"/>
              </a:spcBef>
              <a:spcAft>
                <a:spcPts val="0"/>
              </a:spcAft>
              <a:buSzPts val="3400"/>
              <a:buChar char="•"/>
              <a:defRPr/>
            </a:lvl8pPr>
            <a:lvl9pPr indent="-444500" lvl="8" marL="4114800" algn="l">
              <a:lnSpc>
                <a:spcPct val="80000"/>
              </a:lnSpc>
              <a:spcBef>
                <a:spcPts val="1800"/>
              </a:spcBef>
              <a:spcAft>
                <a:spcPts val="0"/>
              </a:spcAft>
              <a:buSzPts val="3400"/>
              <a:buChar char="•"/>
              <a:defRPr/>
            </a:lvl9pPr>
          </a:lstStyle>
          <a:p/>
        </p:txBody>
      </p:sp>
      <p:sp>
        <p:nvSpPr>
          <p:cNvPr id="56" name="Google Shape;56;g8ba83561dd_0_206"/>
          <p:cNvSpPr txBox="1"/>
          <p:nvPr>
            <p:ph idx="2" type="body"/>
          </p:nvPr>
        </p:nvSpPr>
        <p:spPr>
          <a:xfrm>
            <a:off x="914400" y="6486525"/>
            <a:ext cx="16459200" cy="1571700"/>
          </a:xfrm>
          <a:prstGeom prst="rect">
            <a:avLst/>
          </a:prstGeom>
          <a:noFill/>
          <a:ln>
            <a:noFill/>
          </a:ln>
        </p:spPr>
        <p:txBody>
          <a:bodyPr anchorCtr="0" anchor="t" bIns="38100" lIns="38100" spcFirstLastPara="1" rIns="38100" wrap="square" tIns="38100">
            <a:noAutofit/>
          </a:bodyPr>
          <a:lstStyle>
            <a:lvl1pPr indent="-228600" lvl="0" marL="457200" algn="l">
              <a:lnSpc>
                <a:spcPct val="90000"/>
              </a:lnSpc>
              <a:spcBef>
                <a:spcPts val="0"/>
              </a:spcBef>
              <a:spcAft>
                <a:spcPts val="0"/>
              </a:spcAft>
              <a:buClr>
                <a:srgbClr val="000000"/>
              </a:buClr>
              <a:buSzPts val="3900"/>
              <a:buFont typeface="Proxima Nova Semibold"/>
              <a:buNone/>
              <a:defRPr b="0" sz="3900">
                <a:solidFill>
                  <a:srgbClr val="000000"/>
                </a:solidFill>
                <a:latin typeface="Proxima Nova Semibold"/>
                <a:ea typeface="Proxima Nova Semibold"/>
                <a:cs typeface="Proxima Nova Semibold"/>
                <a:sym typeface="Proxima Nova Semibold"/>
              </a:defRPr>
            </a:lvl1pPr>
            <a:lvl2pPr indent="-228600" lvl="1" marL="914400" algn="l">
              <a:lnSpc>
                <a:spcPct val="90000"/>
              </a:lnSpc>
              <a:spcBef>
                <a:spcPts val="0"/>
              </a:spcBef>
              <a:spcAft>
                <a:spcPts val="0"/>
              </a:spcAft>
              <a:buClr>
                <a:srgbClr val="000000"/>
              </a:buClr>
              <a:buSzPts val="3900"/>
              <a:buFont typeface="Proxima Nova Semibold"/>
              <a:buNone/>
              <a:defRPr b="0" sz="3900">
                <a:solidFill>
                  <a:srgbClr val="000000"/>
                </a:solidFill>
                <a:latin typeface="Proxima Nova Semibold"/>
                <a:ea typeface="Proxima Nova Semibold"/>
                <a:cs typeface="Proxima Nova Semibold"/>
                <a:sym typeface="Proxima Nova Semibold"/>
              </a:defRPr>
            </a:lvl2pPr>
            <a:lvl3pPr indent="-228600" lvl="2" marL="1371600" algn="l">
              <a:lnSpc>
                <a:spcPct val="90000"/>
              </a:lnSpc>
              <a:spcBef>
                <a:spcPts val="0"/>
              </a:spcBef>
              <a:spcAft>
                <a:spcPts val="0"/>
              </a:spcAft>
              <a:buClr>
                <a:srgbClr val="000000"/>
              </a:buClr>
              <a:buSzPts val="3900"/>
              <a:buFont typeface="Proxima Nova Semibold"/>
              <a:buNone/>
              <a:defRPr b="0" sz="3900">
                <a:solidFill>
                  <a:srgbClr val="000000"/>
                </a:solidFill>
                <a:latin typeface="Proxima Nova Semibold"/>
                <a:ea typeface="Proxima Nova Semibold"/>
                <a:cs typeface="Proxima Nova Semibold"/>
                <a:sym typeface="Proxima Nova Semibold"/>
              </a:defRPr>
            </a:lvl3pPr>
            <a:lvl4pPr indent="-228600" lvl="3" marL="1828800" algn="l">
              <a:lnSpc>
                <a:spcPct val="90000"/>
              </a:lnSpc>
              <a:spcBef>
                <a:spcPts val="0"/>
              </a:spcBef>
              <a:spcAft>
                <a:spcPts val="0"/>
              </a:spcAft>
              <a:buClr>
                <a:srgbClr val="000000"/>
              </a:buClr>
              <a:buSzPts val="3900"/>
              <a:buFont typeface="Proxima Nova Semibold"/>
              <a:buNone/>
              <a:defRPr b="0" sz="3900">
                <a:solidFill>
                  <a:srgbClr val="000000"/>
                </a:solidFill>
                <a:latin typeface="Proxima Nova Semibold"/>
                <a:ea typeface="Proxima Nova Semibold"/>
                <a:cs typeface="Proxima Nova Semibold"/>
                <a:sym typeface="Proxima Nova Semibold"/>
              </a:defRPr>
            </a:lvl4pPr>
            <a:lvl5pPr indent="-228600" lvl="4" marL="2286000" algn="l">
              <a:lnSpc>
                <a:spcPct val="90000"/>
              </a:lnSpc>
              <a:spcBef>
                <a:spcPts val="0"/>
              </a:spcBef>
              <a:spcAft>
                <a:spcPts val="0"/>
              </a:spcAft>
              <a:buClr>
                <a:srgbClr val="000000"/>
              </a:buClr>
              <a:buSzPts val="3900"/>
              <a:buFont typeface="Proxima Nova Semibold"/>
              <a:buNone/>
              <a:defRPr b="0" sz="3900">
                <a:solidFill>
                  <a:srgbClr val="000000"/>
                </a:solidFill>
                <a:latin typeface="Proxima Nova Semibold"/>
                <a:ea typeface="Proxima Nova Semibold"/>
                <a:cs typeface="Proxima Nova Semibold"/>
                <a:sym typeface="Proxima Nova Semibold"/>
              </a:defRPr>
            </a:lvl5pPr>
            <a:lvl6pPr indent="-444500" lvl="5" marL="2743200" algn="l">
              <a:lnSpc>
                <a:spcPct val="80000"/>
              </a:lnSpc>
              <a:spcBef>
                <a:spcPts val="1800"/>
              </a:spcBef>
              <a:spcAft>
                <a:spcPts val="0"/>
              </a:spcAft>
              <a:buSzPts val="3400"/>
              <a:buChar char="•"/>
              <a:defRPr/>
            </a:lvl6pPr>
            <a:lvl7pPr indent="-444500" lvl="6" marL="3200400" algn="l">
              <a:lnSpc>
                <a:spcPct val="80000"/>
              </a:lnSpc>
              <a:spcBef>
                <a:spcPts val="1800"/>
              </a:spcBef>
              <a:spcAft>
                <a:spcPts val="0"/>
              </a:spcAft>
              <a:buSzPts val="3400"/>
              <a:buChar char="•"/>
              <a:defRPr/>
            </a:lvl7pPr>
            <a:lvl8pPr indent="-444500" lvl="7" marL="3657600" algn="l">
              <a:lnSpc>
                <a:spcPct val="80000"/>
              </a:lnSpc>
              <a:spcBef>
                <a:spcPts val="1800"/>
              </a:spcBef>
              <a:spcAft>
                <a:spcPts val="0"/>
              </a:spcAft>
              <a:buSzPts val="3400"/>
              <a:buChar char="•"/>
              <a:defRPr/>
            </a:lvl8pPr>
            <a:lvl9pPr indent="-444500" lvl="8" marL="4114800" algn="l">
              <a:lnSpc>
                <a:spcPct val="80000"/>
              </a:lnSpc>
              <a:spcBef>
                <a:spcPts val="1800"/>
              </a:spcBef>
              <a:spcAft>
                <a:spcPts val="0"/>
              </a:spcAft>
              <a:buSzPts val="3400"/>
              <a:buChar char="•"/>
              <a:defRPr/>
            </a:lvl9pPr>
          </a:lstStyle>
          <a:p/>
        </p:txBody>
      </p:sp>
      <p:sp>
        <p:nvSpPr>
          <p:cNvPr id="57" name="Google Shape;57;g8ba83561dd_0_206"/>
          <p:cNvSpPr txBox="1"/>
          <p:nvPr>
            <p:ph type="title"/>
          </p:nvPr>
        </p:nvSpPr>
        <p:spPr>
          <a:xfrm>
            <a:off x="914400" y="2345531"/>
            <a:ext cx="16459200" cy="4143300"/>
          </a:xfrm>
          <a:prstGeom prst="rect">
            <a:avLst/>
          </a:prstGeom>
          <a:noFill/>
          <a:ln>
            <a:noFill/>
          </a:ln>
        </p:spPr>
        <p:txBody>
          <a:bodyPr anchorCtr="0" anchor="t" bIns="38100" lIns="38100" spcFirstLastPara="1" rIns="38100" wrap="square" tIns="38100">
            <a:noAutofit/>
          </a:bodyPr>
          <a:lstStyle>
            <a:lvl1pPr lvl="0" algn="l">
              <a:lnSpc>
                <a:spcPct val="70000"/>
              </a:lnSpc>
              <a:spcBef>
                <a:spcPts val="0"/>
              </a:spcBef>
              <a:spcAft>
                <a:spcPts val="0"/>
              </a:spcAft>
              <a:buClr>
                <a:srgbClr val="FFFFFF"/>
              </a:buClr>
              <a:buSzPts val="16500"/>
              <a:buFont typeface="Arial"/>
              <a:buNone/>
              <a:defRPr sz="16500">
                <a:solidFill>
                  <a:srgbClr val="FFFFFF"/>
                </a:solidFill>
              </a:defRPr>
            </a:lvl1pPr>
            <a:lvl2pPr lvl="1" algn="l">
              <a:lnSpc>
                <a:spcPct val="70000"/>
              </a:lnSpc>
              <a:spcBef>
                <a:spcPts val="0"/>
              </a:spcBef>
              <a:spcAft>
                <a:spcPts val="0"/>
              </a:spcAft>
              <a:buClr>
                <a:srgbClr val="00BFF3"/>
              </a:buClr>
              <a:buSzPts val="1400"/>
              <a:buNone/>
              <a:defRPr/>
            </a:lvl2pPr>
            <a:lvl3pPr lvl="2" algn="l">
              <a:lnSpc>
                <a:spcPct val="70000"/>
              </a:lnSpc>
              <a:spcBef>
                <a:spcPts val="0"/>
              </a:spcBef>
              <a:spcAft>
                <a:spcPts val="0"/>
              </a:spcAft>
              <a:buClr>
                <a:srgbClr val="00BFF3"/>
              </a:buClr>
              <a:buSzPts val="1400"/>
              <a:buNone/>
              <a:defRPr/>
            </a:lvl3pPr>
            <a:lvl4pPr lvl="3" algn="l">
              <a:lnSpc>
                <a:spcPct val="70000"/>
              </a:lnSpc>
              <a:spcBef>
                <a:spcPts val="0"/>
              </a:spcBef>
              <a:spcAft>
                <a:spcPts val="0"/>
              </a:spcAft>
              <a:buClr>
                <a:srgbClr val="00BFF3"/>
              </a:buClr>
              <a:buSzPts val="1400"/>
              <a:buNone/>
              <a:defRPr/>
            </a:lvl4pPr>
            <a:lvl5pPr lvl="4" algn="l">
              <a:lnSpc>
                <a:spcPct val="70000"/>
              </a:lnSpc>
              <a:spcBef>
                <a:spcPts val="0"/>
              </a:spcBef>
              <a:spcAft>
                <a:spcPts val="0"/>
              </a:spcAft>
              <a:buClr>
                <a:srgbClr val="00BFF3"/>
              </a:buClr>
              <a:buSzPts val="1400"/>
              <a:buNone/>
              <a:defRPr/>
            </a:lvl5pPr>
            <a:lvl6pPr lvl="5" algn="l">
              <a:lnSpc>
                <a:spcPct val="70000"/>
              </a:lnSpc>
              <a:spcBef>
                <a:spcPts val="0"/>
              </a:spcBef>
              <a:spcAft>
                <a:spcPts val="0"/>
              </a:spcAft>
              <a:buClr>
                <a:srgbClr val="00BFF3"/>
              </a:buClr>
              <a:buSzPts val="1400"/>
              <a:buNone/>
              <a:defRPr/>
            </a:lvl6pPr>
            <a:lvl7pPr lvl="6" algn="l">
              <a:lnSpc>
                <a:spcPct val="70000"/>
              </a:lnSpc>
              <a:spcBef>
                <a:spcPts val="0"/>
              </a:spcBef>
              <a:spcAft>
                <a:spcPts val="0"/>
              </a:spcAft>
              <a:buClr>
                <a:srgbClr val="00BFF3"/>
              </a:buClr>
              <a:buSzPts val="1400"/>
              <a:buNone/>
              <a:defRPr/>
            </a:lvl7pPr>
            <a:lvl8pPr lvl="7" algn="l">
              <a:lnSpc>
                <a:spcPct val="70000"/>
              </a:lnSpc>
              <a:spcBef>
                <a:spcPts val="0"/>
              </a:spcBef>
              <a:spcAft>
                <a:spcPts val="0"/>
              </a:spcAft>
              <a:buClr>
                <a:srgbClr val="00BFF3"/>
              </a:buClr>
              <a:buSzPts val="1400"/>
              <a:buNone/>
              <a:defRPr/>
            </a:lvl8pPr>
            <a:lvl9pPr lvl="8" algn="l">
              <a:lnSpc>
                <a:spcPct val="70000"/>
              </a:lnSpc>
              <a:spcBef>
                <a:spcPts val="0"/>
              </a:spcBef>
              <a:spcAft>
                <a:spcPts val="0"/>
              </a:spcAft>
              <a:buClr>
                <a:srgbClr val="00BFF3"/>
              </a:buClr>
              <a:buSzPts val="1400"/>
              <a:buNone/>
              <a:defRPr/>
            </a:lvl9pPr>
          </a:lstStyle>
          <a:p/>
        </p:txBody>
      </p:sp>
      <p:sp>
        <p:nvSpPr>
          <p:cNvPr id="58" name="Google Shape;58;g8ba83561dd_0_206"/>
          <p:cNvSpPr txBox="1"/>
          <p:nvPr>
            <p:ph idx="12" type="sldNum"/>
          </p:nvPr>
        </p:nvSpPr>
        <p:spPr>
          <a:xfrm>
            <a:off x="17716500" y="9810749"/>
            <a:ext cx="252600" cy="310200"/>
          </a:xfrm>
          <a:prstGeom prst="rect">
            <a:avLst/>
          </a:prstGeom>
          <a:noFill/>
          <a:ln>
            <a:noFill/>
          </a:ln>
        </p:spPr>
        <p:txBody>
          <a:bodyPr anchorCtr="0" anchor="b" bIns="38100" lIns="38100" spcFirstLastPara="1" rIns="38100" wrap="square" tIns="38100">
            <a:noAutofit/>
          </a:bodyPr>
          <a:lstStyle>
            <a:lvl1pPr indent="0" lvl="0"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1pPr>
            <a:lvl2pPr indent="0" lvl="1"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2pPr>
            <a:lvl3pPr indent="0" lvl="2"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3pPr>
            <a:lvl4pPr indent="0" lvl="3"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4pPr>
            <a:lvl5pPr indent="0" lvl="4"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5pPr>
            <a:lvl6pPr indent="0" lvl="5"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6pPr>
            <a:lvl7pPr indent="0" lvl="6"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7pPr>
            <a:lvl8pPr indent="0" lvl="7"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8pPr>
            <a:lvl9pPr indent="0" lvl="8"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TITLE_AND_BODY_1">
    <p:bg>
      <p:bgPr>
        <a:solidFill>
          <a:srgbClr val="FFC617"/>
        </a:solidFill>
      </p:bgPr>
    </p:bg>
    <p:spTree>
      <p:nvGrpSpPr>
        <p:cNvPr id="59" name="Shape 59"/>
        <p:cNvGrpSpPr/>
        <p:nvPr/>
      </p:nvGrpSpPr>
      <p:grpSpPr>
        <a:xfrm>
          <a:off x="0" y="0"/>
          <a:ext cx="0" cy="0"/>
          <a:chOff x="0" y="0"/>
          <a:chExt cx="0" cy="0"/>
        </a:xfrm>
      </p:grpSpPr>
      <p:sp>
        <p:nvSpPr>
          <p:cNvPr id="60" name="Google Shape;60;g8ba83561dd_0_211"/>
          <p:cNvSpPr txBox="1"/>
          <p:nvPr>
            <p:ph idx="1" type="body"/>
          </p:nvPr>
        </p:nvSpPr>
        <p:spPr>
          <a:xfrm>
            <a:off x="914400" y="1750967"/>
            <a:ext cx="16459200" cy="5709000"/>
          </a:xfrm>
          <a:prstGeom prst="rect">
            <a:avLst/>
          </a:prstGeom>
          <a:noFill/>
          <a:ln>
            <a:noFill/>
          </a:ln>
        </p:spPr>
        <p:txBody>
          <a:bodyPr anchorCtr="0" anchor="b" bIns="38100" lIns="38100" spcFirstLastPara="1" rIns="38100" wrap="square" tIns="38100">
            <a:noAutofit/>
          </a:bodyPr>
          <a:lstStyle>
            <a:lvl1pPr indent="-228600" lvl="0" marL="457200" algn="ctr">
              <a:lnSpc>
                <a:spcPct val="70000"/>
              </a:lnSpc>
              <a:spcBef>
                <a:spcPts val="0"/>
              </a:spcBef>
              <a:spcAft>
                <a:spcPts val="0"/>
              </a:spcAft>
              <a:buClr>
                <a:srgbClr val="FFFFFF"/>
              </a:buClr>
              <a:buSzPts val="37500"/>
              <a:buFont typeface="Arial"/>
              <a:buNone/>
              <a:defRPr b="0" sz="37500" cap="none">
                <a:solidFill>
                  <a:srgbClr val="FFFFFF"/>
                </a:solidFill>
                <a:latin typeface="Arial"/>
                <a:ea typeface="Arial"/>
                <a:cs typeface="Arial"/>
                <a:sym typeface="Arial"/>
              </a:defRPr>
            </a:lvl1pPr>
            <a:lvl2pPr indent="-228600" lvl="1" marL="914400" algn="ctr">
              <a:lnSpc>
                <a:spcPct val="70000"/>
              </a:lnSpc>
              <a:spcBef>
                <a:spcPts val="0"/>
              </a:spcBef>
              <a:spcAft>
                <a:spcPts val="0"/>
              </a:spcAft>
              <a:buClr>
                <a:srgbClr val="FFFFFF"/>
              </a:buClr>
              <a:buSzPts val="37500"/>
              <a:buFont typeface="Arial"/>
              <a:buNone/>
              <a:defRPr b="0" sz="37500" cap="none">
                <a:solidFill>
                  <a:srgbClr val="FFFFFF"/>
                </a:solidFill>
                <a:latin typeface="Arial"/>
                <a:ea typeface="Arial"/>
                <a:cs typeface="Arial"/>
                <a:sym typeface="Arial"/>
              </a:defRPr>
            </a:lvl2pPr>
            <a:lvl3pPr indent="-228600" lvl="2" marL="1371600" algn="ctr">
              <a:lnSpc>
                <a:spcPct val="70000"/>
              </a:lnSpc>
              <a:spcBef>
                <a:spcPts val="0"/>
              </a:spcBef>
              <a:spcAft>
                <a:spcPts val="0"/>
              </a:spcAft>
              <a:buClr>
                <a:srgbClr val="FFFFFF"/>
              </a:buClr>
              <a:buSzPts val="37500"/>
              <a:buFont typeface="Arial"/>
              <a:buNone/>
              <a:defRPr b="0" sz="37500" cap="none">
                <a:solidFill>
                  <a:srgbClr val="FFFFFF"/>
                </a:solidFill>
                <a:latin typeface="Arial"/>
                <a:ea typeface="Arial"/>
                <a:cs typeface="Arial"/>
                <a:sym typeface="Arial"/>
              </a:defRPr>
            </a:lvl3pPr>
            <a:lvl4pPr indent="-228600" lvl="3" marL="1828800" algn="ctr">
              <a:lnSpc>
                <a:spcPct val="70000"/>
              </a:lnSpc>
              <a:spcBef>
                <a:spcPts val="0"/>
              </a:spcBef>
              <a:spcAft>
                <a:spcPts val="0"/>
              </a:spcAft>
              <a:buClr>
                <a:srgbClr val="FFFFFF"/>
              </a:buClr>
              <a:buSzPts val="37500"/>
              <a:buFont typeface="Arial"/>
              <a:buNone/>
              <a:defRPr b="0" sz="37500" cap="none">
                <a:solidFill>
                  <a:srgbClr val="FFFFFF"/>
                </a:solidFill>
                <a:latin typeface="Arial"/>
                <a:ea typeface="Arial"/>
                <a:cs typeface="Arial"/>
                <a:sym typeface="Arial"/>
              </a:defRPr>
            </a:lvl4pPr>
            <a:lvl5pPr indent="-228600" lvl="4" marL="2286000" algn="ctr">
              <a:lnSpc>
                <a:spcPct val="70000"/>
              </a:lnSpc>
              <a:spcBef>
                <a:spcPts val="0"/>
              </a:spcBef>
              <a:spcAft>
                <a:spcPts val="0"/>
              </a:spcAft>
              <a:buClr>
                <a:srgbClr val="FFFFFF"/>
              </a:buClr>
              <a:buSzPts val="37500"/>
              <a:buFont typeface="Arial"/>
              <a:buNone/>
              <a:defRPr b="0" sz="37500" cap="none">
                <a:solidFill>
                  <a:srgbClr val="FFFFFF"/>
                </a:solidFill>
                <a:latin typeface="Arial"/>
                <a:ea typeface="Arial"/>
                <a:cs typeface="Arial"/>
                <a:sym typeface="Arial"/>
              </a:defRPr>
            </a:lvl5pPr>
            <a:lvl6pPr indent="-444500" lvl="5" marL="2743200" algn="l">
              <a:lnSpc>
                <a:spcPct val="80000"/>
              </a:lnSpc>
              <a:spcBef>
                <a:spcPts val="1800"/>
              </a:spcBef>
              <a:spcAft>
                <a:spcPts val="0"/>
              </a:spcAft>
              <a:buSzPts val="3400"/>
              <a:buChar char="•"/>
              <a:defRPr/>
            </a:lvl6pPr>
            <a:lvl7pPr indent="-444500" lvl="6" marL="3200400" algn="l">
              <a:lnSpc>
                <a:spcPct val="80000"/>
              </a:lnSpc>
              <a:spcBef>
                <a:spcPts val="1800"/>
              </a:spcBef>
              <a:spcAft>
                <a:spcPts val="0"/>
              </a:spcAft>
              <a:buSzPts val="3400"/>
              <a:buChar char="•"/>
              <a:defRPr/>
            </a:lvl7pPr>
            <a:lvl8pPr indent="-444500" lvl="7" marL="3657600" algn="l">
              <a:lnSpc>
                <a:spcPct val="80000"/>
              </a:lnSpc>
              <a:spcBef>
                <a:spcPts val="1800"/>
              </a:spcBef>
              <a:spcAft>
                <a:spcPts val="0"/>
              </a:spcAft>
              <a:buSzPts val="3400"/>
              <a:buChar char="•"/>
              <a:defRPr/>
            </a:lvl8pPr>
            <a:lvl9pPr indent="-444500" lvl="8" marL="4114800" algn="l">
              <a:lnSpc>
                <a:spcPct val="80000"/>
              </a:lnSpc>
              <a:spcBef>
                <a:spcPts val="1800"/>
              </a:spcBef>
              <a:spcAft>
                <a:spcPts val="0"/>
              </a:spcAft>
              <a:buSzPts val="3400"/>
              <a:buChar char="•"/>
              <a:defRPr/>
            </a:lvl9pPr>
          </a:lstStyle>
          <a:p/>
        </p:txBody>
      </p:sp>
      <p:sp>
        <p:nvSpPr>
          <p:cNvPr id="61" name="Google Shape;61;g8ba83561dd_0_211"/>
          <p:cNvSpPr txBox="1"/>
          <p:nvPr>
            <p:ph idx="2" type="body"/>
          </p:nvPr>
        </p:nvSpPr>
        <p:spPr>
          <a:xfrm>
            <a:off x="914400" y="7077075"/>
            <a:ext cx="16459200" cy="472500"/>
          </a:xfrm>
          <a:prstGeom prst="rect">
            <a:avLst/>
          </a:prstGeom>
          <a:noFill/>
          <a:ln>
            <a:noFill/>
          </a:ln>
        </p:spPr>
        <p:txBody>
          <a:bodyPr anchorCtr="0" anchor="t" bIns="38100" lIns="38100" spcFirstLastPara="1" rIns="38100" wrap="square" tIns="38100">
            <a:noAutofit/>
          </a:bodyPr>
          <a:lstStyle>
            <a:lvl1pPr indent="-228600" lvl="0" marL="457200" algn="ctr">
              <a:lnSpc>
                <a:spcPct val="110000"/>
              </a:lnSpc>
              <a:spcBef>
                <a:spcPts val="0"/>
              </a:spcBef>
              <a:spcAft>
                <a:spcPts val="0"/>
              </a:spcAft>
              <a:buClr>
                <a:srgbClr val="000000"/>
              </a:buClr>
              <a:buSzPts val="2400"/>
              <a:buFont typeface="Proxima Nova Extrabold"/>
              <a:buNone/>
              <a:defRPr b="0" sz="2400" cap="none">
                <a:solidFill>
                  <a:srgbClr val="000000"/>
                </a:solidFill>
                <a:latin typeface="Proxima Nova Extrabold"/>
                <a:ea typeface="Proxima Nova Extrabold"/>
                <a:cs typeface="Proxima Nova Extrabold"/>
                <a:sym typeface="Proxima Nova Extrabold"/>
              </a:defRPr>
            </a:lvl1pPr>
            <a:lvl2pPr indent="-444500" lvl="1" marL="914400" algn="l">
              <a:lnSpc>
                <a:spcPct val="80000"/>
              </a:lnSpc>
              <a:spcBef>
                <a:spcPts val="1800"/>
              </a:spcBef>
              <a:spcAft>
                <a:spcPts val="0"/>
              </a:spcAft>
              <a:buSzPts val="3400"/>
              <a:buChar char="–"/>
              <a:defRPr/>
            </a:lvl2pPr>
            <a:lvl3pPr indent="-444500" lvl="2" marL="1371600" algn="l">
              <a:lnSpc>
                <a:spcPct val="80000"/>
              </a:lnSpc>
              <a:spcBef>
                <a:spcPts val="1800"/>
              </a:spcBef>
              <a:spcAft>
                <a:spcPts val="0"/>
              </a:spcAft>
              <a:buSzPts val="3400"/>
              <a:buChar char="•"/>
              <a:defRPr/>
            </a:lvl3pPr>
            <a:lvl4pPr indent="-444500" lvl="3" marL="1828800" algn="l">
              <a:lnSpc>
                <a:spcPct val="80000"/>
              </a:lnSpc>
              <a:spcBef>
                <a:spcPts val="1800"/>
              </a:spcBef>
              <a:spcAft>
                <a:spcPts val="0"/>
              </a:spcAft>
              <a:buSzPts val="3400"/>
              <a:buChar char="–"/>
              <a:defRPr/>
            </a:lvl4pPr>
            <a:lvl5pPr indent="-444500" lvl="4" marL="2286000" algn="l">
              <a:lnSpc>
                <a:spcPct val="80000"/>
              </a:lnSpc>
              <a:spcBef>
                <a:spcPts val="1800"/>
              </a:spcBef>
              <a:spcAft>
                <a:spcPts val="0"/>
              </a:spcAft>
              <a:buSzPts val="3400"/>
              <a:buChar char="»"/>
              <a:defRPr/>
            </a:lvl5pPr>
            <a:lvl6pPr indent="-444500" lvl="5" marL="2743200" algn="l">
              <a:lnSpc>
                <a:spcPct val="80000"/>
              </a:lnSpc>
              <a:spcBef>
                <a:spcPts val="1800"/>
              </a:spcBef>
              <a:spcAft>
                <a:spcPts val="0"/>
              </a:spcAft>
              <a:buSzPts val="3400"/>
              <a:buChar char="•"/>
              <a:defRPr/>
            </a:lvl6pPr>
            <a:lvl7pPr indent="-444500" lvl="6" marL="3200400" algn="l">
              <a:lnSpc>
                <a:spcPct val="80000"/>
              </a:lnSpc>
              <a:spcBef>
                <a:spcPts val="1800"/>
              </a:spcBef>
              <a:spcAft>
                <a:spcPts val="0"/>
              </a:spcAft>
              <a:buSzPts val="3400"/>
              <a:buChar char="•"/>
              <a:defRPr/>
            </a:lvl7pPr>
            <a:lvl8pPr indent="-444500" lvl="7" marL="3657600" algn="l">
              <a:lnSpc>
                <a:spcPct val="80000"/>
              </a:lnSpc>
              <a:spcBef>
                <a:spcPts val="1800"/>
              </a:spcBef>
              <a:spcAft>
                <a:spcPts val="0"/>
              </a:spcAft>
              <a:buSzPts val="3400"/>
              <a:buChar char="•"/>
              <a:defRPr/>
            </a:lvl8pPr>
            <a:lvl9pPr indent="-444500" lvl="8" marL="4114800" algn="l">
              <a:lnSpc>
                <a:spcPct val="80000"/>
              </a:lnSpc>
              <a:spcBef>
                <a:spcPts val="1800"/>
              </a:spcBef>
              <a:spcAft>
                <a:spcPts val="0"/>
              </a:spcAft>
              <a:buSzPts val="3400"/>
              <a:buChar char="•"/>
              <a:defRPr/>
            </a:lvl9pPr>
          </a:lstStyle>
          <a:p/>
        </p:txBody>
      </p:sp>
      <p:sp>
        <p:nvSpPr>
          <p:cNvPr id="62" name="Google Shape;62;g8ba83561dd_0_211"/>
          <p:cNvSpPr txBox="1"/>
          <p:nvPr>
            <p:ph idx="12" type="sldNum"/>
          </p:nvPr>
        </p:nvSpPr>
        <p:spPr>
          <a:xfrm>
            <a:off x="17716500" y="9810749"/>
            <a:ext cx="252600" cy="310200"/>
          </a:xfrm>
          <a:prstGeom prst="rect">
            <a:avLst/>
          </a:prstGeom>
          <a:noFill/>
          <a:ln>
            <a:noFill/>
          </a:ln>
        </p:spPr>
        <p:txBody>
          <a:bodyPr anchorCtr="0" anchor="b" bIns="38100" lIns="38100" spcFirstLastPara="1" rIns="38100" wrap="square" tIns="38100">
            <a:noAutofit/>
          </a:bodyPr>
          <a:lstStyle>
            <a:lvl1pPr indent="0" lvl="0"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1pPr>
            <a:lvl2pPr indent="0" lvl="1"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2pPr>
            <a:lvl3pPr indent="0" lvl="2"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3pPr>
            <a:lvl4pPr indent="0" lvl="3"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4pPr>
            <a:lvl5pPr indent="0" lvl="4"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5pPr>
            <a:lvl6pPr indent="0" lvl="5"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6pPr>
            <a:lvl7pPr indent="0" lvl="6"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7pPr>
            <a:lvl8pPr indent="0" lvl="7"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8pPr>
            <a:lvl9pPr indent="0" lvl="8" marL="0" marR="0" algn="l">
              <a:lnSpc>
                <a:spcPct val="144444"/>
              </a:lnSpc>
              <a:spcBef>
                <a:spcPts val="0"/>
              </a:spcBef>
              <a:spcAft>
                <a:spcPts val="0"/>
              </a:spcAft>
              <a:buClr>
                <a:srgbClr val="000000"/>
              </a:buClr>
              <a:buSzPts val="1400"/>
              <a:buFont typeface="Proxima Nova"/>
              <a:buNone/>
              <a:defRPr b="0" i="0" sz="14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1"/>
          <p:cNvGrpSpPr/>
          <p:nvPr/>
        </p:nvGrpSpPr>
        <p:grpSpPr>
          <a:xfrm>
            <a:off x="1028700" y="1121130"/>
            <a:ext cx="16230600" cy="8044741"/>
            <a:chOff x="0" y="0"/>
            <a:chExt cx="21640800" cy="10726321"/>
          </a:xfrm>
        </p:grpSpPr>
        <p:sp>
          <p:nvSpPr>
            <p:cNvPr id="137" name="Google Shape;137;p1"/>
            <p:cNvSpPr/>
            <p:nvPr/>
          </p:nvSpPr>
          <p:spPr>
            <a:xfrm>
              <a:off x="6590"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6590"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6590"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6590"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9707862"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9707862"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9707862"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9707862"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6590"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6590"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6590"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9707862"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9707862"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9707862"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6500739"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6500739"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6500739"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a:off x="6500739"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a:off x="16202011"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16202011"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a:off x="16202011"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
            <p:cNvSpPr/>
            <p:nvPr/>
          </p:nvSpPr>
          <p:spPr>
            <a:xfrm>
              <a:off x="16202011"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
            <p:cNvSpPr/>
            <p:nvPr/>
          </p:nvSpPr>
          <p:spPr>
            <a:xfrm>
              <a:off x="19389391"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19389391"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9389391"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9389391"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6500739"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6500739"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6500739"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16202011"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16202011"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16202011"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19389391"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19389391"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a:off x="19389391"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p:nvPr/>
          </p:nvSpPr>
          <p:spPr>
            <a:xfrm>
              <a:off x="3254455"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3254455"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a:off x="3254455"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p:nvPr/>
          </p:nvSpPr>
          <p:spPr>
            <a:xfrm>
              <a:off x="3254455"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12955727"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a:off x="12955727"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p:nvPr/>
          </p:nvSpPr>
          <p:spPr>
            <a:xfrm>
              <a:off x="12955727"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
            <p:cNvSpPr/>
            <p:nvPr/>
          </p:nvSpPr>
          <p:spPr>
            <a:xfrm>
              <a:off x="12955727"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a:off x="3254455"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a:off x="3254455"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3254455"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
            <p:cNvSpPr/>
            <p:nvPr/>
          </p:nvSpPr>
          <p:spPr>
            <a:xfrm>
              <a:off x="12955727"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p:nvPr/>
          </p:nvSpPr>
          <p:spPr>
            <a:xfrm>
              <a:off x="12955727"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
            <p:cNvSpPr/>
            <p:nvPr/>
          </p:nvSpPr>
          <p:spPr>
            <a:xfrm>
              <a:off x="12955727"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
            <p:cNvSpPr/>
            <p:nvPr/>
          </p:nvSpPr>
          <p:spPr>
            <a:xfrm>
              <a:off x="545251"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
            <p:cNvSpPr/>
            <p:nvPr/>
          </p:nvSpPr>
          <p:spPr>
            <a:xfrm>
              <a:off x="545251"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p:nvPr/>
          </p:nvSpPr>
          <p:spPr>
            <a:xfrm>
              <a:off x="545251"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545251"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
            <p:cNvSpPr/>
            <p:nvPr/>
          </p:nvSpPr>
          <p:spPr>
            <a:xfrm>
              <a:off x="10246523"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
            <p:cNvSpPr/>
            <p:nvPr/>
          </p:nvSpPr>
          <p:spPr>
            <a:xfrm>
              <a:off x="10246523"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
            <p:cNvSpPr/>
            <p:nvPr/>
          </p:nvSpPr>
          <p:spPr>
            <a:xfrm>
              <a:off x="10246523"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
            <p:cNvSpPr/>
            <p:nvPr/>
          </p:nvSpPr>
          <p:spPr>
            <a:xfrm>
              <a:off x="10246523"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
            <p:cNvSpPr/>
            <p:nvPr/>
          </p:nvSpPr>
          <p:spPr>
            <a:xfrm>
              <a:off x="545251"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
            <p:cNvSpPr/>
            <p:nvPr/>
          </p:nvSpPr>
          <p:spPr>
            <a:xfrm>
              <a:off x="545251"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
            <p:cNvSpPr/>
            <p:nvPr/>
          </p:nvSpPr>
          <p:spPr>
            <a:xfrm>
              <a:off x="545251"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
            <p:cNvSpPr/>
            <p:nvPr/>
          </p:nvSpPr>
          <p:spPr>
            <a:xfrm>
              <a:off x="10246523"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
            <p:cNvSpPr/>
            <p:nvPr/>
          </p:nvSpPr>
          <p:spPr>
            <a:xfrm>
              <a:off x="10246523"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
            <p:cNvSpPr/>
            <p:nvPr/>
          </p:nvSpPr>
          <p:spPr>
            <a:xfrm>
              <a:off x="10246523"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
            <p:cNvSpPr/>
            <p:nvPr/>
          </p:nvSpPr>
          <p:spPr>
            <a:xfrm>
              <a:off x="7039398"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
            <p:cNvSpPr/>
            <p:nvPr/>
          </p:nvSpPr>
          <p:spPr>
            <a:xfrm>
              <a:off x="7039398"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
            <p:cNvSpPr/>
            <p:nvPr/>
          </p:nvSpPr>
          <p:spPr>
            <a:xfrm>
              <a:off x="7039398"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
            <p:cNvSpPr/>
            <p:nvPr/>
          </p:nvSpPr>
          <p:spPr>
            <a:xfrm>
              <a:off x="7039398"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
            <p:cNvSpPr/>
            <p:nvPr/>
          </p:nvSpPr>
          <p:spPr>
            <a:xfrm>
              <a:off x="16740672"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
            <p:cNvSpPr/>
            <p:nvPr/>
          </p:nvSpPr>
          <p:spPr>
            <a:xfrm>
              <a:off x="16740672"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
            <p:cNvSpPr/>
            <p:nvPr/>
          </p:nvSpPr>
          <p:spPr>
            <a:xfrm>
              <a:off x="16740672"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
            <p:cNvSpPr/>
            <p:nvPr/>
          </p:nvSpPr>
          <p:spPr>
            <a:xfrm>
              <a:off x="16740672"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
            <p:cNvSpPr/>
            <p:nvPr/>
          </p:nvSpPr>
          <p:spPr>
            <a:xfrm>
              <a:off x="19928052"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
            <p:cNvSpPr/>
            <p:nvPr/>
          </p:nvSpPr>
          <p:spPr>
            <a:xfrm>
              <a:off x="19928052"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
            <p:cNvSpPr/>
            <p:nvPr/>
          </p:nvSpPr>
          <p:spPr>
            <a:xfrm>
              <a:off x="19928052"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
            <p:cNvSpPr/>
            <p:nvPr/>
          </p:nvSpPr>
          <p:spPr>
            <a:xfrm>
              <a:off x="19928052"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
            <p:cNvSpPr/>
            <p:nvPr/>
          </p:nvSpPr>
          <p:spPr>
            <a:xfrm>
              <a:off x="7039398"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
            <p:cNvSpPr/>
            <p:nvPr/>
          </p:nvSpPr>
          <p:spPr>
            <a:xfrm>
              <a:off x="7039398"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
            <p:cNvSpPr/>
            <p:nvPr/>
          </p:nvSpPr>
          <p:spPr>
            <a:xfrm>
              <a:off x="7039398"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
            <p:cNvSpPr/>
            <p:nvPr/>
          </p:nvSpPr>
          <p:spPr>
            <a:xfrm>
              <a:off x="16740672"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
            <p:cNvSpPr/>
            <p:nvPr/>
          </p:nvSpPr>
          <p:spPr>
            <a:xfrm>
              <a:off x="16740672"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
            <p:cNvSpPr/>
            <p:nvPr/>
          </p:nvSpPr>
          <p:spPr>
            <a:xfrm>
              <a:off x="16740672"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
            <p:cNvSpPr/>
            <p:nvPr/>
          </p:nvSpPr>
          <p:spPr>
            <a:xfrm>
              <a:off x="19928052"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
            <p:cNvSpPr/>
            <p:nvPr/>
          </p:nvSpPr>
          <p:spPr>
            <a:xfrm>
              <a:off x="19928052"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
            <p:cNvSpPr/>
            <p:nvPr/>
          </p:nvSpPr>
          <p:spPr>
            <a:xfrm>
              <a:off x="19928052"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
            <p:cNvSpPr/>
            <p:nvPr/>
          </p:nvSpPr>
          <p:spPr>
            <a:xfrm>
              <a:off x="3793115"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
            <p:cNvSpPr/>
            <p:nvPr/>
          </p:nvSpPr>
          <p:spPr>
            <a:xfrm>
              <a:off x="3793115"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
            <p:cNvSpPr/>
            <p:nvPr/>
          </p:nvSpPr>
          <p:spPr>
            <a:xfrm>
              <a:off x="3793115"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
            <p:cNvSpPr/>
            <p:nvPr/>
          </p:nvSpPr>
          <p:spPr>
            <a:xfrm>
              <a:off x="3793115"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
            <p:cNvSpPr/>
            <p:nvPr/>
          </p:nvSpPr>
          <p:spPr>
            <a:xfrm>
              <a:off x="13494388"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
            <p:cNvSpPr/>
            <p:nvPr/>
          </p:nvSpPr>
          <p:spPr>
            <a:xfrm>
              <a:off x="13494388"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
            <p:cNvSpPr/>
            <p:nvPr/>
          </p:nvSpPr>
          <p:spPr>
            <a:xfrm>
              <a:off x="13494388"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
            <p:cNvSpPr/>
            <p:nvPr/>
          </p:nvSpPr>
          <p:spPr>
            <a:xfrm>
              <a:off x="13494388"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a:off x="3793115"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
            <p:cNvSpPr/>
            <p:nvPr/>
          </p:nvSpPr>
          <p:spPr>
            <a:xfrm>
              <a:off x="3793115"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a:off x="3793115"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
            <p:cNvSpPr/>
            <p:nvPr/>
          </p:nvSpPr>
          <p:spPr>
            <a:xfrm>
              <a:off x="13494388"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
            <p:cNvSpPr/>
            <p:nvPr/>
          </p:nvSpPr>
          <p:spPr>
            <a:xfrm>
              <a:off x="13494388"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
            <p:cNvSpPr/>
            <p:nvPr/>
          </p:nvSpPr>
          <p:spPr>
            <a:xfrm>
              <a:off x="13494388"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
            <p:cNvSpPr/>
            <p:nvPr/>
          </p:nvSpPr>
          <p:spPr>
            <a:xfrm>
              <a:off x="1085111"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
            <p:cNvSpPr/>
            <p:nvPr/>
          </p:nvSpPr>
          <p:spPr>
            <a:xfrm>
              <a:off x="1085111"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
            <p:cNvSpPr/>
            <p:nvPr/>
          </p:nvSpPr>
          <p:spPr>
            <a:xfrm>
              <a:off x="1085111"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
            <p:cNvSpPr/>
            <p:nvPr/>
          </p:nvSpPr>
          <p:spPr>
            <a:xfrm>
              <a:off x="1085111"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
            <p:cNvSpPr/>
            <p:nvPr/>
          </p:nvSpPr>
          <p:spPr>
            <a:xfrm>
              <a:off x="10786383"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
            <p:cNvSpPr/>
            <p:nvPr/>
          </p:nvSpPr>
          <p:spPr>
            <a:xfrm>
              <a:off x="10786383"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
            <p:cNvSpPr/>
            <p:nvPr/>
          </p:nvSpPr>
          <p:spPr>
            <a:xfrm>
              <a:off x="10786383"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
            <p:cNvSpPr/>
            <p:nvPr/>
          </p:nvSpPr>
          <p:spPr>
            <a:xfrm>
              <a:off x="10786383"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
            <p:cNvSpPr/>
            <p:nvPr/>
          </p:nvSpPr>
          <p:spPr>
            <a:xfrm>
              <a:off x="1085111"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
            <p:cNvSpPr/>
            <p:nvPr/>
          </p:nvSpPr>
          <p:spPr>
            <a:xfrm>
              <a:off x="1085111"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
            <p:cNvSpPr/>
            <p:nvPr/>
          </p:nvSpPr>
          <p:spPr>
            <a:xfrm>
              <a:off x="1085111"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
            <p:cNvSpPr/>
            <p:nvPr/>
          </p:nvSpPr>
          <p:spPr>
            <a:xfrm>
              <a:off x="10786383"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
            <p:cNvSpPr/>
            <p:nvPr/>
          </p:nvSpPr>
          <p:spPr>
            <a:xfrm>
              <a:off x="10786383"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
            <p:cNvSpPr/>
            <p:nvPr/>
          </p:nvSpPr>
          <p:spPr>
            <a:xfrm>
              <a:off x="10786383"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
            <p:cNvSpPr/>
            <p:nvPr/>
          </p:nvSpPr>
          <p:spPr>
            <a:xfrm>
              <a:off x="7579259"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
            <p:cNvSpPr/>
            <p:nvPr/>
          </p:nvSpPr>
          <p:spPr>
            <a:xfrm>
              <a:off x="7579259"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
            <p:cNvSpPr/>
            <p:nvPr/>
          </p:nvSpPr>
          <p:spPr>
            <a:xfrm>
              <a:off x="7579259"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
            <p:cNvSpPr/>
            <p:nvPr/>
          </p:nvSpPr>
          <p:spPr>
            <a:xfrm>
              <a:off x="7579259"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
            <p:cNvSpPr/>
            <p:nvPr/>
          </p:nvSpPr>
          <p:spPr>
            <a:xfrm>
              <a:off x="17280531"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
            <p:cNvSpPr/>
            <p:nvPr/>
          </p:nvSpPr>
          <p:spPr>
            <a:xfrm>
              <a:off x="17280531"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
            <p:cNvSpPr/>
            <p:nvPr/>
          </p:nvSpPr>
          <p:spPr>
            <a:xfrm>
              <a:off x="17280531"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
            <p:cNvSpPr/>
            <p:nvPr/>
          </p:nvSpPr>
          <p:spPr>
            <a:xfrm>
              <a:off x="17280531"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
            <p:cNvSpPr/>
            <p:nvPr/>
          </p:nvSpPr>
          <p:spPr>
            <a:xfrm>
              <a:off x="20467913"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
            <p:cNvSpPr/>
            <p:nvPr/>
          </p:nvSpPr>
          <p:spPr>
            <a:xfrm>
              <a:off x="20467913"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
            <p:cNvSpPr/>
            <p:nvPr/>
          </p:nvSpPr>
          <p:spPr>
            <a:xfrm>
              <a:off x="20467913"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
            <p:cNvSpPr/>
            <p:nvPr/>
          </p:nvSpPr>
          <p:spPr>
            <a:xfrm>
              <a:off x="20467913"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
            <p:cNvSpPr/>
            <p:nvPr/>
          </p:nvSpPr>
          <p:spPr>
            <a:xfrm>
              <a:off x="7579259"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
            <p:cNvSpPr/>
            <p:nvPr/>
          </p:nvSpPr>
          <p:spPr>
            <a:xfrm>
              <a:off x="7579259"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
            <p:cNvSpPr/>
            <p:nvPr/>
          </p:nvSpPr>
          <p:spPr>
            <a:xfrm>
              <a:off x="7579259"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
            <p:cNvSpPr/>
            <p:nvPr/>
          </p:nvSpPr>
          <p:spPr>
            <a:xfrm>
              <a:off x="17280531"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
            <p:cNvSpPr/>
            <p:nvPr/>
          </p:nvSpPr>
          <p:spPr>
            <a:xfrm>
              <a:off x="17280531"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
            <p:cNvSpPr/>
            <p:nvPr/>
          </p:nvSpPr>
          <p:spPr>
            <a:xfrm>
              <a:off x="17280531"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
            <p:cNvSpPr/>
            <p:nvPr/>
          </p:nvSpPr>
          <p:spPr>
            <a:xfrm>
              <a:off x="20467913"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
            <p:cNvSpPr/>
            <p:nvPr/>
          </p:nvSpPr>
          <p:spPr>
            <a:xfrm>
              <a:off x="20467913"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
            <p:cNvSpPr/>
            <p:nvPr/>
          </p:nvSpPr>
          <p:spPr>
            <a:xfrm>
              <a:off x="20467913"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
            <p:cNvSpPr/>
            <p:nvPr/>
          </p:nvSpPr>
          <p:spPr>
            <a:xfrm>
              <a:off x="4332976"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
            <p:cNvSpPr/>
            <p:nvPr/>
          </p:nvSpPr>
          <p:spPr>
            <a:xfrm>
              <a:off x="4332976"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
            <p:cNvSpPr/>
            <p:nvPr/>
          </p:nvSpPr>
          <p:spPr>
            <a:xfrm>
              <a:off x="4332976"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
            <p:cNvSpPr/>
            <p:nvPr/>
          </p:nvSpPr>
          <p:spPr>
            <a:xfrm>
              <a:off x="4332976"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
            <p:cNvSpPr/>
            <p:nvPr/>
          </p:nvSpPr>
          <p:spPr>
            <a:xfrm>
              <a:off x="14034248"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
            <p:cNvSpPr/>
            <p:nvPr/>
          </p:nvSpPr>
          <p:spPr>
            <a:xfrm>
              <a:off x="14034248"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
            <p:cNvSpPr/>
            <p:nvPr/>
          </p:nvSpPr>
          <p:spPr>
            <a:xfrm>
              <a:off x="14034248"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
            <p:cNvSpPr/>
            <p:nvPr/>
          </p:nvSpPr>
          <p:spPr>
            <a:xfrm>
              <a:off x="14034248"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
            <p:cNvSpPr/>
            <p:nvPr/>
          </p:nvSpPr>
          <p:spPr>
            <a:xfrm>
              <a:off x="4332976"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
            <p:cNvSpPr/>
            <p:nvPr/>
          </p:nvSpPr>
          <p:spPr>
            <a:xfrm>
              <a:off x="4332976"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
            <p:cNvSpPr/>
            <p:nvPr/>
          </p:nvSpPr>
          <p:spPr>
            <a:xfrm>
              <a:off x="4332976"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
            <p:cNvSpPr/>
            <p:nvPr/>
          </p:nvSpPr>
          <p:spPr>
            <a:xfrm>
              <a:off x="14034248"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
            <p:cNvSpPr/>
            <p:nvPr/>
          </p:nvSpPr>
          <p:spPr>
            <a:xfrm>
              <a:off x="14034248"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
            <p:cNvSpPr/>
            <p:nvPr/>
          </p:nvSpPr>
          <p:spPr>
            <a:xfrm>
              <a:off x="14034248"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
            <p:cNvSpPr/>
            <p:nvPr/>
          </p:nvSpPr>
          <p:spPr>
            <a:xfrm>
              <a:off x="1634076"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
            <p:cNvSpPr/>
            <p:nvPr/>
          </p:nvSpPr>
          <p:spPr>
            <a:xfrm>
              <a:off x="1634076"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
            <p:cNvSpPr/>
            <p:nvPr/>
          </p:nvSpPr>
          <p:spPr>
            <a:xfrm>
              <a:off x="1634076"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
            <p:cNvSpPr/>
            <p:nvPr/>
          </p:nvSpPr>
          <p:spPr>
            <a:xfrm>
              <a:off x="1634076"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
            <p:cNvSpPr/>
            <p:nvPr/>
          </p:nvSpPr>
          <p:spPr>
            <a:xfrm>
              <a:off x="11335348"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
            <p:cNvSpPr/>
            <p:nvPr/>
          </p:nvSpPr>
          <p:spPr>
            <a:xfrm>
              <a:off x="11335348"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
            <p:cNvSpPr/>
            <p:nvPr/>
          </p:nvSpPr>
          <p:spPr>
            <a:xfrm>
              <a:off x="11335348"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
            <p:cNvSpPr/>
            <p:nvPr/>
          </p:nvSpPr>
          <p:spPr>
            <a:xfrm>
              <a:off x="11335348"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
            <p:cNvSpPr/>
            <p:nvPr/>
          </p:nvSpPr>
          <p:spPr>
            <a:xfrm>
              <a:off x="1634076"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
            <p:cNvSpPr/>
            <p:nvPr/>
          </p:nvSpPr>
          <p:spPr>
            <a:xfrm>
              <a:off x="1634076"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
            <p:cNvSpPr/>
            <p:nvPr/>
          </p:nvSpPr>
          <p:spPr>
            <a:xfrm>
              <a:off x="1634076"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
            <p:cNvSpPr/>
            <p:nvPr/>
          </p:nvSpPr>
          <p:spPr>
            <a:xfrm>
              <a:off x="11335348"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
            <p:cNvSpPr/>
            <p:nvPr/>
          </p:nvSpPr>
          <p:spPr>
            <a:xfrm>
              <a:off x="11335348"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
            <p:cNvSpPr/>
            <p:nvPr/>
          </p:nvSpPr>
          <p:spPr>
            <a:xfrm>
              <a:off x="11335348"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
            <p:cNvSpPr/>
            <p:nvPr/>
          </p:nvSpPr>
          <p:spPr>
            <a:xfrm>
              <a:off x="8128225"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
            <p:cNvSpPr/>
            <p:nvPr/>
          </p:nvSpPr>
          <p:spPr>
            <a:xfrm>
              <a:off x="8128225"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
            <p:cNvSpPr/>
            <p:nvPr/>
          </p:nvSpPr>
          <p:spPr>
            <a:xfrm>
              <a:off x="8128225"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
            <p:cNvSpPr/>
            <p:nvPr/>
          </p:nvSpPr>
          <p:spPr>
            <a:xfrm>
              <a:off x="8128225"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
            <p:cNvSpPr/>
            <p:nvPr/>
          </p:nvSpPr>
          <p:spPr>
            <a:xfrm>
              <a:off x="17829497"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
            <p:cNvSpPr/>
            <p:nvPr/>
          </p:nvSpPr>
          <p:spPr>
            <a:xfrm>
              <a:off x="17829497"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
            <p:cNvSpPr/>
            <p:nvPr/>
          </p:nvSpPr>
          <p:spPr>
            <a:xfrm>
              <a:off x="17829497"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
            <p:cNvSpPr/>
            <p:nvPr/>
          </p:nvSpPr>
          <p:spPr>
            <a:xfrm>
              <a:off x="17829497"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
            <p:cNvSpPr/>
            <p:nvPr/>
          </p:nvSpPr>
          <p:spPr>
            <a:xfrm>
              <a:off x="21016878"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
            <p:cNvSpPr/>
            <p:nvPr/>
          </p:nvSpPr>
          <p:spPr>
            <a:xfrm>
              <a:off x="21016878"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
            <p:cNvSpPr/>
            <p:nvPr/>
          </p:nvSpPr>
          <p:spPr>
            <a:xfrm>
              <a:off x="21016878"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
            <p:cNvSpPr/>
            <p:nvPr/>
          </p:nvSpPr>
          <p:spPr>
            <a:xfrm>
              <a:off x="21016878"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
            <p:cNvSpPr/>
            <p:nvPr/>
          </p:nvSpPr>
          <p:spPr>
            <a:xfrm>
              <a:off x="8128225"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
            <p:cNvSpPr/>
            <p:nvPr/>
          </p:nvSpPr>
          <p:spPr>
            <a:xfrm>
              <a:off x="8128225"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
            <p:cNvSpPr/>
            <p:nvPr/>
          </p:nvSpPr>
          <p:spPr>
            <a:xfrm>
              <a:off x="8128225"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
            <p:cNvSpPr/>
            <p:nvPr/>
          </p:nvSpPr>
          <p:spPr>
            <a:xfrm>
              <a:off x="17829497"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
            <p:cNvSpPr/>
            <p:nvPr/>
          </p:nvSpPr>
          <p:spPr>
            <a:xfrm>
              <a:off x="17829497"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
            <p:cNvSpPr/>
            <p:nvPr/>
          </p:nvSpPr>
          <p:spPr>
            <a:xfrm>
              <a:off x="17829497"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
            <p:cNvSpPr/>
            <p:nvPr/>
          </p:nvSpPr>
          <p:spPr>
            <a:xfrm>
              <a:off x="21016878"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
            <p:cNvSpPr/>
            <p:nvPr/>
          </p:nvSpPr>
          <p:spPr>
            <a:xfrm>
              <a:off x="21016878"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
            <p:cNvSpPr/>
            <p:nvPr/>
          </p:nvSpPr>
          <p:spPr>
            <a:xfrm>
              <a:off x="21016878"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
            <p:cNvSpPr/>
            <p:nvPr/>
          </p:nvSpPr>
          <p:spPr>
            <a:xfrm>
              <a:off x="4881941"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
            <p:cNvSpPr/>
            <p:nvPr/>
          </p:nvSpPr>
          <p:spPr>
            <a:xfrm>
              <a:off x="4881941"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
            <p:cNvSpPr/>
            <p:nvPr/>
          </p:nvSpPr>
          <p:spPr>
            <a:xfrm>
              <a:off x="4881941"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
            <p:cNvSpPr/>
            <p:nvPr/>
          </p:nvSpPr>
          <p:spPr>
            <a:xfrm>
              <a:off x="4881941"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
            <p:cNvSpPr/>
            <p:nvPr/>
          </p:nvSpPr>
          <p:spPr>
            <a:xfrm>
              <a:off x="14583213" y="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
            <p:cNvSpPr/>
            <p:nvPr/>
          </p:nvSpPr>
          <p:spPr>
            <a:xfrm>
              <a:off x="14583213" y="63804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
            <p:cNvSpPr/>
            <p:nvPr/>
          </p:nvSpPr>
          <p:spPr>
            <a:xfrm>
              <a:off x="14583213" y="318770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
            <p:cNvSpPr/>
            <p:nvPr/>
          </p:nvSpPr>
          <p:spPr>
            <a:xfrm>
              <a:off x="14583213" y="956818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
            <p:cNvSpPr/>
            <p:nvPr/>
          </p:nvSpPr>
          <p:spPr>
            <a:xfrm>
              <a:off x="4881941"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
            <p:cNvSpPr/>
            <p:nvPr/>
          </p:nvSpPr>
          <p:spPr>
            <a:xfrm>
              <a:off x="4881941"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
            <p:cNvSpPr/>
            <p:nvPr/>
          </p:nvSpPr>
          <p:spPr>
            <a:xfrm>
              <a:off x="4881941"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
            <p:cNvSpPr/>
            <p:nvPr/>
          </p:nvSpPr>
          <p:spPr>
            <a:xfrm>
              <a:off x="14583213" y="16180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
            <p:cNvSpPr/>
            <p:nvPr/>
          </p:nvSpPr>
          <p:spPr>
            <a:xfrm>
              <a:off x="14583213" y="7998564"/>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
            <p:cNvSpPr/>
            <p:nvPr/>
          </p:nvSpPr>
          <p:spPr>
            <a:xfrm>
              <a:off x="14583213" y="480578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
            <p:cNvSpPr/>
            <p:nvPr/>
          </p:nvSpPr>
          <p:spPr>
            <a:xfrm>
              <a:off x="2172737"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
            <p:cNvSpPr/>
            <p:nvPr/>
          </p:nvSpPr>
          <p:spPr>
            <a:xfrm>
              <a:off x="2172737"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
            <p:cNvSpPr/>
            <p:nvPr/>
          </p:nvSpPr>
          <p:spPr>
            <a:xfrm>
              <a:off x="2172737"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
            <p:cNvSpPr/>
            <p:nvPr/>
          </p:nvSpPr>
          <p:spPr>
            <a:xfrm>
              <a:off x="2172737"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
            <p:cNvSpPr/>
            <p:nvPr/>
          </p:nvSpPr>
          <p:spPr>
            <a:xfrm>
              <a:off x="11874009"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
            <p:cNvSpPr/>
            <p:nvPr/>
          </p:nvSpPr>
          <p:spPr>
            <a:xfrm>
              <a:off x="11874009"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
            <p:cNvSpPr/>
            <p:nvPr/>
          </p:nvSpPr>
          <p:spPr>
            <a:xfrm>
              <a:off x="11874009"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
            <p:cNvSpPr/>
            <p:nvPr/>
          </p:nvSpPr>
          <p:spPr>
            <a:xfrm>
              <a:off x="11874009"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
            <p:cNvSpPr/>
            <p:nvPr/>
          </p:nvSpPr>
          <p:spPr>
            <a:xfrm>
              <a:off x="2172737"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
            <p:cNvSpPr/>
            <p:nvPr/>
          </p:nvSpPr>
          <p:spPr>
            <a:xfrm>
              <a:off x="2172737"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
            <p:cNvSpPr/>
            <p:nvPr/>
          </p:nvSpPr>
          <p:spPr>
            <a:xfrm>
              <a:off x="2172737"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
            <p:cNvSpPr/>
            <p:nvPr/>
          </p:nvSpPr>
          <p:spPr>
            <a:xfrm>
              <a:off x="11874009"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
            <p:cNvSpPr/>
            <p:nvPr/>
          </p:nvSpPr>
          <p:spPr>
            <a:xfrm>
              <a:off x="11874009"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
            <p:cNvSpPr/>
            <p:nvPr/>
          </p:nvSpPr>
          <p:spPr>
            <a:xfrm>
              <a:off x="11874009"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
            <p:cNvSpPr/>
            <p:nvPr/>
          </p:nvSpPr>
          <p:spPr>
            <a:xfrm>
              <a:off x="8666886"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
            <p:cNvSpPr/>
            <p:nvPr/>
          </p:nvSpPr>
          <p:spPr>
            <a:xfrm>
              <a:off x="8666886"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
            <p:cNvSpPr/>
            <p:nvPr/>
          </p:nvSpPr>
          <p:spPr>
            <a:xfrm>
              <a:off x="8666886"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
            <p:cNvSpPr/>
            <p:nvPr/>
          </p:nvSpPr>
          <p:spPr>
            <a:xfrm>
              <a:off x="8666886"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
            <p:cNvSpPr/>
            <p:nvPr/>
          </p:nvSpPr>
          <p:spPr>
            <a:xfrm>
              <a:off x="18368158"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
            <p:cNvSpPr/>
            <p:nvPr/>
          </p:nvSpPr>
          <p:spPr>
            <a:xfrm>
              <a:off x="18368158"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
            <p:cNvSpPr/>
            <p:nvPr/>
          </p:nvSpPr>
          <p:spPr>
            <a:xfrm>
              <a:off x="18368158"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
            <p:cNvSpPr/>
            <p:nvPr/>
          </p:nvSpPr>
          <p:spPr>
            <a:xfrm>
              <a:off x="18368158"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
            <p:cNvSpPr/>
            <p:nvPr/>
          </p:nvSpPr>
          <p:spPr>
            <a:xfrm>
              <a:off x="21555538"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
            <p:cNvSpPr/>
            <p:nvPr/>
          </p:nvSpPr>
          <p:spPr>
            <a:xfrm>
              <a:off x="21555538"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
            <p:cNvSpPr/>
            <p:nvPr/>
          </p:nvSpPr>
          <p:spPr>
            <a:xfrm>
              <a:off x="21555538"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
            <p:cNvSpPr/>
            <p:nvPr/>
          </p:nvSpPr>
          <p:spPr>
            <a:xfrm>
              <a:off x="21555538"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
            <p:cNvSpPr/>
            <p:nvPr/>
          </p:nvSpPr>
          <p:spPr>
            <a:xfrm>
              <a:off x="8666886"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
            <p:cNvSpPr/>
            <p:nvPr/>
          </p:nvSpPr>
          <p:spPr>
            <a:xfrm>
              <a:off x="8666886"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
            <p:cNvSpPr/>
            <p:nvPr/>
          </p:nvSpPr>
          <p:spPr>
            <a:xfrm>
              <a:off x="8666886"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
            <p:cNvSpPr/>
            <p:nvPr/>
          </p:nvSpPr>
          <p:spPr>
            <a:xfrm>
              <a:off x="18368158"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
            <p:cNvSpPr/>
            <p:nvPr/>
          </p:nvSpPr>
          <p:spPr>
            <a:xfrm>
              <a:off x="18368158"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
            <p:cNvSpPr/>
            <p:nvPr/>
          </p:nvSpPr>
          <p:spPr>
            <a:xfrm>
              <a:off x="18368158"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
            <p:cNvSpPr/>
            <p:nvPr/>
          </p:nvSpPr>
          <p:spPr>
            <a:xfrm>
              <a:off x="21555538"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
            <p:cNvSpPr/>
            <p:nvPr/>
          </p:nvSpPr>
          <p:spPr>
            <a:xfrm>
              <a:off x="21555538"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
            <p:cNvSpPr/>
            <p:nvPr/>
          </p:nvSpPr>
          <p:spPr>
            <a:xfrm>
              <a:off x="21555538"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
            <p:cNvSpPr/>
            <p:nvPr/>
          </p:nvSpPr>
          <p:spPr>
            <a:xfrm>
              <a:off x="5420602"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
            <p:cNvSpPr/>
            <p:nvPr/>
          </p:nvSpPr>
          <p:spPr>
            <a:xfrm>
              <a:off x="5420602"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
            <p:cNvSpPr/>
            <p:nvPr/>
          </p:nvSpPr>
          <p:spPr>
            <a:xfrm>
              <a:off x="5420602"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
            <p:cNvSpPr/>
            <p:nvPr/>
          </p:nvSpPr>
          <p:spPr>
            <a:xfrm>
              <a:off x="5420602"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
            <p:cNvSpPr/>
            <p:nvPr/>
          </p:nvSpPr>
          <p:spPr>
            <a:xfrm>
              <a:off x="15121873" y="5371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
            <p:cNvSpPr/>
            <p:nvPr/>
          </p:nvSpPr>
          <p:spPr>
            <a:xfrm>
              <a:off x="15121873" y="69176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
            <p:cNvSpPr/>
            <p:nvPr/>
          </p:nvSpPr>
          <p:spPr>
            <a:xfrm>
              <a:off x="15121873" y="372485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
            <p:cNvSpPr/>
            <p:nvPr/>
          </p:nvSpPr>
          <p:spPr>
            <a:xfrm>
              <a:off x="15121873" y="10105340"/>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
            <p:cNvSpPr/>
            <p:nvPr/>
          </p:nvSpPr>
          <p:spPr>
            <a:xfrm>
              <a:off x="5420602"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
            <p:cNvSpPr/>
            <p:nvPr/>
          </p:nvSpPr>
          <p:spPr>
            <a:xfrm>
              <a:off x="5420602"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
            <p:cNvSpPr/>
            <p:nvPr/>
          </p:nvSpPr>
          <p:spPr>
            <a:xfrm>
              <a:off x="5420602"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
            <p:cNvSpPr/>
            <p:nvPr/>
          </p:nvSpPr>
          <p:spPr>
            <a:xfrm>
              <a:off x="15121873" y="21552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
            <p:cNvSpPr/>
            <p:nvPr/>
          </p:nvSpPr>
          <p:spPr>
            <a:xfrm>
              <a:off x="15121873" y="8535719"/>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
            <p:cNvSpPr/>
            <p:nvPr/>
          </p:nvSpPr>
          <p:spPr>
            <a:xfrm>
              <a:off x="15121873" y="534293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
            <p:cNvSpPr/>
            <p:nvPr/>
          </p:nvSpPr>
          <p:spPr>
            <a:xfrm>
              <a:off x="2712598"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
            <p:cNvSpPr/>
            <p:nvPr/>
          </p:nvSpPr>
          <p:spPr>
            <a:xfrm>
              <a:off x="2712598"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
            <p:cNvSpPr/>
            <p:nvPr/>
          </p:nvSpPr>
          <p:spPr>
            <a:xfrm>
              <a:off x="2712598"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
            <p:cNvSpPr/>
            <p:nvPr/>
          </p:nvSpPr>
          <p:spPr>
            <a:xfrm>
              <a:off x="2712598"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
            <p:cNvSpPr/>
            <p:nvPr/>
          </p:nvSpPr>
          <p:spPr>
            <a:xfrm>
              <a:off x="12413870"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
            <p:cNvSpPr/>
            <p:nvPr/>
          </p:nvSpPr>
          <p:spPr>
            <a:xfrm>
              <a:off x="12413870"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
            <p:cNvSpPr/>
            <p:nvPr/>
          </p:nvSpPr>
          <p:spPr>
            <a:xfrm>
              <a:off x="12413870"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
            <p:cNvSpPr/>
            <p:nvPr/>
          </p:nvSpPr>
          <p:spPr>
            <a:xfrm>
              <a:off x="12413870"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
            <p:cNvSpPr/>
            <p:nvPr/>
          </p:nvSpPr>
          <p:spPr>
            <a:xfrm>
              <a:off x="2712598"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
            <p:cNvSpPr/>
            <p:nvPr/>
          </p:nvSpPr>
          <p:spPr>
            <a:xfrm>
              <a:off x="2712598"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
            <p:cNvSpPr/>
            <p:nvPr/>
          </p:nvSpPr>
          <p:spPr>
            <a:xfrm>
              <a:off x="2712598"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
            <p:cNvSpPr/>
            <p:nvPr/>
          </p:nvSpPr>
          <p:spPr>
            <a:xfrm>
              <a:off x="12413870"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
            <p:cNvSpPr/>
            <p:nvPr/>
          </p:nvSpPr>
          <p:spPr>
            <a:xfrm>
              <a:off x="12413870"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
            <p:cNvSpPr/>
            <p:nvPr/>
          </p:nvSpPr>
          <p:spPr>
            <a:xfrm>
              <a:off x="12413870"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
            <p:cNvSpPr/>
            <p:nvPr/>
          </p:nvSpPr>
          <p:spPr>
            <a:xfrm>
              <a:off x="9206747"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
            <p:cNvSpPr/>
            <p:nvPr/>
          </p:nvSpPr>
          <p:spPr>
            <a:xfrm>
              <a:off x="9206747"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
            <p:cNvSpPr/>
            <p:nvPr/>
          </p:nvSpPr>
          <p:spPr>
            <a:xfrm>
              <a:off x="9206747"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
            <p:cNvSpPr/>
            <p:nvPr/>
          </p:nvSpPr>
          <p:spPr>
            <a:xfrm>
              <a:off x="9206747"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
            <p:cNvSpPr/>
            <p:nvPr/>
          </p:nvSpPr>
          <p:spPr>
            <a:xfrm>
              <a:off x="18908019"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
            <p:cNvSpPr/>
            <p:nvPr/>
          </p:nvSpPr>
          <p:spPr>
            <a:xfrm>
              <a:off x="18908019"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
            <p:cNvSpPr/>
            <p:nvPr/>
          </p:nvSpPr>
          <p:spPr>
            <a:xfrm>
              <a:off x="18908019"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
            <p:cNvSpPr/>
            <p:nvPr/>
          </p:nvSpPr>
          <p:spPr>
            <a:xfrm>
              <a:off x="18908019"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
            <p:cNvSpPr/>
            <p:nvPr/>
          </p:nvSpPr>
          <p:spPr>
            <a:xfrm>
              <a:off x="9206747"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
            <p:cNvSpPr/>
            <p:nvPr/>
          </p:nvSpPr>
          <p:spPr>
            <a:xfrm>
              <a:off x="9206747"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
            <p:cNvSpPr/>
            <p:nvPr/>
          </p:nvSpPr>
          <p:spPr>
            <a:xfrm>
              <a:off x="9206747"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
            <p:cNvSpPr/>
            <p:nvPr/>
          </p:nvSpPr>
          <p:spPr>
            <a:xfrm>
              <a:off x="18908019"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
            <p:cNvSpPr/>
            <p:nvPr/>
          </p:nvSpPr>
          <p:spPr>
            <a:xfrm>
              <a:off x="18908019"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
            <p:cNvSpPr/>
            <p:nvPr/>
          </p:nvSpPr>
          <p:spPr>
            <a:xfrm>
              <a:off x="18908019"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
            <p:cNvSpPr/>
            <p:nvPr/>
          </p:nvSpPr>
          <p:spPr>
            <a:xfrm>
              <a:off x="5960463"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
            <p:cNvSpPr/>
            <p:nvPr/>
          </p:nvSpPr>
          <p:spPr>
            <a:xfrm>
              <a:off x="5960463"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
            <p:cNvSpPr/>
            <p:nvPr/>
          </p:nvSpPr>
          <p:spPr>
            <a:xfrm>
              <a:off x="5960463"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
            <p:cNvSpPr/>
            <p:nvPr/>
          </p:nvSpPr>
          <p:spPr>
            <a:xfrm>
              <a:off x="5960463"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
            <p:cNvSpPr/>
            <p:nvPr/>
          </p:nvSpPr>
          <p:spPr>
            <a:xfrm>
              <a:off x="15661734" y="10753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
            <p:cNvSpPr/>
            <p:nvPr/>
          </p:nvSpPr>
          <p:spPr>
            <a:xfrm>
              <a:off x="15661734" y="74558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
            <p:cNvSpPr/>
            <p:nvPr/>
          </p:nvSpPr>
          <p:spPr>
            <a:xfrm>
              <a:off x="15661734" y="426305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
            <p:cNvSpPr/>
            <p:nvPr/>
          </p:nvSpPr>
          <p:spPr>
            <a:xfrm>
              <a:off x="15661734" y="10643536"/>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
            <p:cNvSpPr/>
            <p:nvPr/>
          </p:nvSpPr>
          <p:spPr>
            <a:xfrm>
              <a:off x="5960463"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
            <p:cNvSpPr/>
            <p:nvPr/>
          </p:nvSpPr>
          <p:spPr>
            <a:xfrm>
              <a:off x="5960463"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
            <p:cNvSpPr/>
            <p:nvPr/>
          </p:nvSpPr>
          <p:spPr>
            <a:xfrm>
              <a:off x="5960463"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
            <p:cNvSpPr/>
            <p:nvPr/>
          </p:nvSpPr>
          <p:spPr>
            <a:xfrm>
              <a:off x="15661734" y="26934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
            <p:cNvSpPr/>
            <p:nvPr/>
          </p:nvSpPr>
          <p:spPr>
            <a:xfrm>
              <a:off x="15661734" y="9073915"/>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
            <p:cNvSpPr/>
            <p:nvPr/>
          </p:nvSpPr>
          <p:spPr>
            <a:xfrm>
              <a:off x="15661734" y="5881131"/>
              <a:ext cx="82416" cy="8278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
            <p:cNvSpPr/>
            <p:nvPr/>
          </p:nvSpPr>
          <p:spPr>
            <a:xfrm>
              <a:off x="545144"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25" name="Google Shape;425;p1"/>
            <p:cNvSpPr/>
            <p:nvPr/>
          </p:nvSpPr>
          <p:spPr>
            <a:xfrm>
              <a:off x="545144"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26" name="Google Shape;426;p1"/>
            <p:cNvSpPr/>
            <p:nvPr/>
          </p:nvSpPr>
          <p:spPr>
            <a:xfrm>
              <a:off x="545144"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27" name="Google Shape;427;p1"/>
            <p:cNvSpPr/>
            <p:nvPr/>
          </p:nvSpPr>
          <p:spPr>
            <a:xfrm>
              <a:off x="545144"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28" name="Google Shape;428;p1"/>
            <p:cNvSpPr/>
            <p:nvPr/>
          </p:nvSpPr>
          <p:spPr>
            <a:xfrm>
              <a:off x="10246416"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29" name="Google Shape;429;p1"/>
            <p:cNvSpPr/>
            <p:nvPr/>
          </p:nvSpPr>
          <p:spPr>
            <a:xfrm>
              <a:off x="10246416"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0" name="Google Shape;430;p1"/>
            <p:cNvSpPr/>
            <p:nvPr/>
          </p:nvSpPr>
          <p:spPr>
            <a:xfrm>
              <a:off x="10246416"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1" name="Google Shape;431;p1"/>
            <p:cNvSpPr/>
            <p:nvPr/>
          </p:nvSpPr>
          <p:spPr>
            <a:xfrm>
              <a:off x="10246416"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2" name="Google Shape;432;p1"/>
            <p:cNvSpPr/>
            <p:nvPr/>
          </p:nvSpPr>
          <p:spPr>
            <a:xfrm>
              <a:off x="545144"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3" name="Google Shape;433;p1"/>
            <p:cNvSpPr/>
            <p:nvPr/>
          </p:nvSpPr>
          <p:spPr>
            <a:xfrm>
              <a:off x="545144"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4" name="Google Shape;434;p1"/>
            <p:cNvSpPr/>
            <p:nvPr/>
          </p:nvSpPr>
          <p:spPr>
            <a:xfrm>
              <a:off x="545144"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5" name="Google Shape;435;p1"/>
            <p:cNvSpPr/>
            <p:nvPr/>
          </p:nvSpPr>
          <p:spPr>
            <a:xfrm>
              <a:off x="10246416"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6" name="Google Shape;436;p1"/>
            <p:cNvSpPr/>
            <p:nvPr/>
          </p:nvSpPr>
          <p:spPr>
            <a:xfrm>
              <a:off x="10246416"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7" name="Google Shape;437;p1"/>
            <p:cNvSpPr/>
            <p:nvPr/>
          </p:nvSpPr>
          <p:spPr>
            <a:xfrm>
              <a:off x="10246416"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8" name="Google Shape;438;p1"/>
            <p:cNvSpPr/>
            <p:nvPr/>
          </p:nvSpPr>
          <p:spPr>
            <a:xfrm>
              <a:off x="7039293"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39" name="Google Shape;439;p1"/>
            <p:cNvSpPr/>
            <p:nvPr/>
          </p:nvSpPr>
          <p:spPr>
            <a:xfrm>
              <a:off x="7039293"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0" name="Google Shape;440;p1"/>
            <p:cNvSpPr/>
            <p:nvPr/>
          </p:nvSpPr>
          <p:spPr>
            <a:xfrm>
              <a:off x="7039293"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1" name="Google Shape;441;p1"/>
            <p:cNvSpPr/>
            <p:nvPr/>
          </p:nvSpPr>
          <p:spPr>
            <a:xfrm>
              <a:off x="7039293"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2" name="Google Shape;442;p1"/>
            <p:cNvSpPr/>
            <p:nvPr/>
          </p:nvSpPr>
          <p:spPr>
            <a:xfrm>
              <a:off x="16740566"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3" name="Google Shape;443;p1"/>
            <p:cNvSpPr/>
            <p:nvPr/>
          </p:nvSpPr>
          <p:spPr>
            <a:xfrm>
              <a:off x="16740566"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4" name="Google Shape;444;p1"/>
            <p:cNvSpPr/>
            <p:nvPr/>
          </p:nvSpPr>
          <p:spPr>
            <a:xfrm>
              <a:off x="16740566"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5" name="Google Shape;445;p1"/>
            <p:cNvSpPr/>
            <p:nvPr/>
          </p:nvSpPr>
          <p:spPr>
            <a:xfrm>
              <a:off x="16740566"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6" name="Google Shape;446;p1"/>
            <p:cNvSpPr/>
            <p:nvPr/>
          </p:nvSpPr>
          <p:spPr>
            <a:xfrm>
              <a:off x="19927945"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7" name="Google Shape;447;p1"/>
            <p:cNvSpPr/>
            <p:nvPr/>
          </p:nvSpPr>
          <p:spPr>
            <a:xfrm>
              <a:off x="19927945"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8" name="Google Shape;448;p1"/>
            <p:cNvSpPr/>
            <p:nvPr/>
          </p:nvSpPr>
          <p:spPr>
            <a:xfrm>
              <a:off x="19927945"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49" name="Google Shape;449;p1"/>
            <p:cNvSpPr/>
            <p:nvPr/>
          </p:nvSpPr>
          <p:spPr>
            <a:xfrm>
              <a:off x="19927945"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0" name="Google Shape;450;p1"/>
            <p:cNvSpPr/>
            <p:nvPr/>
          </p:nvSpPr>
          <p:spPr>
            <a:xfrm>
              <a:off x="7039293"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1" name="Google Shape;451;p1"/>
            <p:cNvSpPr/>
            <p:nvPr/>
          </p:nvSpPr>
          <p:spPr>
            <a:xfrm>
              <a:off x="7039293"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2" name="Google Shape;452;p1"/>
            <p:cNvSpPr/>
            <p:nvPr/>
          </p:nvSpPr>
          <p:spPr>
            <a:xfrm>
              <a:off x="7039293"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3" name="Google Shape;453;p1"/>
            <p:cNvSpPr/>
            <p:nvPr/>
          </p:nvSpPr>
          <p:spPr>
            <a:xfrm>
              <a:off x="16740566"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4" name="Google Shape;454;p1"/>
            <p:cNvSpPr/>
            <p:nvPr/>
          </p:nvSpPr>
          <p:spPr>
            <a:xfrm>
              <a:off x="16740566"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5" name="Google Shape;455;p1"/>
            <p:cNvSpPr/>
            <p:nvPr/>
          </p:nvSpPr>
          <p:spPr>
            <a:xfrm>
              <a:off x="16740566"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6" name="Google Shape;456;p1"/>
            <p:cNvSpPr/>
            <p:nvPr/>
          </p:nvSpPr>
          <p:spPr>
            <a:xfrm>
              <a:off x="19927945"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7" name="Google Shape;457;p1"/>
            <p:cNvSpPr/>
            <p:nvPr/>
          </p:nvSpPr>
          <p:spPr>
            <a:xfrm>
              <a:off x="19927945"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8" name="Google Shape;458;p1"/>
            <p:cNvSpPr/>
            <p:nvPr/>
          </p:nvSpPr>
          <p:spPr>
            <a:xfrm>
              <a:off x="19927945"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59" name="Google Shape;459;p1"/>
            <p:cNvSpPr/>
            <p:nvPr/>
          </p:nvSpPr>
          <p:spPr>
            <a:xfrm>
              <a:off x="3793009"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0" name="Google Shape;460;p1"/>
            <p:cNvSpPr/>
            <p:nvPr/>
          </p:nvSpPr>
          <p:spPr>
            <a:xfrm>
              <a:off x="3793009"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1" name="Google Shape;461;p1"/>
            <p:cNvSpPr/>
            <p:nvPr/>
          </p:nvSpPr>
          <p:spPr>
            <a:xfrm>
              <a:off x="3793009"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2" name="Google Shape;462;p1"/>
            <p:cNvSpPr/>
            <p:nvPr/>
          </p:nvSpPr>
          <p:spPr>
            <a:xfrm>
              <a:off x="3793009"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3" name="Google Shape;463;p1"/>
            <p:cNvSpPr/>
            <p:nvPr/>
          </p:nvSpPr>
          <p:spPr>
            <a:xfrm>
              <a:off x="13494281"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4" name="Google Shape;464;p1"/>
            <p:cNvSpPr/>
            <p:nvPr/>
          </p:nvSpPr>
          <p:spPr>
            <a:xfrm>
              <a:off x="13494281"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5" name="Google Shape;465;p1"/>
            <p:cNvSpPr/>
            <p:nvPr/>
          </p:nvSpPr>
          <p:spPr>
            <a:xfrm>
              <a:off x="13494281"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6" name="Google Shape;466;p1"/>
            <p:cNvSpPr/>
            <p:nvPr/>
          </p:nvSpPr>
          <p:spPr>
            <a:xfrm>
              <a:off x="13494281"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7" name="Google Shape;467;p1"/>
            <p:cNvSpPr/>
            <p:nvPr/>
          </p:nvSpPr>
          <p:spPr>
            <a:xfrm>
              <a:off x="3793009"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8" name="Google Shape;468;p1"/>
            <p:cNvSpPr/>
            <p:nvPr/>
          </p:nvSpPr>
          <p:spPr>
            <a:xfrm>
              <a:off x="3793009"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69" name="Google Shape;469;p1"/>
            <p:cNvSpPr/>
            <p:nvPr/>
          </p:nvSpPr>
          <p:spPr>
            <a:xfrm>
              <a:off x="3793009"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0" name="Google Shape;470;p1"/>
            <p:cNvSpPr/>
            <p:nvPr/>
          </p:nvSpPr>
          <p:spPr>
            <a:xfrm>
              <a:off x="13494281"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1" name="Google Shape;471;p1"/>
            <p:cNvSpPr/>
            <p:nvPr/>
          </p:nvSpPr>
          <p:spPr>
            <a:xfrm>
              <a:off x="13494281"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2" name="Google Shape;472;p1"/>
            <p:cNvSpPr/>
            <p:nvPr/>
          </p:nvSpPr>
          <p:spPr>
            <a:xfrm>
              <a:off x="13494281"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3" name="Google Shape;473;p1"/>
            <p:cNvSpPr/>
            <p:nvPr/>
          </p:nvSpPr>
          <p:spPr>
            <a:xfrm>
              <a:off x="1083805"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4" name="Google Shape;474;p1"/>
            <p:cNvSpPr/>
            <p:nvPr/>
          </p:nvSpPr>
          <p:spPr>
            <a:xfrm>
              <a:off x="1083805"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5" name="Google Shape;475;p1"/>
            <p:cNvSpPr/>
            <p:nvPr/>
          </p:nvSpPr>
          <p:spPr>
            <a:xfrm>
              <a:off x="1083805"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6" name="Google Shape;476;p1"/>
            <p:cNvSpPr/>
            <p:nvPr/>
          </p:nvSpPr>
          <p:spPr>
            <a:xfrm>
              <a:off x="1083805"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7" name="Google Shape;477;p1"/>
            <p:cNvSpPr/>
            <p:nvPr/>
          </p:nvSpPr>
          <p:spPr>
            <a:xfrm>
              <a:off x="10785077"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8" name="Google Shape;478;p1"/>
            <p:cNvSpPr/>
            <p:nvPr/>
          </p:nvSpPr>
          <p:spPr>
            <a:xfrm>
              <a:off x="10785077"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79" name="Google Shape;479;p1"/>
            <p:cNvSpPr/>
            <p:nvPr/>
          </p:nvSpPr>
          <p:spPr>
            <a:xfrm>
              <a:off x="10785077"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0" name="Google Shape;480;p1"/>
            <p:cNvSpPr/>
            <p:nvPr/>
          </p:nvSpPr>
          <p:spPr>
            <a:xfrm>
              <a:off x="10785077"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1" name="Google Shape;481;p1"/>
            <p:cNvSpPr/>
            <p:nvPr/>
          </p:nvSpPr>
          <p:spPr>
            <a:xfrm>
              <a:off x="1083805"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2" name="Google Shape;482;p1"/>
            <p:cNvSpPr/>
            <p:nvPr/>
          </p:nvSpPr>
          <p:spPr>
            <a:xfrm>
              <a:off x="1083805"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3" name="Google Shape;483;p1"/>
            <p:cNvSpPr/>
            <p:nvPr/>
          </p:nvSpPr>
          <p:spPr>
            <a:xfrm>
              <a:off x="1083805"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4" name="Google Shape;484;p1"/>
            <p:cNvSpPr/>
            <p:nvPr/>
          </p:nvSpPr>
          <p:spPr>
            <a:xfrm>
              <a:off x="10785077"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5" name="Google Shape;485;p1"/>
            <p:cNvSpPr/>
            <p:nvPr/>
          </p:nvSpPr>
          <p:spPr>
            <a:xfrm>
              <a:off x="10785077"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6" name="Google Shape;486;p1"/>
            <p:cNvSpPr/>
            <p:nvPr/>
          </p:nvSpPr>
          <p:spPr>
            <a:xfrm>
              <a:off x="10785077"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7" name="Google Shape;487;p1"/>
            <p:cNvSpPr/>
            <p:nvPr/>
          </p:nvSpPr>
          <p:spPr>
            <a:xfrm>
              <a:off x="7577954"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8" name="Google Shape;488;p1"/>
            <p:cNvSpPr/>
            <p:nvPr/>
          </p:nvSpPr>
          <p:spPr>
            <a:xfrm>
              <a:off x="7577954"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89" name="Google Shape;489;p1"/>
            <p:cNvSpPr/>
            <p:nvPr/>
          </p:nvSpPr>
          <p:spPr>
            <a:xfrm>
              <a:off x="7577954"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0" name="Google Shape;490;p1"/>
            <p:cNvSpPr/>
            <p:nvPr/>
          </p:nvSpPr>
          <p:spPr>
            <a:xfrm>
              <a:off x="7577954"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1" name="Google Shape;491;p1"/>
            <p:cNvSpPr/>
            <p:nvPr/>
          </p:nvSpPr>
          <p:spPr>
            <a:xfrm>
              <a:off x="17279227"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2" name="Google Shape;492;p1"/>
            <p:cNvSpPr/>
            <p:nvPr/>
          </p:nvSpPr>
          <p:spPr>
            <a:xfrm>
              <a:off x="17279227"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3" name="Google Shape;493;p1"/>
            <p:cNvSpPr/>
            <p:nvPr/>
          </p:nvSpPr>
          <p:spPr>
            <a:xfrm>
              <a:off x="17279227"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4" name="Google Shape;494;p1"/>
            <p:cNvSpPr/>
            <p:nvPr/>
          </p:nvSpPr>
          <p:spPr>
            <a:xfrm>
              <a:off x="17279227"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5" name="Google Shape;495;p1"/>
            <p:cNvSpPr/>
            <p:nvPr/>
          </p:nvSpPr>
          <p:spPr>
            <a:xfrm>
              <a:off x="20466606"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6" name="Google Shape;496;p1"/>
            <p:cNvSpPr/>
            <p:nvPr/>
          </p:nvSpPr>
          <p:spPr>
            <a:xfrm>
              <a:off x="20466606"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7" name="Google Shape;497;p1"/>
            <p:cNvSpPr/>
            <p:nvPr/>
          </p:nvSpPr>
          <p:spPr>
            <a:xfrm>
              <a:off x="20466606"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8" name="Google Shape;498;p1"/>
            <p:cNvSpPr/>
            <p:nvPr/>
          </p:nvSpPr>
          <p:spPr>
            <a:xfrm>
              <a:off x="20466606"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499" name="Google Shape;499;p1"/>
            <p:cNvSpPr/>
            <p:nvPr/>
          </p:nvSpPr>
          <p:spPr>
            <a:xfrm>
              <a:off x="7577954"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0" name="Google Shape;500;p1"/>
            <p:cNvSpPr/>
            <p:nvPr/>
          </p:nvSpPr>
          <p:spPr>
            <a:xfrm>
              <a:off x="7577954"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1" name="Google Shape;501;p1"/>
            <p:cNvSpPr/>
            <p:nvPr/>
          </p:nvSpPr>
          <p:spPr>
            <a:xfrm>
              <a:off x="7577954"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2" name="Google Shape;502;p1"/>
            <p:cNvSpPr/>
            <p:nvPr/>
          </p:nvSpPr>
          <p:spPr>
            <a:xfrm>
              <a:off x="17279227"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3" name="Google Shape;503;p1"/>
            <p:cNvSpPr/>
            <p:nvPr/>
          </p:nvSpPr>
          <p:spPr>
            <a:xfrm>
              <a:off x="17279227"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4" name="Google Shape;504;p1"/>
            <p:cNvSpPr/>
            <p:nvPr/>
          </p:nvSpPr>
          <p:spPr>
            <a:xfrm>
              <a:off x="17279227"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5" name="Google Shape;505;p1"/>
            <p:cNvSpPr/>
            <p:nvPr/>
          </p:nvSpPr>
          <p:spPr>
            <a:xfrm>
              <a:off x="20466606"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6" name="Google Shape;506;p1"/>
            <p:cNvSpPr/>
            <p:nvPr/>
          </p:nvSpPr>
          <p:spPr>
            <a:xfrm>
              <a:off x="20466606"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7" name="Google Shape;507;p1"/>
            <p:cNvSpPr/>
            <p:nvPr/>
          </p:nvSpPr>
          <p:spPr>
            <a:xfrm>
              <a:off x="20466606"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8" name="Google Shape;508;p1"/>
            <p:cNvSpPr/>
            <p:nvPr/>
          </p:nvSpPr>
          <p:spPr>
            <a:xfrm>
              <a:off x="4331670"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09" name="Google Shape;509;p1"/>
            <p:cNvSpPr/>
            <p:nvPr/>
          </p:nvSpPr>
          <p:spPr>
            <a:xfrm>
              <a:off x="4331670"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0" name="Google Shape;510;p1"/>
            <p:cNvSpPr/>
            <p:nvPr/>
          </p:nvSpPr>
          <p:spPr>
            <a:xfrm>
              <a:off x="4331670"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1" name="Google Shape;511;p1"/>
            <p:cNvSpPr/>
            <p:nvPr/>
          </p:nvSpPr>
          <p:spPr>
            <a:xfrm>
              <a:off x="4331670"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2" name="Google Shape;512;p1"/>
            <p:cNvSpPr/>
            <p:nvPr/>
          </p:nvSpPr>
          <p:spPr>
            <a:xfrm>
              <a:off x="14032942"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3" name="Google Shape;513;p1"/>
            <p:cNvSpPr/>
            <p:nvPr/>
          </p:nvSpPr>
          <p:spPr>
            <a:xfrm>
              <a:off x="14032942"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4" name="Google Shape;514;p1"/>
            <p:cNvSpPr/>
            <p:nvPr/>
          </p:nvSpPr>
          <p:spPr>
            <a:xfrm>
              <a:off x="14032942"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5" name="Google Shape;515;p1"/>
            <p:cNvSpPr/>
            <p:nvPr/>
          </p:nvSpPr>
          <p:spPr>
            <a:xfrm>
              <a:off x="14032942"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6" name="Google Shape;516;p1"/>
            <p:cNvSpPr/>
            <p:nvPr/>
          </p:nvSpPr>
          <p:spPr>
            <a:xfrm>
              <a:off x="4331670"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7" name="Google Shape;517;p1"/>
            <p:cNvSpPr/>
            <p:nvPr/>
          </p:nvSpPr>
          <p:spPr>
            <a:xfrm>
              <a:off x="4331670"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8" name="Google Shape;518;p1"/>
            <p:cNvSpPr/>
            <p:nvPr/>
          </p:nvSpPr>
          <p:spPr>
            <a:xfrm>
              <a:off x="4331670"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19" name="Google Shape;519;p1"/>
            <p:cNvSpPr/>
            <p:nvPr/>
          </p:nvSpPr>
          <p:spPr>
            <a:xfrm>
              <a:off x="14032942"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0" name="Google Shape;520;p1"/>
            <p:cNvSpPr/>
            <p:nvPr/>
          </p:nvSpPr>
          <p:spPr>
            <a:xfrm>
              <a:off x="14032942"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1" name="Google Shape;521;p1"/>
            <p:cNvSpPr/>
            <p:nvPr/>
          </p:nvSpPr>
          <p:spPr>
            <a:xfrm>
              <a:off x="14032942"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2" name="Google Shape;522;p1"/>
            <p:cNvSpPr/>
            <p:nvPr/>
          </p:nvSpPr>
          <p:spPr>
            <a:xfrm>
              <a:off x="1623665"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3" name="Google Shape;523;p1"/>
            <p:cNvSpPr/>
            <p:nvPr/>
          </p:nvSpPr>
          <p:spPr>
            <a:xfrm>
              <a:off x="1623665"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4" name="Google Shape;524;p1"/>
            <p:cNvSpPr/>
            <p:nvPr/>
          </p:nvSpPr>
          <p:spPr>
            <a:xfrm>
              <a:off x="1623665"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5" name="Google Shape;525;p1"/>
            <p:cNvSpPr/>
            <p:nvPr/>
          </p:nvSpPr>
          <p:spPr>
            <a:xfrm>
              <a:off x="1623665"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6" name="Google Shape;526;p1"/>
            <p:cNvSpPr/>
            <p:nvPr/>
          </p:nvSpPr>
          <p:spPr>
            <a:xfrm>
              <a:off x="11324938"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7" name="Google Shape;527;p1"/>
            <p:cNvSpPr/>
            <p:nvPr/>
          </p:nvSpPr>
          <p:spPr>
            <a:xfrm>
              <a:off x="11324938"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8" name="Google Shape;528;p1"/>
            <p:cNvSpPr/>
            <p:nvPr/>
          </p:nvSpPr>
          <p:spPr>
            <a:xfrm>
              <a:off x="11324938"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29" name="Google Shape;529;p1"/>
            <p:cNvSpPr/>
            <p:nvPr/>
          </p:nvSpPr>
          <p:spPr>
            <a:xfrm>
              <a:off x="11324938"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0" name="Google Shape;530;p1"/>
            <p:cNvSpPr/>
            <p:nvPr/>
          </p:nvSpPr>
          <p:spPr>
            <a:xfrm>
              <a:off x="1623665"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1" name="Google Shape;531;p1"/>
            <p:cNvSpPr/>
            <p:nvPr/>
          </p:nvSpPr>
          <p:spPr>
            <a:xfrm>
              <a:off x="1623665"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2" name="Google Shape;532;p1"/>
            <p:cNvSpPr/>
            <p:nvPr/>
          </p:nvSpPr>
          <p:spPr>
            <a:xfrm>
              <a:off x="1623665"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3" name="Google Shape;533;p1"/>
            <p:cNvSpPr/>
            <p:nvPr/>
          </p:nvSpPr>
          <p:spPr>
            <a:xfrm>
              <a:off x="11324938"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4" name="Google Shape;534;p1"/>
            <p:cNvSpPr/>
            <p:nvPr/>
          </p:nvSpPr>
          <p:spPr>
            <a:xfrm>
              <a:off x="11324938"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5" name="Google Shape;535;p1"/>
            <p:cNvSpPr/>
            <p:nvPr/>
          </p:nvSpPr>
          <p:spPr>
            <a:xfrm>
              <a:off x="11324938"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6" name="Google Shape;536;p1"/>
            <p:cNvSpPr/>
            <p:nvPr/>
          </p:nvSpPr>
          <p:spPr>
            <a:xfrm>
              <a:off x="8117814"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7" name="Google Shape;537;p1"/>
            <p:cNvSpPr/>
            <p:nvPr/>
          </p:nvSpPr>
          <p:spPr>
            <a:xfrm>
              <a:off x="8117814"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8" name="Google Shape;538;p1"/>
            <p:cNvSpPr/>
            <p:nvPr/>
          </p:nvSpPr>
          <p:spPr>
            <a:xfrm>
              <a:off x="8117814"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39" name="Google Shape;539;p1"/>
            <p:cNvSpPr/>
            <p:nvPr/>
          </p:nvSpPr>
          <p:spPr>
            <a:xfrm>
              <a:off x="8117814"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0" name="Google Shape;540;p1"/>
            <p:cNvSpPr/>
            <p:nvPr/>
          </p:nvSpPr>
          <p:spPr>
            <a:xfrm>
              <a:off x="17819086"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1" name="Google Shape;541;p1"/>
            <p:cNvSpPr/>
            <p:nvPr/>
          </p:nvSpPr>
          <p:spPr>
            <a:xfrm>
              <a:off x="17819086"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2" name="Google Shape;542;p1"/>
            <p:cNvSpPr/>
            <p:nvPr/>
          </p:nvSpPr>
          <p:spPr>
            <a:xfrm>
              <a:off x="17819086"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3" name="Google Shape;543;p1"/>
            <p:cNvSpPr/>
            <p:nvPr/>
          </p:nvSpPr>
          <p:spPr>
            <a:xfrm>
              <a:off x="17819086"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4" name="Google Shape;544;p1"/>
            <p:cNvSpPr/>
            <p:nvPr/>
          </p:nvSpPr>
          <p:spPr>
            <a:xfrm>
              <a:off x="21006467"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5" name="Google Shape;545;p1"/>
            <p:cNvSpPr/>
            <p:nvPr/>
          </p:nvSpPr>
          <p:spPr>
            <a:xfrm>
              <a:off x="21006467"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6" name="Google Shape;546;p1"/>
            <p:cNvSpPr/>
            <p:nvPr/>
          </p:nvSpPr>
          <p:spPr>
            <a:xfrm>
              <a:off x="21006467"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7" name="Google Shape;547;p1"/>
            <p:cNvSpPr/>
            <p:nvPr/>
          </p:nvSpPr>
          <p:spPr>
            <a:xfrm>
              <a:off x="21006467"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8" name="Google Shape;548;p1"/>
            <p:cNvSpPr/>
            <p:nvPr/>
          </p:nvSpPr>
          <p:spPr>
            <a:xfrm>
              <a:off x="8117814"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49" name="Google Shape;549;p1"/>
            <p:cNvSpPr/>
            <p:nvPr/>
          </p:nvSpPr>
          <p:spPr>
            <a:xfrm>
              <a:off x="8117814"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0" name="Google Shape;550;p1"/>
            <p:cNvSpPr/>
            <p:nvPr/>
          </p:nvSpPr>
          <p:spPr>
            <a:xfrm>
              <a:off x="8117814"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1" name="Google Shape;551;p1"/>
            <p:cNvSpPr/>
            <p:nvPr/>
          </p:nvSpPr>
          <p:spPr>
            <a:xfrm>
              <a:off x="17819086"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2" name="Google Shape;552;p1"/>
            <p:cNvSpPr/>
            <p:nvPr/>
          </p:nvSpPr>
          <p:spPr>
            <a:xfrm>
              <a:off x="17819086"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3" name="Google Shape;553;p1"/>
            <p:cNvSpPr/>
            <p:nvPr/>
          </p:nvSpPr>
          <p:spPr>
            <a:xfrm>
              <a:off x="17819086"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4" name="Google Shape;554;p1"/>
            <p:cNvSpPr/>
            <p:nvPr/>
          </p:nvSpPr>
          <p:spPr>
            <a:xfrm>
              <a:off x="21006467"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5" name="Google Shape;555;p1"/>
            <p:cNvSpPr/>
            <p:nvPr/>
          </p:nvSpPr>
          <p:spPr>
            <a:xfrm>
              <a:off x="21006467"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6" name="Google Shape;556;p1"/>
            <p:cNvSpPr/>
            <p:nvPr/>
          </p:nvSpPr>
          <p:spPr>
            <a:xfrm>
              <a:off x="21006467"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7" name="Google Shape;557;p1"/>
            <p:cNvSpPr/>
            <p:nvPr/>
          </p:nvSpPr>
          <p:spPr>
            <a:xfrm>
              <a:off x="4871530"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8" name="Google Shape;558;p1"/>
            <p:cNvSpPr/>
            <p:nvPr/>
          </p:nvSpPr>
          <p:spPr>
            <a:xfrm>
              <a:off x="4871530"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59" name="Google Shape;559;p1"/>
            <p:cNvSpPr/>
            <p:nvPr/>
          </p:nvSpPr>
          <p:spPr>
            <a:xfrm>
              <a:off x="4871530"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0" name="Google Shape;560;p1"/>
            <p:cNvSpPr/>
            <p:nvPr/>
          </p:nvSpPr>
          <p:spPr>
            <a:xfrm>
              <a:off x="4871530"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1" name="Google Shape;561;p1"/>
            <p:cNvSpPr/>
            <p:nvPr/>
          </p:nvSpPr>
          <p:spPr>
            <a:xfrm>
              <a:off x="14572803"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2" name="Google Shape;562;p1"/>
            <p:cNvSpPr/>
            <p:nvPr/>
          </p:nvSpPr>
          <p:spPr>
            <a:xfrm>
              <a:off x="14572803"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3" name="Google Shape;563;p1"/>
            <p:cNvSpPr/>
            <p:nvPr/>
          </p:nvSpPr>
          <p:spPr>
            <a:xfrm>
              <a:off x="14572803"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4" name="Google Shape;564;p1"/>
            <p:cNvSpPr/>
            <p:nvPr/>
          </p:nvSpPr>
          <p:spPr>
            <a:xfrm>
              <a:off x="14572803"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5" name="Google Shape;565;p1"/>
            <p:cNvSpPr/>
            <p:nvPr/>
          </p:nvSpPr>
          <p:spPr>
            <a:xfrm>
              <a:off x="4871530"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6" name="Google Shape;566;p1"/>
            <p:cNvSpPr/>
            <p:nvPr/>
          </p:nvSpPr>
          <p:spPr>
            <a:xfrm>
              <a:off x="4871530"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7" name="Google Shape;567;p1"/>
            <p:cNvSpPr/>
            <p:nvPr/>
          </p:nvSpPr>
          <p:spPr>
            <a:xfrm>
              <a:off x="4871530"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8" name="Google Shape;568;p1"/>
            <p:cNvSpPr/>
            <p:nvPr/>
          </p:nvSpPr>
          <p:spPr>
            <a:xfrm>
              <a:off x="14572803"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69" name="Google Shape;569;p1"/>
            <p:cNvSpPr/>
            <p:nvPr/>
          </p:nvSpPr>
          <p:spPr>
            <a:xfrm>
              <a:off x="14572803"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0" name="Google Shape;570;p1"/>
            <p:cNvSpPr/>
            <p:nvPr/>
          </p:nvSpPr>
          <p:spPr>
            <a:xfrm>
              <a:off x="14572803"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1" name="Google Shape;571;p1"/>
            <p:cNvSpPr/>
            <p:nvPr/>
          </p:nvSpPr>
          <p:spPr>
            <a:xfrm>
              <a:off x="6405"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2" name="Google Shape;572;p1"/>
            <p:cNvSpPr/>
            <p:nvPr/>
          </p:nvSpPr>
          <p:spPr>
            <a:xfrm>
              <a:off x="6405"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3" name="Google Shape;573;p1"/>
            <p:cNvSpPr/>
            <p:nvPr/>
          </p:nvSpPr>
          <p:spPr>
            <a:xfrm>
              <a:off x="6405"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4" name="Google Shape;574;p1"/>
            <p:cNvSpPr/>
            <p:nvPr/>
          </p:nvSpPr>
          <p:spPr>
            <a:xfrm>
              <a:off x="6405"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5" name="Google Shape;575;p1"/>
            <p:cNvSpPr/>
            <p:nvPr/>
          </p:nvSpPr>
          <p:spPr>
            <a:xfrm>
              <a:off x="9707677"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6" name="Google Shape;576;p1"/>
            <p:cNvSpPr/>
            <p:nvPr/>
          </p:nvSpPr>
          <p:spPr>
            <a:xfrm>
              <a:off x="9707677"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7" name="Google Shape;577;p1"/>
            <p:cNvSpPr/>
            <p:nvPr/>
          </p:nvSpPr>
          <p:spPr>
            <a:xfrm>
              <a:off x="9707677"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8" name="Google Shape;578;p1"/>
            <p:cNvSpPr/>
            <p:nvPr/>
          </p:nvSpPr>
          <p:spPr>
            <a:xfrm>
              <a:off x="9707677"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79" name="Google Shape;579;p1"/>
            <p:cNvSpPr/>
            <p:nvPr/>
          </p:nvSpPr>
          <p:spPr>
            <a:xfrm>
              <a:off x="6405"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0" name="Google Shape;580;p1"/>
            <p:cNvSpPr/>
            <p:nvPr/>
          </p:nvSpPr>
          <p:spPr>
            <a:xfrm>
              <a:off x="6405"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1" name="Google Shape;581;p1"/>
            <p:cNvSpPr/>
            <p:nvPr/>
          </p:nvSpPr>
          <p:spPr>
            <a:xfrm>
              <a:off x="6405"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2" name="Google Shape;582;p1"/>
            <p:cNvSpPr/>
            <p:nvPr/>
          </p:nvSpPr>
          <p:spPr>
            <a:xfrm>
              <a:off x="9707677"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3" name="Google Shape;583;p1"/>
            <p:cNvSpPr/>
            <p:nvPr/>
          </p:nvSpPr>
          <p:spPr>
            <a:xfrm>
              <a:off x="9707677"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4" name="Google Shape;584;p1"/>
            <p:cNvSpPr/>
            <p:nvPr/>
          </p:nvSpPr>
          <p:spPr>
            <a:xfrm>
              <a:off x="9707677"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5" name="Google Shape;585;p1"/>
            <p:cNvSpPr/>
            <p:nvPr/>
          </p:nvSpPr>
          <p:spPr>
            <a:xfrm>
              <a:off x="6500554"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6" name="Google Shape;586;p1"/>
            <p:cNvSpPr/>
            <p:nvPr/>
          </p:nvSpPr>
          <p:spPr>
            <a:xfrm>
              <a:off x="6500554"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7" name="Google Shape;587;p1"/>
            <p:cNvSpPr/>
            <p:nvPr/>
          </p:nvSpPr>
          <p:spPr>
            <a:xfrm>
              <a:off x="6500554"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8" name="Google Shape;588;p1"/>
            <p:cNvSpPr/>
            <p:nvPr/>
          </p:nvSpPr>
          <p:spPr>
            <a:xfrm>
              <a:off x="6500554"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89" name="Google Shape;589;p1"/>
            <p:cNvSpPr/>
            <p:nvPr/>
          </p:nvSpPr>
          <p:spPr>
            <a:xfrm>
              <a:off x="16201827"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0" name="Google Shape;590;p1"/>
            <p:cNvSpPr/>
            <p:nvPr/>
          </p:nvSpPr>
          <p:spPr>
            <a:xfrm>
              <a:off x="16201827"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1" name="Google Shape;591;p1"/>
            <p:cNvSpPr/>
            <p:nvPr/>
          </p:nvSpPr>
          <p:spPr>
            <a:xfrm>
              <a:off x="16201827"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2" name="Google Shape;592;p1"/>
            <p:cNvSpPr/>
            <p:nvPr/>
          </p:nvSpPr>
          <p:spPr>
            <a:xfrm>
              <a:off x="16201827"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3" name="Google Shape;593;p1"/>
            <p:cNvSpPr/>
            <p:nvPr/>
          </p:nvSpPr>
          <p:spPr>
            <a:xfrm>
              <a:off x="19389206"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4" name="Google Shape;594;p1"/>
            <p:cNvSpPr/>
            <p:nvPr/>
          </p:nvSpPr>
          <p:spPr>
            <a:xfrm>
              <a:off x="19389206"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5" name="Google Shape;595;p1"/>
            <p:cNvSpPr/>
            <p:nvPr/>
          </p:nvSpPr>
          <p:spPr>
            <a:xfrm>
              <a:off x="19389206"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6" name="Google Shape;596;p1"/>
            <p:cNvSpPr/>
            <p:nvPr/>
          </p:nvSpPr>
          <p:spPr>
            <a:xfrm>
              <a:off x="19389206"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7" name="Google Shape;597;p1"/>
            <p:cNvSpPr/>
            <p:nvPr/>
          </p:nvSpPr>
          <p:spPr>
            <a:xfrm>
              <a:off x="6500554"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8" name="Google Shape;598;p1"/>
            <p:cNvSpPr/>
            <p:nvPr/>
          </p:nvSpPr>
          <p:spPr>
            <a:xfrm>
              <a:off x="6500554"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599" name="Google Shape;599;p1"/>
            <p:cNvSpPr/>
            <p:nvPr/>
          </p:nvSpPr>
          <p:spPr>
            <a:xfrm>
              <a:off x="6500554"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0" name="Google Shape;600;p1"/>
            <p:cNvSpPr/>
            <p:nvPr/>
          </p:nvSpPr>
          <p:spPr>
            <a:xfrm>
              <a:off x="16201827"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1" name="Google Shape;601;p1"/>
            <p:cNvSpPr/>
            <p:nvPr/>
          </p:nvSpPr>
          <p:spPr>
            <a:xfrm>
              <a:off x="16201827"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2" name="Google Shape;602;p1"/>
            <p:cNvSpPr/>
            <p:nvPr/>
          </p:nvSpPr>
          <p:spPr>
            <a:xfrm>
              <a:off x="16201827"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3" name="Google Shape;603;p1"/>
            <p:cNvSpPr/>
            <p:nvPr/>
          </p:nvSpPr>
          <p:spPr>
            <a:xfrm>
              <a:off x="19389206"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4" name="Google Shape;604;p1"/>
            <p:cNvSpPr/>
            <p:nvPr/>
          </p:nvSpPr>
          <p:spPr>
            <a:xfrm>
              <a:off x="19389206"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5" name="Google Shape;605;p1"/>
            <p:cNvSpPr/>
            <p:nvPr/>
          </p:nvSpPr>
          <p:spPr>
            <a:xfrm>
              <a:off x="19389206"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6" name="Google Shape;606;p1"/>
            <p:cNvSpPr/>
            <p:nvPr/>
          </p:nvSpPr>
          <p:spPr>
            <a:xfrm>
              <a:off x="3254270"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7" name="Google Shape;607;p1"/>
            <p:cNvSpPr/>
            <p:nvPr/>
          </p:nvSpPr>
          <p:spPr>
            <a:xfrm>
              <a:off x="3254270"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8" name="Google Shape;608;p1"/>
            <p:cNvSpPr/>
            <p:nvPr/>
          </p:nvSpPr>
          <p:spPr>
            <a:xfrm>
              <a:off x="3254270"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09" name="Google Shape;609;p1"/>
            <p:cNvSpPr/>
            <p:nvPr/>
          </p:nvSpPr>
          <p:spPr>
            <a:xfrm>
              <a:off x="3254270"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0" name="Google Shape;610;p1"/>
            <p:cNvSpPr/>
            <p:nvPr/>
          </p:nvSpPr>
          <p:spPr>
            <a:xfrm>
              <a:off x="12955542" y="10753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1" name="Google Shape;611;p1"/>
            <p:cNvSpPr/>
            <p:nvPr/>
          </p:nvSpPr>
          <p:spPr>
            <a:xfrm>
              <a:off x="12955542" y="74558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2" name="Google Shape;612;p1"/>
            <p:cNvSpPr/>
            <p:nvPr/>
          </p:nvSpPr>
          <p:spPr>
            <a:xfrm>
              <a:off x="12955542" y="426305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3" name="Google Shape;613;p1"/>
            <p:cNvSpPr/>
            <p:nvPr/>
          </p:nvSpPr>
          <p:spPr>
            <a:xfrm>
              <a:off x="12955542" y="10643536"/>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4" name="Google Shape;614;p1"/>
            <p:cNvSpPr/>
            <p:nvPr/>
          </p:nvSpPr>
          <p:spPr>
            <a:xfrm>
              <a:off x="3254270"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5" name="Google Shape;615;p1"/>
            <p:cNvSpPr/>
            <p:nvPr/>
          </p:nvSpPr>
          <p:spPr>
            <a:xfrm>
              <a:off x="3254270"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6" name="Google Shape;616;p1"/>
            <p:cNvSpPr/>
            <p:nvPr/>
          </p:nvSpPr>
          <p:spPr>
            <a:xfrm>
              <a:off x="3254270"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7" name="Google Shape;617;p1"/>
            <p:cNvSpPr/>
            <p:nvPr/>
          </p:nvSpPr>
          <p:spPr>
            <a:xfrm>
              <a:off x="12955542" y="26934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8" name="Google Shape;618;p1"/>
            <p:cNvSpPr/>
            <p:nvPr/>
          </p:nvSpPr>
          <p:spPr>
            <a:xfrm>
              <a:off x="12955542" y="907391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19" name="Google Shape;619;p1"/>
            <p:cNvSpPr/>
            <p:nvPr/>
          </p:nvSpPr>
          <p:spPr>
            <a:xfrm>
              <a:off x="12955542" y="5881131"/>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0" name="Google Shape;620;p1"/>
            <p:cNvSpPr/>
            <p:nvPr/>
          </p:nvSpPr>
          <p:spPr>
            <a:xfrm>
              <a:off x="2172630"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1" name="Google Shape;621;p1"/>
            <p:cNvSpPr/>
            <p:nvPr/>
          </p:nvSpPr>
          <p:spPr>
            <a:xfrm>
              <a:off x="2172630"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2" name="Google Shape;622;p1"/>
            <p:cNvSpPr/>
            <p:nvPr/>
          </p:nvSpPr>
          <p:spPr>
            <a:xfrm>
              <a:off x="2172630"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3" name="Google Shape;623;p1"/>
            <p:cNvSpPr/>
            <p:nvPr/>
          </p:nvSpPr>
          <p:spPr>
            <a:xfrm>
              <a:off x="2172630"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4" name="Google Shape;624;p1"/>
            <p:cNvSpPr/>
            <p:nvPr/>
          </p:nvSpPr>
          <p:spPr>
            <a:xfrm>
              <a:off x="11873903"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5" name="Google Shape;625;p1"/>
            <p:cNvSpPr/>
            <p:nvPr/>
          </p:nvSpPr>
          <p:spPr>
            <a:xfrm>
              <a:off x="11873903"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6" name="Google Shape;626;p1"/>
            <p:cNvSpPr/>
            <p:nvPr/>
          </p:nvSpPr>
          <p:spPr>
            <a:xfrm>
              <a:off x="11873903"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7" name="Google Shape;627;p1"/>
            <p:cNvSpPr/>
            <p:nvPr/>
          </p:nvSpPr>
          <p:spPr>
            <a:xfrm>
              <a:off x="11873903"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8" name="Google Shape;628;p1"/>
            <p:cNvSpPr/>
            <p:nvPr/>
          </p:nvSpPr>
          <p:spPr>
            <a:xfrm>
              <a:off x="2172630"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29" name="Google Shape;629;p1"/>
            <p:cNvSpPr/>
            <p:nvPr/>
          </p:nvSpPr>
          <p:spPr>
            <a:xfrm>
              <a:off x="2172630"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0" name="Google Shape;630;p1"/>
            <p:cNvSpPr/>
            <p:nvPr/>
          </p:nvSpPr>
          <p:spPr>
            <a:xfrm>
              <a:off x="2172630"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1" name="Google Shape;631;p1"/>
            <p:cNvSpPr/>
            <p:nvPr/>
          </p:nvSpPr>
          <p:spPr>
            <a:xfrm>
              <a:off x="11873903"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2" name="Google Shape;632;p1"/>
            <p:cNvSpPr/>
            <p:nvPr/>
          </p:nvSpPr>
          <p:spPr>
            <a:xfrm>
              <a:off x="11873903"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3" name="Google Shape;633;p1"/>
            <p:cNvSpPr/>
            <p:nvPr/>
          </p:nvSpPr>
          <p:spPr>
            <a:xfrm>
              <a:off x="11873903"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4" name="Google Shape;634;p1"/>
            <p:cNvSpPr/>
            <p:nvPr/>
          </p:nvSpPr>
          <p:spPr>
            <a:xfrm>
              <a:off x="8666779"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5" name="Google Shape;635;p1"/>
            <p:cNvSpPr/>
            <p:nvPr/>
          </p:nvSpPr>
          <p:spPr>
            <a:xfrm>
              <a:off x="8666779"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6" name="Google Shape;636;p1"/>
            <p:cNvSpPr/>
            <p:nvPr/>
          </p:nvSpPr>
          <p:spPr>
            <a:xfrm>
              <a:off x="8666779"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7" name="Google Shape;637;p1"/>
            <p:cNvSpPr/>
            <p:nvPr/>
          </p:nvSpPr>
          <p:spPr>
            <a:xfrm>
              <a:off x="8666779"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8" name="Google Shape;638;p1"/>
            <p:cNvSpPr/>
            <p:nvPr/>
          </p:nvSpPr>
          <p:spPr>
            <a:xfrm>
              <a:off x="18368052"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39" name="Google Shape;639;p1"/>
            <p:cNvSpPr/>
            <p:nvPr/>
          </p:nvSpPr>
          <p:spPr>
            <a:xfrm>
              <a:off x="18368052"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0" name="Google Shape;640;p1"/>
            <p:cNvSpPr/>
            <p:nvPr/>
          </p:nvSpPr>
          <p:spPr>
            <a:xfrm>
              <a:off x="18368052"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1" name="Google Shape;641;p1"/>
            <p:cNvSpPr/>
            <p:nvPr/>
          </p:nvSpPr>
          <p:spPr>
            <a:xfrm>
              <a:off x="18368052"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2" name="Google Shape;642;p1"/>
            <p:cNvSpPr/>
            <p:nvPr/>
          </p:nvSpPr>
          <p:spPr>
            <a:xfrm>
              <a:off x="21555431"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3" name="Google Shape;643;p1"/>
            <p:cNvSpPr/>
            <p:nvPr/>
          </p:nvSpPr>
          <p:spPr>
            <a:xfrm>
              <a:off x="21555431"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4" name="Google Shape;644;p1"/>
            <p:cNvSpPr/>
            <p:nvPr/>
          </p:nvSpPr>
          <p:spPr>
            <a:xfrm>
              <a:off x="21555431"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5" name="Google Shape;645;p1"/>
            <p:cNvSpPr/>
            <p:nvPr/>
          </p:nvSpPr>
          <p:spPr>
            <a:xfrm>
              <a:off x="21555431"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6" name="Google Shape;646;p1"/>
            <p:cNvSpPr/>
            <p:nvPr/>
          </p:nvSpPr>
          <p:spPr>
            <a:xfrm>
              <a:off x="8666779"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7" name="Google Shape;647;p1"/>
            <p:cNvSpPr/>
            <p:nvPr/>
          </p:nvSpPr>
          <p:spPr>
            <a:xfrm>
              <a:off x="8666779"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8" name="Google Shape;648;p1"/>
            <p:cNvSpPr/>
            <p:nvPr/>
          </p:nvSpPr>
          <p:spPr>
            <a:xfrm>
              <a:off x="8666779"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49" name="Google Shape;649;p1"/>
            <p:cNvSpPr/>
            <p:nvPr/>
          </p:nvSpPr>
          <p:spPr>
            <a:xfrm>
              <a:off x="18368052"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0" name="Google Shape;650;p1"/>
            <p:cNvSpPr/>
            <p:nvPr/>
          </p:nvSpPr>
          <p:spPr>
            <a:xfrm>
              <a:off x="18368052"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1" name="Google Shape;651;p1"/>
            <p:cNvSpPr/>
            <p:nvPr/>
          </p:nvSpPr>
          <p:spPr>
            <a:xfrm>
              <a:off x="18368052"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2" name="Google Shape;652;p1"/>
            <p:cNvSpPr/>
            <p:nvPr/>
          </p:nvSpPr>
          <p:spPr>
            <a:xfrm>
              <a:off x="21555431"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3" name="Google Shape;653;p1"/>
            <p:cNvSpPr/>
            <p:nvPr/>
          </p:nvSpPr>
          <p:spPr>
            <a:xfrm>
              <a:off x="21555431"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4" name="Google Shape;654;p1"/>
            <p:cNvSpPr/>
            <p:nvPr/>
          </p:nvSpPr>
          <p:spPr>
            <a:xfrm>
              <a:off x="21555431"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5" name="Google Shape;655;p1"/>
            <p:cNvSpPr/>
            <p:nvPr/>
          </p:nvSpPr>
          <p:spPr>
            <a:xfrm>
              <a:off x="5420495"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6" name="Google Shape;656;p1"/>
            <p:cNvSpPr/>
            <p:nvPr/>
          </p:nvSpPr>
          <p:spPr>
            <a:xfrm>
              <a:off x="5420495"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7" name="Google Shape;657;p1"/>
            <p:cNvSpPr/>
            <p:nvPr/>
          </p:nvSpPr>
          <p:spPr>
            <a:xfrm>
              <a:off x="5420495"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8" name="Google Shape;658;p1"/>
            <p:cNvSpPr/>
            <p:nvPr/>
          </p:nvSpPr>
          <p:spPr>
            <a:xfrm>
              <a:off x="5420495"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59" name="Google Shape;659;p1"/>
            <p:cNvSpPr/>
            <p:nvPr/>
          </p:nvSpPr>
          <p:spPr>
            <a:xfrm>
              <a:off x="15121769" y="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0" name="Google Shape;660;p1"/>
            <p:cNvSpPr/>
            <p:nvPr/>
          </p:nvSpPr>
          <p:spPr>
            <a:xfrm>
              <a:off x="15121769" y="63804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1" name="Google Shape;661;p1"/>
            <p:cNvSpPr/>
            <p:nvPr/>
          </p:nvSpPr>
          <p:spPr>
            <a:xfrm>
              <a:off x="15121769" y="318770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2" name="Google Shape;662;p1"/>
            <p:cNvSpPr/>
            <p:nvPr/>
          </p:nvSpPr>
          <p:spPr>
            <a:xfrm>
              <a:off x="15121769" y="956818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3" name="Google Shape;663;p1"/>
            <p:cNvSpPr/>
            <p:nvPr/>
          </p:nvSpPr>
          <p:spPr>
            <a:xfrm>
              <a:off x="5420495"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4" name="Google Shape;664;p1"/>
            <p:cNvSpPr/>
            <p:nvPr/>
          </p:nvSpPr>
          <p:spPr>
            <a:xfrm>
              <a:off x="5420495"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5" name="Google Shape;665;p1"/>
            <p:cNvSpPr/>
            <p:nvPr/>
          </p:nvSpPr>
          <p:spPr>
            <a:xfrm>
              <a:off x="5420495"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6" name="Google Shape;666;p1"/>
            <p:cNvSpPr/>
            <p:nvPr/>
          </p:nvSpPr>
          <p:spPr>
            <a:xfrm>
              <a:off x="15121769" y="16180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7" name="Google Shape;667;p1"/>
            <p:cNvSpPr/>
            <p:nvPr/>
          </p:nvSpPr>
          <p:spPr>
            <a:xfrm>
              <a:off x="15121769" y="7998564"/>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8" name="Google Shape;668;p1"/>
            <p:cNvSpPr/>
            <p:nvPr/>
          </p:nvSpPr>
          <p:spPr>
            <a:xfrm>
              <a:off x="15121769" y="480578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69" name="Google Shape;669;p1"/>
            <p:cNvSpPr/>
            <p:nvPr/>
          </p:nvSpPr>
          <p:spPr>
            <a:xfrm>
              <a:off x="2711291"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0" name="Google Shape;670;p1"/>
            <p:cNvSpPr/>
            <p:nvPr/>
          </p:nvSpPr>
          <p:spPr>
            <a:xfrm>
              <a:off x="2711291"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1" name="Google Shape;671;p1"/>
            <p:cNvSpPr/>
            <p:nvPr/>
          </p:nvSpPr>
          <p:spPr>
            <a:xfrm>
              <a:off x="2711291"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2" name="Google Shape;672;p1"/>
            <p:cNvSpPr/>
            <p:nvPr/>
          </p:nvSpPr>
          <p:spPr>
            <a:xfrm>
              <a:off x="2711291"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3" name="Google Shape;673;p1"/>
            <p:cNvSpPr/>
            <p:nvPr/>
          </p:nvSpPr>
          <p:spPr>
            <a:xfrm>
              <a:off x="12412563"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4" name="Google Shape;674;p1"/>
            <p:cNvSpPr/>
            <p:nvPr/>
          </p:nvSpPr>
          <p:spPr>
            <a:xfrm>
              <a:off x="12412563"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5" name="Google Shape;675;p1"/>
            <p:cNvSpPr/>
            <p:nvPr/>
          </p:nvSpPr>
          <p:spPr>
            <a:xfrm>
              <a:off x="12412563"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6" name="Google Shape;676;p1"/>
            <p:cNvSpPr/>
            <p:nvPr/>
          </p:nvSpPr>
          <p:spPr>
            <a:xfrm>
              <a:off x="12412563"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7" name="Google Shape;677;p1"/>
            <p:cNvSpPr/>
            <p:nvPr/>
          </p:nvSpPr>
          <p:spPr>
            <a:xfrm>
              <a:off x="2711291"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8" name="Google Shape;678;p1"/>
            <p:cNvSpPr/>
            <p:nvPr/>
          </p:nvSpPr>
          <p:spPr>
            <a:xfrm>
              <a:off x="2711291"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79" name="Google Shape;679;p1"/>
            <p:cNvSpPr/>
            <p:nvPr/>
          </p:nvSpPr>
          <p:spPr>
            <a:xfrm>
              <a:off x="2711291"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0" name="Google Shape;680;p1"/>
            <p:cNvSpPr/>
            <p:nvPr/>
          </p:nvSpPr>
          <p:spPr>
            <a:xfrm>
              <a:off x="12412563"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1" name="Google Shape;681;p1"/>
            <p:cNvSpPr/>
            <p:nvPr/>
          </p:nvSpPr>
          <p:spPr>
            <a:xfrm>
              <a:off x="12412563"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2" name="Google Shape;682;p1"/>
            <p:cNvSpPr/>
            <p:nvPr/>
          </p:nvSpPr>
          <p:spPr>
            <a:xfrm>
              <a:off x="12412563"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3" name="Google Shape;683;p1"/>
            <p:cNvSpPr/>
            <p:nvPr/>
          </p:nvSpPr>
          <p:spPr>
            <a:xfrm>
              <a:off x="9205440"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4" name="Google Shape;684;p1"/>
            <p:cNvSpPr/>
            <p:nvPr/>
          </p:nvSpPr>
          <p:spPr>
            <a:xfrm>
              <a:off x="9205440"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5" name="Google Shape;685;p1"/>
            <p:cNvSpPr/>
            <p:nvPr/>
          </p:nvSpPr>
          <p:spPr>
            <a:xfrm>
              <a:off x="9205440"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6" name="Google Shape;686;p1"/>
            <p:cNvSpPr/>
            <p:nvPr/>
          </p:nvSpPr>
          <p:spPr>
            <a:xfrm>
              <a:off x="9205440"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7" name="Google Shape;687;p1"/>
            <p:cNvSpPr/>
            <p:nvPr/>
          </p:nvSpPr>
          <p:spPr>
            <a:xfrm>
              <a:off x="18906713"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8" name="Google Shape;688;p1"/>
            <p:cNvSpPr/>
            <p:nvPr/>
          </p:nvSpPr>
          <p:spPr>
            <a:xfrm>
              <a:off x="18906713"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89" name="Google Shape;689;p1"/>
            <p:cNvSpPr/>
            <p:nvPr/>
          </p:nvSpPr>
          <p:spPr>
            <a:xfrm>
              <a:off x="18906713"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0" name="Google Shape;690;p1"/>
            <p:cNvSpPr/>
            <p:nvPr/>
          </p:nvSpPr>
          <p:spPr>
            <a:xfrm>
              <a:off x="18906713"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1" name="Google Shape;691;p1"/>
            <p:cNvSpPr/>
            <p:nvPr/>
          </p:nvSpPr>
          <p:spPr>
            <a:xfrm>
              <a:off x="9205440"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2" name="Google Shape;692;p1"/>
            <p:cNvSpPr/>
            <p:nvPr/>
          </p:nvSpPr>
          <p:spPr>
            <a:xfrm>
              <a:off x="9205440"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3" name="Google Shape;693;p1"/>
            <p:cNvSpPr/>
            <p:nvPr/>
          </p:nvSpPr>
          <p:spPr>
            <a:xfrm>
              <a:off x="9205440"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4" name="Google Shape;694;p1"/>
            <p:cNvSpPr/>
            <p:nvPr/>
          </p:nvSpPr>
          <p:spPr>
            <a:xfrm>
              <a:off x="18906713"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5" name="Google Shape;695;p1"/>
            <p:cNvSpPr/>
            <p:nvPr/>
          </p:nvSpPr>
          <p:spPr>
            <a:xfrm>
              <a:off x="18906713"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6" name="Google Shape;696;p1"/>
            <p:cNvSpPr/>
            <p:nvPr/>
          </p:nvSpPr>
          <p:spPr>
            <a:xfrm>
              <a:off x="18906713"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7" name="Google Shape;697;p1"/>
            <p:cNvSpPr/>
            <p:nvPr/>
          </p:nvSpPr>
          <p:spPr>
            <a:xfrm>
              <a:off x="5959156"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8" name="Google Shape;698;p1"/>
            <p:cNvSpPr/>
            <p:nvPr/>
          </p:nvSpPr>
          <p:spPr>
            <a:xfrm>
              <a:off x="5959156"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699" name="Google Shape;699;p1"/>
            <p:cNvSpPr/>
            <p:nvPr/>
          </p:nvSpPr>
          <p:spPr>
            <a:xfrm>
              <a:off x="5959156"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0" name="Google Shape;700;p1"/>
            <p:cNvSpPr/>
            <p:nvPr/>
          </p:nvSpPr>
          <p:spPr>
            <a:xfrm>
              <a:off x="5959156"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1" name="Google Shape;701;p1"/>
            <p:cNvSpPr/>
            <p:nvPr/>
          </p:nvSpPr>
          <p:spPr>
            <a:xfrm>
              <a:off x="15660428" y="5371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2" name="Google Shape;702;p1"/>
            <p:cNvSpPr/>
            <p:nvPr/>
          </p:nvSpPr>
          <p:spPr>
            <a:xfrm>
              <a:off x="15660428" y="69176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3" name="Google Shape;703;p1"/>
            <p:cNvSpPr/>
            <p:nvPr/>
          </p:nvSpPr>
          <p:spPr>
            <a:xfrm>
              <a:off x="15660428" y="372485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4" name="Google Shape;704;p1"/>
            <p:cNvSpPr/>
            <p:nvPr/>
          </p:nvSpPr>
          <p:spPr>
            <a:xfrm>
              <a:off x="15660428" y="10105340"/>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5" name="Google Shape;705;p1"/>
            <p:cNvSpPr/>
            <p:nvPr/>
          </p:nvSpPr>
          <p:spPr>
            <a:xfrm>
              <a:off x="5959156"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6" name="Google Shape;706;p1"/>
            <p:cNvSpPr/>
            <p:nvPr/>
          </p:nvSpPr>
          <p:spPr>
            <a:xfrm>
              <a:off x="5959156"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7" name="Google Shape;707;p1"/>
            <p:cNvSpPr/>
            <p:nvPr/>
          </p:nvSpPr>
          <p:spPr>
            <a:xfrm>
              <a:off x="5959156"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8" name="Google Shape;708;p1"/>
            <p:cNvSpPr/>
            <p:nvPr/>
          </p:nvSpPr>
          <p:spPr>
            <a:xfrm>
              <a:off x="15660428" y="21552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09" name="Google Shape;709;p1"/>
            <p:cNvSpPr/>
            <p:nvPr/>
          </p:nvSpPr>
          <p:spPr>
            <a:xfrm>
              <a:off x="15660428" y="8535719"/>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10" name="Google Shape;710;p1"/>
            <p:cNvSpPr/>
            <p:nvPr/>
          </p:nvSpPr>
          <p:spPr>
            <a:xfrm>
              <a:off x="15660428" y="5342935"/>
              <a:ext cx="82785" cy="82785"/>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711" name="Google Shape;711;p1"/>
            <p:cNvSpPr/>
            <p:nvPr/>
          </p:nvSpPr>
          <p:spPr>
            <a:xfrm>
              <a:off x="1083883"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2" name="Google Shape;712;p1"/>
            <p:cNvSpPr/>
            <p:nvPr/>
          </p:nvSpPr>
          <p:spPr>
            <a:xfrm>
              <a:off x="1083883"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3" name="Google Shape;713;p1"/>
            <p:cNvSpPr/>
            <p:nvPr/>
          </p:nvSpPr>
          <p:spPr>
            <a:xfrm>
              <a:off x="1083883"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4" name="Google Shape;714;p1"/>
            <p:cNvSpPr/>
            <p:nvPr/>
          </p:nvSpPr>
          <p:spPr>
            <a:xfrm>
              <a:off x="1083883"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5" name="Google Shape;715;p1"/>
            <p:cNvSpPr/>
            <p:nvPr/>
          </p:nvSpPr>
          <p:spPr>
            <a:xfrm>
              <a:off x="10785155"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6" name="Google Shape;716;p1"/>
            <p:cNvSpPr/>
            <p:nvPr/>
          </p:nvSpPr>
          <p:spPr>
            <a:xfrm>
              <a:off x="10785155"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7" name="Google Shape;717;p1"/>
            <p:cNvSpPr/>
            <p:nvPr/>
          </p:nvSpPr>
          <p:spPr>
            <a:xfrm>
              <a:off x="10785155"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8" name="Google Shape;718;p1"/>
            <p:cNvSpPr/>
            <p:nvPr/>
          </p:nvSpPr>
          <p:spPr>
            <a:xfrm>
              <a:off x="10785155"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19" name="Google Shape;719;p1"/>
            <p:cNvSpPr/>
            <p:nvPr/>
          </p:nvSpPr>
          <p:spPr>
            <a:xfrm>
              <a:off x="1083883"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0" name="Google Shape;720;p1"/>
            <p:cNvSpPr/>
            <p:nvPr/>
          </p:nvSpPr>
          <p:spPr>
            <a:xfrm>
              <a:off x="1083883"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1" name="Google Shape;721;p1"/>
            <p:cNvSpPr/>
            <p:nvPr/>
          </p:nvSpPr>
          <p:spPr>
            <a:xfrm>
              <a:off x="1083883"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2" name="Google Shape;722;p1"/>
            <p:cNvSpPr/>
            <p:nvPr/>
          </p:nvSpPr>
          <p:spPr>
            <a:xfrm>
              <a:off x="10785155"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3" name="Google Shape;723;p1"/>
            <p:cNvSpPr/>
            <p:nvPr/>
          </p:nvSpPr>
          <p:spPr>
            <a:xfrm>
              <a:off x="10785155"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4" name="Google Shape;724;p1"/>
            <p:cNvSpPr/>
            <p:nvPr/>
          </p:nvSpPr>
          <p:spPr>
            <a:xfrm>
              <a:off x="10785155"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5" name="Google Shape;725;p1"/>
            <p:cNvSpPr/>
            <p:nvPr/>
          </p:nvSpPr>
          <p:spPr>
            <a:xfrm>
              <a:off x="7578032"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6" name="Google Shape;726;p1"/>
            <p:cNvSpPr/>
            <p:nvPr/>
          </p:nvSpPr>
          <p:spPr>
            <a:xfrm>
              <a:off x="7578032"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7" name="Google Shape;727;p1"/>
            <p:cNvSpPr/>
            <p:nvPr/>
          </p:nvSpPr>
          <p:spPr>
            <a:xfrm>
              <a:off x="7578032"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8" name="Google Shape;728;p1"/>
            <p:cNvSpPr/>
            <p:nvPr/>
          </p:nvSpPr>
          <p:spPr>
            <a:xfrm>
              <a:off x="7578032"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29" name="Google Shape;729;p1"/>
            <p:cNvSpPr/>
            <p:nvPr/>
          </p:nvSpPr>
          <p:spPr>
            <a:xfrm>
              <a:off x="17279305"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0" name="Google Shape;730;p1"/>
            <p:cNvSpPr/>
            <p:nvPr/>
          </p:nvSpPr>
          <p:spPr>
            <a:xfrm>
              <a:off x="17279305"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1" name="Google Shape;731;p1"/>
            <p:cNvSpPr/>
            <p:nvPr/>
          </p:nvSpPr>
          <p:spPr>
            <a:xfrm>
              <a:off x="17279305"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2" name="Google Shape;732;p1"/>
            <p:cNvSpPr/>
            <p:nvPr/>
          </p:nvSpPr>
          <p:spPr>
            <a:xfrm>
              <a:off x="17279305"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3" name="Google Shape;733;p1"/>
            <p:cNvSpPr/>
            <p:nvPr/>
          </p:nvSpPr>
          <p:spPr>
            <a:xfrm>
              <a:off x="20466684"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4" name="Google Shape;734;p1"/>
            <p:cNvSpPr/>
            <p:nvPr/>
          </p:nvSpPr>
          <p:spPr>
            <a:xfrm>
              <a:off x="20466684"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5" name="Google Shape;735;p1"/>
            <p:cNvSpPr/>
            <p:nvPr/>
          </p:nvSpPr>
          <p:spPr>
            <a:xfrm>
              <a:off x="20466684"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6" name="Google Shape;736;p1"/>
            <p:cNvSpPr/>
            <p:nvPr/>
          </p:nvSpPr>
          <p:spPr>
            <a:xfrm>
              <a:off x="20466684"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7" name="Google Shape;737;p1"/>
            <p:cNvSpPr/>
            <p:nvPr/>
          </p:nvSpPr>
          <p:spPr>
            <a:xfrm>
              <a:off x="7578032"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8" name="Google Shape;738;p1"/>
            <p:cNvSpPr/>
            <p:nvPr/>
          </p:nvSpPr>
          <p:spPr>
            <a:xfrm>
              <a:off x="7578032"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39" name="Google Shape;739;p1"/>
            <p:cNvSpPr/>
            <p:nvPr/>
          </p:nvSpPr>
          <p:spPr>
            <a:xfrm>
              <a:off x="7578032"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0" name="Google Shape;740;p1"/>
            <p:cNvSpPr/>
            <p:nvPr/>
          </p:nvSpPr>
          <p:spPr>
            <a:xfrm>
              <a:off x="17279305"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1" name="Google Shape;741;p1"/>
            <p:cNvSpPr/>
            <p:nvPr/>
          </p:nvSpPr>
          <p:spPr>
            <a:xfrm>
              <a:off x="17279305"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2" name="Google Shape;742;p1"/>
            <p:cNvSpPr/>
            <p:nvPr/>
          </p:nvSpPr>
          <p:spPr>
            <a:xfrm>
              <a:off x="17279305"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3" name="Google Shape;743;p1"/>
            <p:cNvSpPr/>
            <p:nvPr/>
          </p:nvSpPr>
          <p:spPr>
            <a:xfrm>
              <a:off x="20466684"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4" name="Google Shape;744;p1"/>
            <p:cNvSpPr/>
            <p:nvPr/>
          </p:nvSpPr>
          <p:spPr>
            <a:xfrm>
              <a:off x="20466684"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5" name="Google Shape;745;p1"/>
            <p:cNvSpPr/>
            <p:nvPr/>
          </p:nvSpPr>
          <p:spPr>
            <a:xfrm>
              <a:off x="20466684"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6" name="Google Shape;746;p1"/>
            <p:cNvSpPr/>
            <p:nvPr/>
          </p:nvSpPr>
          <p:spPr>
            <a:xfrm>
              <a:off x="4331748"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7" name="Google Shape;747;p1"/>
            <p:cNvSpPr/>
            <p:nvPr/>
          </p:nvSpPr>
          <p:spPr>
            <a:xfrm>
              <a:off x="4331748"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8" name="Google Shape;748;p1"/>
            <p:cNvSpPr/>
            <p:nvPr/>
          </p:nvSpPr>
          <p:spPr>
            <a:xfrm>
              <a:off x="4331748"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49" name="Google Shape;749;p1"/>
            <p:cNvSpPr/>
            <p:nvPr/>
          </p:nvSpPr>
          <p:spPr>
            <a:xfrm>
              <a:off x="4331748"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0" name="Google Shape;750;p1"/>
            <p:cNvSpPr/>
            <p:nvPr/>
          </p:nvSpPr>
          <p:spPr>
            <a:xfrm>
              <a:off x="14033020"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1" name="Google Shape;751;p1"/>
            <p:cNvSpPr/>
            <p:nvPr/>
          </p:nvSpPr>
          <p:spPr>
            <a:xfrm>
              <a:off x="14033020"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2" name="Google Shape;752;p1"/>
            <p:cNvSpPr/>
            <p:nvPr/>
          </p:nvSpPr>
          <p:spPr>
            <a:xfrm>
              <a:off x="14033020"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3" name="Google Shape;753;p1"/>
            <p:cNvSpPr/>
            <p:nvPr/>
          </p:nvSpPr>
          <p:spPr>
            <a:xfrm>
              <a:off x="14033020"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4" name="Google Shape;754;p1"/>
            <p:cNvSpPr/>
            <p:nvPr/>
          </p:nvSpPr>
          <p:spPr>
            <a:xfrm>
              <a:off x="4331748"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5" name="Google Shape;755;p1"/>
            <p:cNvSpPr/>
            <p:nvPr/>
          </p:nvSpPr>
          <p:spPr>
            <a:xfrm>
              <a:off x="4331748"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6" name="Google Shape;756;p1"/>
            <p:cNvSpPr/>
            <p:nvPr/>
          </p:nvSpPr>
          <p:spPr>
            <a:xfrm>
              <a:off x="4331748"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7" name="Google Shape;757;p1"/>
            <p:cNvSpPr/>
            <p:nvPr/>
          </p:nvSpPr>
          <p:spPr>
            <a:xfrm>
              <a:off x="14033020"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8" name="Google Shape;758;p1"/>
            <p:cNvSpPr/>
            <p:nvPr/>
          </p:nvSpPr>
          <p:spPr>
            <a:xfrm>
              <a:off x="14033020"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59" name="Google Shape;759;p1"/>
            <p:cNvSpPr/>
            <p:nvPr/>
          </p:nvSpPr>
          <p:spPr>
            <a:xfrm>
              <a:off x="14033020"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0" name="Google Shape;760;p1"/>
            <p:cNvSpPr/>
            <p:nvPr/>
          </p:nvSpPr>
          <p:spPr>
            <a:xfrm>
              <a:off x="1622544"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1" name="Google Shape;761;p1"/>
            <p:cNvSpPr/>
            <p:nvPr/>
          </p:nvSpPr>
          <p:spPr>
            <a:xfrm>
              <a:off x="1622544"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2" name="Google Shape;762;p1"/>
            <p:cNvSpPr/>
            <p:nvPr/>
          </p:nvSpPr>
          <p:spPr>
            <a:xfrm>
              <a:off x="1622544"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3" name="Google Shape;763;p1"/>
            <p:cNvSpPr/>
            <p:nvPr/>
          </p:nvSpPr>
          <p:spPr>
            <a:xfrm>
              <a:off x="1622544"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4" name="Google Shape;764;p1"/>
            <p:cNvSpPr/>
            <p:nvPr/>
          </p:nvSpPr>
          <p:spPr>
            <a:xfrm>
              <a:off x="11323816"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5" name="Google Shape;765;p1"/>
            <p:cNvSpPr/>
            <p:nvPr/>
          </p:nvSpPr>
          <p:spPr>
            <a:xfrm>
              <a:off x="11323816"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6" name="Google Shape;766;p1"/>
            <p:cNvSpPr/>
            <p:nvPr/>
          </p:nvSpPr>
          <p:spPr>
            <a:xfrm>
              <a:off x="11323816"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7" name="Google Shape;767;p1"/>
            <p:cNvSpPr/>
            <p:nvPr/>
          </p:nvSpPr>
          <p:spPr>
            <a:xfrm>
              <a:off x="11323816"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8" name="Google Shape;768;p1"/>
            <p:cNvSpPr/>
            <p:nvPr/>
          </p:nvSpPr>
          <p:spPr>
            <a:xfrm>
              <a:off x="1622544"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69" name="Google Shape;769;p1"/>
            <p:cNvSpPr/>
            <p:nvPr/>
          </p:nvSpPr>
          <p:spPr>
            <a:xfrm>
              <a:off x="1622544"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0" name="Google Shape;770;p1"/>
            <p:cNvSpPr/>
            <p:nvPr/>
          </p:nvSpPr>
          <p:spPr>
            <a:xfrm>
              <a:off x="1622544"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1" name="Google Shape;771;p1"/>
            <p:cNvSpPr/>
            <p:nvPr/>
          </p:nvSpPr>
          <p:spPr>
            <a:xfrm>
              <a:off x="11323816"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2" name="Google Shape;772;p1"/>
            <p:cNvSpPr/>
            <p:nvPr/>
          </p:nvSpPr>
          <p:spPr>
            <a:xfrm>
              <a:off x="11323816"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3" name="Google Shape;773;p1"/>
            <p:cNvSpPr/>
            <p:nvPr/>
          </p:nvSpPr>
          <p:spPr>
            <a:xfrm>
              <a:off x="11323816"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4" name="Google Shape;774;p1"/>
            <p:cNvSpPr/>
            <p:nvPr/>
          </p:nvSpPr>
          <p:spPr>
            <a:xfrm>
              <a:off x="8116693"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5" name="Google Shape;775;p1"/>
            <p:cNvSpPr/>
            <p:nvPr/>
          </p:nvSpPr>
          <p:spPr>
            <a:xfrm>
              <a:off x="8116693"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6" name="Google Shape;776;p1"/>
            <p:cNvSpPr/>
            <p:nvPr/>
          </p:nvSpPr>
          <p:spPr>
            <a:xfrm>
              <a:off x="8116693"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7" name="Google Shape;777;p1"/>
            <p:cNvSpPr/>
            <p:nvPr/>
          </p:nvSpPr>
          <p:spPr>
            <a:xfrm>
              <a:off x="8116693"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8" name="Google Shape;778;p1"/>
            <p:cNvSpPr/>
            <p:nvPr/>
          </p:nvSpPr>
          <p:spPr>
            <a:xfrm>
              <a:off x="17817966"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79" name="Google Shape;779;p1"/>
            <p:cNvSpPr/>
            <p:nvPr/>
          </p:nvSpPr>
          <p:spPr>
            <a:xfrm>
              <a:off x="17817966"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0" name="Google Shape;780;p1"/>
            <p:cNvSpPr/>
            <p:nvPr/>
          </p:nvSpPr>
          <p:spPr>
            <a:xfrm>
              <a:off x="17817966"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1" name="Google Shape;781;p1"/>
            <p:cNvSpPr/>
            <p:nvPr/>
          </p:nvSpPr>
          <p:spPr>
            <a:xfrm>
              <a:off x="17817966"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2" name="Google Shape;782;p1"/>
            <p:cNvSpPr/>
            <p:nvPr/>
          </p:nvSpPr>
          <p:spPr>
            <a:xfrm>
              <a:off x="21005345"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3" name="Google Shape;783;p1"/>
            <p:cNvSpPr/>
            <p:nvPr/>
          </p:nvSpPr>
          <p:spPr>
            <a:xfrm>
              <a:off x="21005345"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4" name="Google Shape;784;p1"/>
            <p:cNvSpPr/>
            <p:nvPr/>
          </p:nvSpPr>
          <p:spPr>
            <a:xfrm>
              <a:off x="21005345"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5" name="Google Shape;785;p1"/>
            <p:cNvSpPr/>
            <p:nvPr/>
          </p:nvSpPr>
          <p:spPr>
            <a:xfrm>
              <a:off x="21005345"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6" name="Google Shape;786;p1"/>
            <p:cNvSpPr/>
            <p:nvPr/>
          </p:nvSpPr>
          <p:spPr>
            <a:xfrm>
              <a:off x="8116693"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7" name="Google Shape;787;p1"/>
            <p:cNvSpPr/>
            <p:nvPr/>
          </p:nvSpPr>
          <p:spPr>
            <a:xfrm>
              <a:off x="8116693"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8" name="Google Shape;788;p1"/>
            <p:cNvSpPr/>
            <p:nvPr/>
          </p:nvSpPr>
          <p:spPr>
            <a:xfrm>
              <a:off x="8116693"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89" name="Google Shape;789;p1"/>
            <p:cNvSpPr/>
            <p:nvPr/>
          </p:nvSpPr>
          <p:spPr>
            <a:xfrm>
              <a:off x="17817966"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0" name="Google Shape;790;p1"/>
            <p:cNvSpPr/>
            <p:nvPr/>
          </p:nvSpPr>
          <p:spPr>
            <a:xfrm>
              <a:off x="17817966"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1" name="Google Shape;791;p1"/>
            <p:cNvSpPr/>
            <p:nvPr/>
          </p:nvSpPr>
          <p:spPr>
            <a:xfrm>
              <a:off x="17817966"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2" name="Google Shape;792;p1"/>
            <p:cNvSpPr/>
            <p:nvPr/>
          </p:nvSpPr>
          <p:spPr>
            <a:xfrm>
              <a:off x="21005345"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3" name="Google Shape;793;p1"/>
            <p:cNvSpPr/>
            <p:nvPr/>
          </p:nvSpPr>
          <p:spPr>
            <a:xfrm>
              <a:off x="21005345"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4" name="Google Shape;794;p1"/>
            <p:cNvSpPr/>
            <p:nvPr/>
          </p:nvSpPr>
          <p:spPr>
            <a:xfrm>
              <a:off x="21005345"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5" name="Google Shape;795;p1"/>
            <p:cNvSpPr/>
            <p:nvPr/>
          </p:nvSpPr>
          <p:spPr>
            <a:xfrm>
              <a:off x="4870409"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6" name="Google Shape;796;p1"/>
            <p:cNvSpPr/>
            <p:nvPr/>
          </p:nvSpPr>
          <p:spPr>
            <a:xfrm>
              <a:off x="4870409"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7" name="Google Shape;797;p1"/>
            <p:cNvSpPr/>
            <p:nvPr/>
          </p:nvSpPr>
          <p:spPr>
            <a:xfrm>
              <a:off x="4870409"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8" name="Google Shape;798;p1"/>
            <p:cNvSpPr/>
            <p:nvPr/>
          </p:nvSpPr>
          <p:spPr>
            <a:xfrm>
              <a:off x="4870409"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799" name="Google Shape;799;p1"/>
            <p:cNvSpPr/>
            <p:nvPr/>
          </p:nvSpPr>
          <p:spPr>
            <a:xfrm>
              <a:off x="14571681"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0" name="Google Shape;800;p1"/>
            <p:cNvSpPr/>
            <p:nvPr/>
          </p:nvSpPr>
          <p:spPr>
            <a:xfrm>
              <a:off x="14571681"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1" name="Google Shape;801;p1"/>
            <p:cNvSpPr/>
            <p:nvPr/>
          </p:nvSpPr>
          <p:spPr>
            <a:xfrm>
              <a:off x="14571681"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2" name="Google Shape;802;p1"/>
            <p:cNvSpPr/>
            <p:nvPr/>
          </p:nvSpPr>
          <p:spPr>
            <a:xfrm>
              <a:off x="14571681"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3" name="Google Shape;803;p1"/>
            <p:cNvSpPr/>
            <p:nvPr/>
          </p:nvSpPr>
          <p:spPr>
            <a:xfrm>
              <a:off x="4870409"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4" name="Google Shape;804;p1"/>
            <p:cNvSpPr/>
            <p:nvPr/>
          </p:nvSpPr>
          <p:spPr>
            <a:xfrm>
              <a:off x="4870409"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5" name="Google Shape;805;p1"/>
            <p:cNvSpPr/>
            <p:nvPr/>
          </p:nvSpPr>
          <p:spPr>
            <a:xfrm>
              <a:off x="4870409"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6" name="Google Shape;806;p1"/>
            <p:cNvSpPr/>
            <p:nvPr/>
          </p:nvSpPr>
          <p:spPr>
            <a:xfrm>
              <a:off x="14571681"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7" name="Google Shape;807;p1"/>
            <p:cNvSpPr/>
            <p:nvPr/>
          </p:nvSpPr>
          <p:spPr>
            <a:xfrm>
              <a:off x="14571681"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8" name="Google Shape;808;p1"/>
            <p:cNvSpPr/>
            <p:nvPr/>
          </p:nvSpPr>
          <p:spPr>
            <a:xfrm>
              <a:off x="14571681"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09" name="Google Shape;809;p1"/>
            <p:cNvSpPr/>
            <p:nvPr/>
          </p:nvSpPr>
          <p:spPr>
            <a:xfrm>
              <a:off x="2162405"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0" name="Google Shape;810;p1"/>
            <p:cNvSpPr/>
            <p:nvPr/>
          </p:nvSpPr>
          <p:spPr>
            <a:xfrm>
              <a:off x="2162405"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1" name="Google Shape;811;p1"/>
            <p:cNvSpPr/>
            <p:nvPr/>
          </p:nvSpPr>
          <p:spPr>
            <a:xfrm>
              <a:off x="2162405"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2" name="Google Shape;812;p1"/>
            <p:cNvSpPr/>
            <p:nvPr/>
          </p:nvSpPr>
          <p:spPr>
            <a:xfrm>
              <a:off x="2162405"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3" name="Google Shape;813;p1"/>
            <p:cNvSpPr/>
            <p:nvPr/>
          </p:nvSpPr>
          <p:spPr>
            <a:xfrm>
              <a:off x="11863677"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4" name="Google Shape;814;p1"/>
            <p:cNvSpPr/>
            <p:nvPr/>
          </p:nvSpPr>
          <p:spPr>
            <a:xfrm>
              <a:off x="11863677"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5" name="Google Shape;815;p1"/>
            <p:cNvSpPr/>
            <p:nvPr/>
          </p:nvSpPr>
          <p:spPr>
            <a:xfrm>
              <a:off x="11863677"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6" name="Google Shape;816;p1"/>
            <p:cNvSpPr/>
            <p:nvPr/>
          </p:nvSpPr>
          <p:spPr>
            <a:xfrm>
              <a:off x="11863677"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7" name="Google Shape;817;p1"/>
            <p:cNvSpPr/>
            <p:nvPr/>
          </p:nvSpPr>
          <p:spPr>
            <a:xfrm>
              <a:off x="2162405"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8" name="Google Shape;818;p1"/>
            <p:cNvSpPr/>
            <p:nvPr/>
          </p:nvSpPr>
          <p:spPr>
            <a:xfrm>
              <a:off x="2162405"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19" name="Google Shape;819;p1"/>
            <p:cNvSpPr/>
            <p:nvPr/>
          </p:nvSpPr>
          <p:spPr>
            <a:xfrm>
              <a:off x="2162405"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0" name="Google Shape;820;p1"/>
            <p:cNvSpPr/>
            <p:nvPr/>
          </p:nvSpPr>
          <p:spPr>
            <a:xfrm>
              <a:off x="11863677"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1" name="Google Shape;821;p1"/>
            <p:cNvSpPr/>
            <p:nvPr/>
          </p:nvSpPr>
          <p:spPr>
            <a:xfrm>
              <a:off x="11863677"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2" name="Google Shape;822;p1"/>
            <p:cNvSpPr/>
            <p:nvPr/>
          </p:nvSpPr>
          <p:spPr>
            <a:xfrm>
              <a:off x="11863677"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3" name="Google Shape;823;p1"/>
            <p:cNvSpPr/>
            <p:nvPr/>
          </p:nvSpPr>
          <p:spPr>
            <a:xfrm>
              <a:off x="8656553"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4" name="Google Shape;824;p1"/>
            <p:cNvSpPr/>
            <p:nvPr/>
          </p:nvSpPr>
          <p:spPr>
            <a:xfrm>
              <a:off x="8656553"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5" name="Google Shape;825;p1"/>
            <p:cNvSpPr/>
            <p:nvPr/>
          </p:nvSpPr>
          <p:spPr>
            <a:xfrm>
              <a:off x="8656553"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6" name="Google Shape;826;p1"/>
            <p:cNvSpPr/>
            <p:nvPr/>
          </p:nvSpPr>
          <p:spPr>
            <a:xfrm>
              <a:off x="8656553"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7" name="Google Shape;827;p1"/>
            <p:cNvSpPr/>
            <p:nvPr/>
          </p:nvSpPr>
          <p:spPr>
            <a:xfrm>
              <a:off x="18357827"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8" name="Google Shape;828;p1"/>
            <p:cNvSpPr/>
            <p:nvPr/>
          </p:nvSpPr>
          <p:spPr>
            <a:xfrm>
              <a:off x="18357827"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29" name="Google Shape;829;p1"/>
            <p:cNvSpPr/>
            <p:nvPr/>
          </p:nvSpPr>
          <p:spPr>
            <a:xfrm>
              <a:off x="18357827"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0" name="Google Shape;830;p1"/>
            <p:cNvSpPr/>
            <p:nvPr/>
          </p:nvSpPr>
          <p:spPr>
            <a:xfrm>
              <a:off x="18357827"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1" name="Google Shape;831;p1"/>
            <p:cNvSpPr/>
            <p:nvPr/>
          </p:nvSpPr>
          <p:spPr>
            <a:xfrm>
              <a:off x="21545206"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2" name="Google Shape;832;p1"/>
            <p:cNvSpPr/>
            <p:nvPr/>
          </p:nvSpPr>
          <p:spPr>
            <a:xfrm>
              <a:off x="21545206"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3" name="Google Shape;833;p1"/>
            <p:cNvSpPr/>
            <p:nvPr/>
          </p:nvSpPr>
          <p:spPr>
            <a:xfrm>
              <a:off x="21545206"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4" name="Google Shape;834;p1"/>
            <p:cNvSpPr/>
            <p:nvPr/>
          </p:nvSpPr>
          <p:spPr>
            <a:xfrm>
              <a:off x="21545206"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5" name="Google Shape;835;p1"/>
            <p:cNvSpPr/>
            <p:nvPr/>
          </p:nvSpPr>
          <p:spPr>
            <a:xfrm>
              <a:off x="8656553"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6" name="Google Shape;836;p1"/>
            <p:cNvSpPr/>
            <p:nvPr/>
          </p:nvSpPr>
          <p:spPr>
            <a:xfrm>
              <a:off x="8656553"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7" name="Google Shape;837;p1"/>
            <p:cNvSpPr/>
            <p:nvPr/>
          </p:nvSpPr>
          <p:spPr>
            <a:xfrm>
              <a:off x="8656553"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8" name="Google Shape;838;p1"/>
            <p:cNvSpPr/>
            <p:nvPr/>
          </p:nvSpPr>
          <p:spPr>
            <a:xfrm>
              <a:off x="18357827"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39" name="Google Shape;839;p1"/>
            <p:cNvSpPr/>
            <p:nvPr/>
          </p:nvSpPr>
          <p:spPr>
            <a:xfrm>
              <a:off x="18357827"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0" name="Google Shape;840;p1"/>
            <p:cNvSpPr/>
            <p:nvPr/>
          </p:nvSpPr>
          <p:spPr>
            <a:xfrm>
              <a:off x="18357827"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1" name="Google Shape;841;p1"/>
            <p:cNvSpPr/>
            <p:nvPr/>
          </p:nvSpPr>
          <p:spPr>
            <a:xfrm>
              <a:off x="21545206"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2" name="Google Shape;842;p1"/>
            <p:cNvSpPr/>
            <p:nvPr/>
          </p:nvSpPr>
          <p:spPr>
            <a:xfrm>
              <a:off x="21545206"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3" name="Google Shape;843;p1"/>
            <p:cNvSpPr/>
            <p:nvPr/>
          </p:nvSpPr>
          <p:spPr>
            <a:xfrm>
              <a:off x="21545206"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4" name="Google Shape;844;p1"/>
            <p:cNvSpPr/>
            <p:nvPr/>
          </p:nvSpPr>
          <p:spPr>
            <a:xfrm>
              <a:off x="5410269"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5" name="Google Shape;845;p1"/>
            <p:cNvSpPr/>
            <p:nvPr/>
          </p:nvSpPr>
          <p:spPr>
            <a:xfrm>
              <a:off x="5410269"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6" name="Google Shape;846;p1"/>
            <p:cNvSpPr/>
            <p:nvPr/>
          </p:nvSpPr>
          <p:spPr>
            <a:xfrm>
              <a:off x="5410269"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7" name="Google Shape;847;p1"/>
            <p:cNvSpPr/>
            <p:nvPr/>
          </p:nvSpPr>
          <p:spPr>
            <a:xfrm>
              <a:off x="5410269"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8" name="Google Shape;848;p1"/>
            <p:cNvSpPr/>
            <p:nvPr/>
          </p:nvSpPr>
          <p:spPr>
            <a:xfrm>
              <a:off x="15111542"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49" name="Google Shape;849;p1"/>
            <p:cNvSpPr/>
            <p:nvPr/>
          </p:nvSpPr>
          <p:spPr>
            <a:xfrm>
              <a:off x="15111542"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0" name="Google Shape;850;p1"/>
            <p:cNvSpPr/>
            <p:nvPr/>
          </p:nvSpPr>
          <p:spPr>
            <a:xfrm>
              <a:off x="15111542"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1" name="Google Shape;851;p1"/>
            <p:cNvSpPr/>
            <p:nvPr/>
          </p:nvSpPr>
          <p:spPr>
            <a:xfrm>
              <a:off x="15111542"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2" name="Google Shape;852;p1"/>
            <p:cNvSpPr/>
            <p:nvPr/>
          </p:nvSpPr>
          <p:spPr>
            <a:xfrm>
              <a:off x="5410269"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3" name="Google Shape;853;p1"/>
            <p:cNvSpPr/>
            <p:nvPr/>
          </p:nvSpPr>
          <p:spPr>
            <a:xfrm>
              <a:off x="5410269"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4" name="Google Shape;854;p1"/>
            <p:cNvSpPr/>
            <p:nvPr/>
          </p:nvSpPr>
          <p:spPr>
            <a:xfrm>
              <a:off x="5410269"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5" name="Google Shape;855;p1"/>
            <p:cNvSpPr/>
            <p:nvPr/>
          </p:nvSpPr>
          <p:spPr>
            <a:xfrm>
              <a:off x="15111542"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6" name="Google Shape;856;p1"/>
            <p:cNvSpPr/>
            <p:nvPr/>
          </p:nvSpPr>
          <p:spPr>
            <a:xfrm>
              <a:off x="15111542"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7" name="Google Shape;857;p1"/>
            <p:cNvSpPr/>
            <p:nvPr/>
          </p:nvSpPr>
          <p:spPr>
            <a:xfrm>
              <a:off x="15111542"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8" name="Google Shape;858;p1"/>
            <p:cNvSpPr/>
            <p:nvPr/>
          </p:nvSpPr>
          <p:spPr>
            <a:xfrm>
              <a:off x="545144"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59" name="Google Shape;859;p1"/>
            <p:cNvSpPr/>
            <p:nvPr/>
          </p:nvSpPr>
          <p:spPr>
            <a:xfrm>
              <a:off x="545144"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0" name="Google Shape;860;p1"/>
            <p:cNvSpPr/>
            <p:nvPr/>
          </p:nvSpPr>
          <p:spPr>
            <a:xfrm>
              <a:off x="545144"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1" name="Google Shape;861;p1"/>
            <p:cNvSpPr/>
            <p:nvPr/>
          </p:nvSpPr>
          <p:spPr>
            <a:xfrm>
              <a:off x="545144"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2" name="Google Shape;862;p1"/>
            <p:cNvSpPr/>
            <p:nvPr/>
          </p:nvSpPr>
          <p:spPr>
            <a:xfrm>
              <a:off x="10246416"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3" name="Google Shape;863;p1"/>
            <p:cNvSpPr/>
            <p:nvPr/>
          </p:nvSpPr>
          <p:spPr>
            <a:xfrm>
              <a:off x="10246416"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4" name="Google Shape;864;p1"/>
            <p:cNvSpPr/>
            <p:nvPr/>
          </p:nvSpPr>
          <p:spPr>
            <a:xfrm>
              <a:off x="10246416"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5" name="Google Shape;865;p1"/>
            <p:cNvSpPr/>
            <p:nvPr/>
          </p:nvSpPr>
          <p:spPr>
            <a:xfrm>
              <a:off x="10246416"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6" name="Google Shape;866;p1"/>
            <p:cNvSpPr/>
            <p:nvPr/>
          </p:nvSpPr>
          <p:spPr>
            <a:xfrm>
              <a:off x="545144"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7" name="Google Shape;867;p1"/>
            <p:cNvSpPr/>
            <p:nvPr/>
          </p:nvSpPr>
          <p:spPr>
            <a:xfrm>
              <a:off x="545144"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8" name="Google Shape;868;p1"/>
            <p:cNvSpPr/>
            <p:nvPr/>
          </p:nvSpPr>
          <p:spPr>
            <a:xfrm>
              <a:off x="545144"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69" name="Google Shape;869;p1"/>
            <p:cNvSpPr/>
            <p:nvPr/>
          </p:nvSpPr>
          <p:spPr>
            <a:xfrm>
              <a:off x="10246416"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0" name="Google Shape;870;p1"/>
            <p:cNvSpPr/>
            <p:nvPr/>
          </p:nvSpPr>
          <p:spPr>
            <a:xfrm>
              <a:off x="10246416"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1" name="Google Shape;871;p1"/>
            <p:cNvSpPr/>
            <p:nvPr/>
          </p:nvSpPr>
          <p:spPr>
            <a:xfrm>
              <a:off x="10246416"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2" name="Google Shape;872;p1"/>
            <p:cNvSpPr/>
            <p:nvPr/>
          </p:nvSpPr>
          <p:spPr>
            <a:xfrm>
              <a:off x="7039293"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3" name="Google Shape;873;p1"/>
            <p:cNvSpPr/>
            <p:nvPr/>
          </p:nvSpPr>
          <p:spPr>
            <a:xfrm>
              <a:off x="7039293"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4" name="Google Shape;874;p1"/>
            <p:cNvSpPr/>
            <p:nvPr/>
          </p:nvSpPr>
          <p:spPr>
            <a:xfrm>
              <a:off x="7039293"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5" name="Google Shape;875;p1"/>
            <p:cNvSpPr/>
            <p:nvPr/>
          </p:nvSpPr>
          <p:spPr>
            <a:xfrm>
              <a:off x="7039293"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6" name="Google Shape;876;p1"/>
            <p:cNvSpPr/>
            <p:nvPr/>
          </p:nvSpPr>
          <p:spPr>
            <a:xfrm>
              <a:off x="16740566"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7" name="Google Shape;877;p1"/>
            <p:cNvSpPr/>
            <p:nvPr/>
          </p:nvSpPr>
          <p:spPr>
            <a:xfrm>
              <a:off x="16740566"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8" name="Google Shape;878;p1"/>
            <p:cNvSpPr/>
            <p:nvPr/>
          </p:nvSpPr>
          <p:spPr>
            <a:xfrm>
              <a:off x="16740566"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79" name="Google Shape;879;p1"/>
            <p:cNvSpPr/>
            <p:nvPr/>
          </p:nvSpPr>
          <p:spPr>
            <a:xfrm>
              <a:off x="16740566"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0" name="Google Shape;880;p1"/>
            <p:cNvSpPr/>
            <p:nvPr/>
          </p:nvSpPr>
          <p:spPr>
            <a:xfrm>
              <a:off x="19927945"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1" name="Google Shape;881;p1"/>
            <p:cNvSpPr/>
            <p:nvPr/>
          </p:nvSpPr>
          <p:spPr>
            <a:xfrm>
              <a:off x="19927945"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2" name="Google Shape;882;p1"/>
            <p:cNvSpPr/>
            <p:nvPr/>
          </p:nvSpPr>
          <p:spPr>
            <a:xfrm>
              <a:off x="19927945"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3" name="Google Shape;883;p1"/>
            <p:cNvSpPr/>
            <p:nvPr/>
          </p:nvSpPr>
          <p:spPr>
            <a:xfrm>
              <a:off x="19927945"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4" name="Google Shape;884;p1"/>
            <p:cNvSpPr/>
            <p:nvPr/>
          </p:nvSpPr>
          <p:spPr>
            <a:xfrm>
              <a:off x="7039293"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5" name="Google Shape;885;p1"/>
            <p:cNvSpPr/>
            <p:nvPr/>
          </p:nvSpPr>
          <p:spPr>
            <a:xfrm>
              <a:off x="7039293"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6" name="Google Shape;886;p1"/>
            <p:cNvSpPr/>
            <p:nvPr/>
          </p:nvSpPr>
          <p:spPr>
            <a:xfrm>
              <a:off x="7039293"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7" name="Google Shape;887;p1"/>
            <p:cNvSpPr/>
            <p:nvPr/>
          </p:nvSpPr>
          <p:spPr>
            <a:xfrm>
              <a:off x="16740566"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8" name="Google Shape;888;p1"/>
            <p:cNvSpPr/>
            <p:nvPr/>
          </p:nvSpPr>
          <p:spPr>
            <a:xfrm>
              <a:off x="16740566"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89" name="Google Shape;889;p1"/>
            <p:cNvSpPr/>
            <p:nvPr/>
          </p:nvSpPr>
          <p:spPr>
            <a:xfrm>
              <a:off x="16740566"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0" name="Google Shape;890;p1"/>
            <p:cNvSpPr/>
            <p:nvPr/>
          </p:nvSpPr>
          <p:spPr>
            <a:xfrm>
              <a:off x="19927945"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1" name="Google Shape;891;p1"/>
            <p:cNvSpPr/>
            <p:nvPr/>
          </p:nvSpPr>
          <p:spPr>
            <a:xfrm>
              <a:off x="19927945"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2" name="Google Shape;892;p1"/>
            <p:cNvSpPr/>
            <p:nvPr/>
          </p:nvSpPr>
          <p:spPr>
            <a:xfrm>
              <a:off x="19927945"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3" name="Google Shape;893;p1"/>
            <p:cNvSpPr/>
            <p:nvPr/>
          </p:nvSpPr>
          <p:spPr>
            <a:xfrm>
              <a:off x="3793009"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4" name="Google Shape;894;p1"/>
            <p:cNvSpPr/>
            <p:nvPr/>
          </p:nvSpPr>
          <p:spPr>
            <a:xfrm>
              <a:off x="3793009"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5" name="Google Shape;895;p1"/>
            <p:cNvSpPr/>
            <p:nvPr/>
          </p:nvSpPr>
          <p:spPr>
            <a:xfrm>
              <a:off x="3793009"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6" name="Google Shape;896;p1"/>
            <p:cNvSpPr/>
            <p:nvPr/>
          </p:nvSpPr>
          <p:spPr>
            <a:xfrm>
              <a:off x="3793009"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7" name="Google Shape;897;p1"/>
            <p:cNvSpPr/>
            <p:nvPr/>
          </p:nvSpPr>
          <p:spPr>
            <a:xfrm>
              <a:off x="13494281" y="10753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8" name="Google Shape;898;p1"/>
            <p:cNvSpPr/>
            <p:nvPr/>
          </p:nvSpPr>
          <p:spPr>
            <a:xfrm>
              <a:off x="13494281" y="74558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899" name="Google Shape;899;p1"/>
            <p:cNvSpPr/>
            <p:nvPr/>
          </p:nvSpPr>
          <p:spPr>
            <a:xfrm>
              <a:off x="13494281" y="426305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0" name="Google Shape;900;p1"/>
            <p:cNvSpPr/>
            <p:nvPr/>
          </p:nvSpPr>
          <p:spPr>
            <a:xfrm>
              <a:off x="13494281" y="10643536"/>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1" name="Google Shape;901;p1"/>
            <p:cNvSpPr/>
            <p:nvPr/>
          </p:nvSpPr>
          <p:spPr>
            <a:xfrm>
              <a:off x="3793009"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2" name="Google Shape;902;p1"/>
            <p:cNvSpPr/>
            <p:nvPr/>
          </p:nvSpPr>
          <p:spPr>
            <a:xfrm>
              <a:off x="3793009"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3" name="Google Shape;903;p1"/>
            <p:cNvSpPr/>
            <p:nvPr/>
          </p:nvSpPr>
          <p:spPr>
            <a:xfrm>
              <a:off x="3793009"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4" name="Google Shape;904;p1"/>
            <p:cNvSpPr/>
            <p:nvPr/>
          </p:nvSpPr>
          <p:spPr>
            <a:xfrm>
              <a:off x="13494281" y="26934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5" name="Google Shape;905;p1"/>
            <p:cNvSpPr/>
            <p:nvPr/>
          </p:nvSpPr>
          <p:spPr>
            <a:xfrm>
              <a:off x="13494281" y="907391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6" name="Google Shape;906;p1"/>
            <p:cNvSpPr/>
            <p:nvPr/>
          </p:nvSpPr>
          <p:spPr>
            <a:xfrm>
              <a:off x="13494281" y="5881131"/>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7" name="Google Shape;907;p1"/>
            <p:cNvSpPr/>
            <p:nvPr/>
          </p:nvSpPr>
          <p:spPr>
            <a:xfrm>
              <a:off x="2711370"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8" name="Google Shape;908;p1"/>
            <p:cNvSpPr/>
            <p:nvPr/>
          </p:nvSpPr>
          <p:spPr>
            <a:xfrm>
              <a:off x="2711370"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09" name="Google Shape;909;p1"/>
            <p:cNvSpPr/>
            <p:nvPr/>
          </p:nvSpPr>
          <p:spPr>
            <a:xfrm>
              <a:off x="2711370"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0" name="Google Shape;910;p1"/>
            <p:cNvSpPr/>
            <p:nvPr/>
          </p:nvSpPr>
          <p:spPr>
            <a:xfrm>
              <a:off x="2711370"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1" name="Google Shape;911;p1"/>
            <p:cNvSpPr/>
            <p:nvPr/>
          </p:nvSpPr>
          <p:spPr>
            <a:xfrm>
              <a:off x="12412642"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2" name="Google Shape;912;p1"/>
            <p:cNvSpPr/>
            <p:nvPr/>
          </p:nvSpPr>
          <p:spPr>
            <a:xfrm>
              <a:off x="12412642"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3" name="Google Shape;913;p1"/>
            <p:cNvSpPr/>
            <p:nvPr/>
          </p:nvSpPr>
          <p:spPr>
            <a:xfrm>
              <a:off x="12412642"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4" name="Google Shape;914;p1"/>
            <p:cNvSpPr/>
            <p:nvPr/>
          </p:nvSpPr>
          <p:spPr>
            <a:xfrm>
              <a:off x="12412642"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5" name="Google Shape;915;p1"/>
            <p:cNvSpPr/>
            <p:nvPr/>
          </p:nvSpPr>
          <p:spPr>
            <a:xfrm>
              <a:off x="2711370"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6" name="Google Shape;916;p1"/>
            <p:cNvSpPr/>
            <p:nvPr/>
          </p:nvSpPr>
          <p:spPr>
            <a:xfrm>
              <a:off x="2711370"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7" name="Google Shape;917;p1"/>
            <p:cNvSpPr/>
            <p:nvPr/>
          </p:nvSpPr>
          <p:spPr>
            <a:xfrm>
              <a:off x="2711370"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8" name="Google Shape;918;p1"/>
            <p:cNvSpPr/>
            <p:nvPr/>
          </p:nvSpPr>
          <p:spPr>
            <a:xfrm>
              <a:off x="12412642"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19" name="Google Shape;919;p1"/>
            <p:cNvSpPr/>
            <p:nvPr/>
          </p:nvSpPr>
          <p:spPr>
            <a:xfrm>
              <a:off x="12412642"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0" name="Google Shape;920;p1"/>
            <p:cNvSpPr/>
            <p:nvPr/>
          </p:nvSpPr>
          <p:spPr>
            <a:xfrm>
              <a:off x="12412642"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1" name="Google Shape;921;p1"/>
            <p:cNvSpPr/>
            <p:nvPr/>
          </p:nvSpPr>
          <p:spPr>
            <a:xfrm>
              <a:off x="9205518"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2" name="Google Shape;922;p1"/>
            <p:cNvSpPr/>
            <p:nvPr/>
          </p:nvSpPr>
          <p:spPr>
            <a:xfrm>
              <a:off x="9205518"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3" name="Google Shape;923;p1"/>
            <p:cNvSpPr/>
            <p:nvPr/>
          </p:nvSpPr>
          <p:spPr>
            <a:xfrm>
              <a:off x="9205518"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4" name="Google Shape;924;p1"/>
            <p:cNvSpPr/>
            <p:nvPr/>
          </p:nvSpPr>
          <p:spPr>
            <a:xfrm>
              <a:off x="9205518"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5" name="Google Shape;925;p1"/>
            <p:cNvSpPr/>
            <p:nvPr/>
          </p:nvSpPr>
          <p:spPr>
            <a:xfrm>
              <a:off x="18906791"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6" name="Google Shape;926;p1"/>
            <p:cNvSpPr/>
            <p:nvPr/>
          </p:nvSpPr>
          <p:spPr>
            <a:xfrm>
              <a:off x="18906791"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7" name="Google Shape;927;p1"/>
            <p:cNvSpPr/>
            <p:nvPr/>
          </p:nvSpPr>
          <p:spPr>
            <a:xfrm>
              <a:off x="18906791"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8" name="Google Shape;928;p1"/>
            <p:cNvSpPr/>
            <p:nvPr/>
          </p:nvSpPr>
          <p:spPr>
            <a:xfrm>
              <a:off x="18906791"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29" name="Google Shape;929;p1"/>
            <p:cNvSpPr/>
            <p:nvPr/>
          </p:nvSpPr>
          <p:spPr>
            <a:xfrm>
              <a:off x="9205518"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0" name="Google Shape;930;p1"/>
            <p:cNvSpPr/>
            <p:nvPr/>
          </p:nvSpPr>
          <p:spPr>
            <a:xfrm>
              <a:off x="9205518"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1" name="Google Shape;931;p1"/>
            <p:cNvSpPr/>
            <p:nvPr/>
          </p:nvSpPr>
          <p:spPr>
            <a:xfrm>
              <a:off x="9205518"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2" name="Google Shape;932;p1"/>
            <p:cNvSpPr/>
            <p:nvPr/>
          </p:nvSpPr>
          <p:spPr>
            <a:xfrm>
              <a:off x="18906791"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3" name="Google Shape;933;p1"/>
            <p:cNvSpPr/>
            <p:nvPr/>
          </p:nvSpPr>
          <p:spPr>
            <a:xfrm>
              <a:off x="18906791"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4" name="Google Shape;934;p1"/>
            <p:cNvSpPr/>
            <p:nvPr/>
          </p:nvSpPr>
          <p:spPr>
            <a:xfrm>
              <a:off x="18906791"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5" name="Google Shape;935;p1"/>
            <p:cNvSpPr/>
            <p:nvPr/>
          </p:nvSpPr>
          <p:spPr>
            <a:xfrm>
              <a:off x="5959235"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6" name="Google Shape;936;p1"/>
            <p:cNvSpPr/>
            <p:nvPr/>
          </p:nvSpPr>
          <p:spPr>
            <a:xfrm>
              <a:off x="5959235"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7" name="Google Shape;937;p1"/>
            <p:cNvSpPr/>
            <p:nvPr/>
          </p:nvSpPr>
          <p:spPr>
            <a:xfrm>
              <a:off x="5959235"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8" name="Google Shape;938;p1"/>
            <p:cNvSpPr/>
            <p:nvPr/>
          </p:nvSpPr>
          <p:spPr>
            <a:xfrm>
              <a:off x="5959235"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39" name="Google Shape;939;p1"/>
            <p:cNvSpPr/>
            <p:nvPr/>
          </p:nvSpPr>
          <p:spPr>
            <a:xfrm>
              <a:off x="15660506" y="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0" name="Google Shape;940;p1"/>
            <p:cNvSpPr/>
            <p:nvPr/>
          </p:nvSpPr>
          <p:spPr>
            <a:xfrm>
              <a:off x="15660506" y="63804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1" name="Google Shape;941;p1"/>
            <p:cNvSpPr/>
            <p:nvPr/>
          </p:nvSpPr>
          <p:spPr>
            <a:xfrm>
              <a:off x="15660506" y="318770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2" name="Google Shape;942;p1"/>
            <p:cNvSpPr/>
            <p:nvPr/>
          </p:nvSpPr>
          <p:spPr>
            <a:xfrm>
              <a:off x="15660506" y="956818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3" name="Google Shape;943;p1"/>
            <p:cNvSpPr/>
            <p:nvPr/>
          </p:nvSpPr>
          <p:spPr>
            <a:xfrm>
              <a:off x="5959235"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4" name="Google Shape;944;p1"/>
            <p:cNvSpPr/>
            <p:nvPr/>
          </p:nvSpPr>
          <p:spPr>
            <a:xfrm>
              <a:off x="5959235"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5" name="Google Shape;945;p1"/>
            <p:cNvSpPr/>
            <p:nvPr/>
          </p:nvSpPr>
          <p:spPr>
            <a:xfrm>
              <a:off x="5959235"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6" name="Google Shape;946;p1"/>
            <p:cNvSpPr/>
            <p:nvPr/>
          </p:nvSpPr>
          <p:spPr>
            <a:xfrm>
              <a:off x="15660506" y="16180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7" name="Google Shape;947;p1"/>
            <p:cNvSpPr/>
            <p:nvPr/>
          </p:nvSpPr>
          <p:spPr>
            <a:xfrm>
              <a:off x="15660506" y="7998564"/>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8" name="Google Shape;948;p1"/>
            <p:cNvSpPr/>
            <p:nvPr/>
          </p:nvSpPr>
          <p:spPr>
            <a:xfrm>
              <a:off x="15660506" y="480578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49" name="Google Shape;949;p1"/>
            <p:cNvSpPr/>
            <p:nvPr/>
          </p:nvSpPr>
          <p:spPr>
            <a:xfrm>
              <a:off x="0"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0" name="Google Shape;950;p1"/>
            <p:cNvSpPr/>
            <p:nvPr/>
          </p:nvSpPr>
          <p:spPr>
            <a:xfrm>
              <a:off x="0"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1" name="Google Shape;951;p1"/>
            <p:cNvSpPr/>
            <p:nvPr/>
          </p:nvSpPr>
          <p:spPr>
            <a:xfrm>
              <a:off x="0"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2" name="Google Shape;952;p1"/>
            <p:cNvSpPr/>
            <p:nvPr/>
          </p:nvSpPr>
          <p:spPr>
            <a:xfrm>
              <a:off x="0"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3" name="Google Shape;953;p1"/>
            <p:cNvSpPr/>
            <p:nvPr/>
          </p:nvSpPr>
          <p:spPr>
            <a:xfrm>
              <a:off x="9701272"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4" name="Google Shape;954;p1"/>
            <p:cNvSpPr/>
            <p:nvPr/>
          </p:nvSpPr>
          <p:spPr>
            <a:xfrm>
              <a:off x="9701272"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5" name="Google Shape;955;p1"/>
            <p:cNvSpPr/>
            <p:nvPr/>
          </p:nvSpPr>
          <p:spPr>
            <a:xfrm>
              <a:off x="9701272"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6" name="Google Shape;956;p1"/>
            <p:cNvSpPr/>
            <p:nvPr/>
          </p:nvSpPr>
          <p:spPr>
            <a:xfrm>
              <a:off x="9701272"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7" name="Google Shape;957;p1"/>
            <p:cNvSpPr/>
            <p:nvPr/>
          </p:nvSpPr>
          <p:spPr>
            <a:xfrm>
              <a:off x="0"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8" name="Google Shape;958;p1"/>
            <p:cNvSpPr/>
            <p:nvPr/>
          </p:nvSpPr>
          <p:spPr>
            <a:xfrm>
              <a:off x="0"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59" name="Google Shape;959;p1"/>
            <p:cNvSpPr/>
            <p:nvPr/>
          </p:nvSpPr>
          <p:spPr>
            <a:xfrm>
              <a:off x="0"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0" name="Google Shape;960;p1"/>
            <p:cNvSpPr/>
            <p:nvPr/>
          </p:nvSpPr>
          <p:spPr>
            <a:xfrm>
              <a:off x="9701272"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1" name="Google Shape;961;p1"/>
            <p:cNvSpPr/>
            <p:nvPr/>
          </p:nvSpPr>
          <p:spPr>
            <a:xfrm>
              <a:off x="9701272"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2" name="Google Shape;962;p1"/>
            <p:cNvSpPr/>
            <p:nvPr/>
          </p:nvSpPr>
          <p:spPr>
            <a:xfrm>
              <a:off x="9701272"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3" name="Google Shape;963;p1"/>
            <p:cNvSpPr/>
            <p:nvPr/>
          </p:nvSpPr>
          <p:spPr>
            <a:xfrm>
              <a:off x="6494149"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4" name="Google Shape;964;p1"/>
            <p:cNvSpPr/>
            <p:nvPr/>
          </p:nvSpPr>
          <p:spPr>
            <a:xfrm>
              <a:off x="6494149"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5" name="Google Shape;965;p1"/>
            <p:cNvSpPr/>
            <p:nvPr/>
          </p:nvSpPr>
          <p:spPr>
            <a:xfrm>
              <a:off x="6494149"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6" name="Google Shape;966;p1"/>
            <p:cNvSpPr/>
            <p:nvPr/>
          </p:nvSpPr>
          <p:spPr>
            <a:xfrm>
              <a:off x="6494149"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7" name="Google Shape;967;p1"/>
            <p:cNvSpPr/>
            <p:nvPr/>
          </p:nvSpPr>
          <p:spPr>
            <a:xfrm>
              <a:off x="16195420"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8" name="Google Shape;968;p1"/>
            <p:cNvSpPr/>
            <p:nvPr/>
          </p:nvSpPr>
          <p:spPr>
            <a:xfrm>
              <a:off x="16195420"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69" name="Google Shape;969;p1"/>
            <p:cNvSpPr/>
            <p:nvPr/>
          </p:nvSpPr>
          <p:spPr>
            <a:xfrm>
              <a:off x="16195420"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0" name="Google Shape;970;p1"/>
            <p:cNvSpPr/>
            <p:nvPr/>
          </p:nvSpPr>
          <p:spPr>
            <a:xfrm>
              <a:off x="16195420"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1" name="Google Shape;971;p1"/>
            <p:cNvSpPr/>
            <p:nvPr/>
          </p:nvSpPr>
          <p:spPr>
            <a:xfrm>
              <a:off x="19382802"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2" name="Google Shape;972;p1"/>
            <p:cNvSpPr/>
            <p:nvPr/>
          </p:nvSpPr>
          <p:spPr>
            <a:xfrm>
              <a:off x="19382802"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3" name="Google Shape;973;p1"/>
            <p:cNvSpPr/>
            <p:nvPr/>
          </p:nvSpPr>
          <p:spPr>
            <a:xfrm>
              <a:off x="19382802"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4" name="Google Shape;974;p1"/>
            <p:cNvSpPr/>
            <p:nvPr/>
          </p:nvSpPr>
          <p:spPr>
            <a:xfrm>
              <a:off x="19382802"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5" name="Google Shape;975;p1"/>
            <p:cNvSpPr/>
            <p:nvPr/>
          </p:nvSpPr>
          <p:spPr>
            <a:xfrm>
              <a:off x="6494149"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6" name="Google Shape;976;p1"/>
            <p:cNvSpPr/>
            <p:nvPr/>
          </p:nvSpPr>
          <p:spPr>
            <a:xfrm>
              <a:off x="6494149"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7" name="Google Shape;977;p1"/>
            <p:cNvSpPr/>
            <p:nvPr/>
          </p:nvSpPr>
          <p:spPr>
            <a:xfrm>
              <a:off x="6494149"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8" name="Google Shape;978;p1"/>
            <p:cNvSpPr/>
            <p:nvPr/>
          </p:nvSpPr>
          <p:spPr>
            <a:xfrm>
              <a:off x="16195420"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79" name="Google Shape;979;p1"/>
            <p:cNvSpPr/>
            <p:nvPr/>
          </p:nvSpPr>
          <p:spPr>
            <a:xfrm>
              <a:off x="16195420"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0" name="Google Shape;980;p1"/>
            <p:cNvSpPr/>
            <p:nvPr/>
          </p:nvSpPr>
          <p:spPr>
            <a:xfrm>
              <a:off x="16195420"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1" name="Google Shape;981;p1"/>
            <p:cNvSpPr/>
            <p:nvPr/>
          </p:nvSpPr>
          <p:spPr>
            <a:xfrm>
              <a:off x="19382802"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2" name="Google Shape;982;p1"/>
            <p:cNvSpPr/>
            <p:nvPr/>
          </p:nvSpPr>
          <p:spPr>
            <a:xfrm>
              <a:off x="19382802"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3" name="Google Shape;983;p1"/>
            <p:cNvSpPr/>
            <p:nvPr/>
          </p:nvSpPr>
          <p:spPr>
            <a:xfrm>
              <a:off x="19382802"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4" name="Google Shape;984;p1"/>
            <p:cNvSpPr/>
            <p:nvPr/>
          </p:nvSpPr>
          <p:spPr>
            <a:xfrm>
              <a:off x="3247865"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5" name="Google Shape;985;p1"/>
            <p:cNvSpPr/>
            <p:nvPr/>
          </p:nvSpPr>
          <p:spPr>
            <a:xfrm>
              <a:off x="3247865"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6" name="Google Shape;986;p1"/>
            <p:cNvSpPr/>
            <p:nvPr/>
          </p:nvSpPr>
          <p:spPr>
            <a:xfrm>
              <a:off x="3247865"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7" name="Google Shape;987;p1"/>
            <p:cNvSpPr/>
            <p:nvPr/>
          </p:nvSpPr>
          <p:spPr>
            <a:xfrm>
              <a:off x="3247865"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8" name="Google Shape;988;p1"/>
            <p:cNvSpPr/>
            <p:nvPr/>
          </p:nvSpPr>
          <p:spPr>
            <a:xfrm>
              <a:off x="12949137" y="5371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89" name="Google Shape;989;p1"/>
            <p:cNvSpPr/>
            <p:nvPr/>
          </p:nvSpPr>
          <p:spPr>
            <a:xfrm>
              <a:off x="12949137" y="69176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0" name="Google Shape;990;p1"/>
            <p:cNvSpPr/>
            <p:nvPr/>
          </p:nvSpPr>
          <p:spPr>
            <a:xfrm>
              <a:off x="12949137" y="372485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1" name="Google Shape;991;p1"/>
            <p:cNvSpPr/>
            <p:nvPr/>
          </p:nvSpPr>
          <p:spPr>
            <a:xfrm>
              <a:off x="12949137" y="10105340"/>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2" name="Google Shape;992;p1"/>
            <p:cNvSpPr/>
            <p:nvPr/>
          </p:nvSpPr>
          <p:spPr>
            <a:xfrm>
              <a:off x="3247865"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3" name="Google Shape;993;p1"/>
            <p:cNvSpPr/>
            <p:nvPr/>
          </p:nvSpPr>
          <p:spPr>
            <a:xfrm>
              <a:off x="3247865"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4" name="Google Shape;994;p1"/>
            <p:cNvSpPr/>
            <p:nvPr/>
          </p:nvSpPr>
          <p:spPr>
            <a:xfrm>
              <a:off x="3247865"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5" name="Google Shape;995;p1"/>
            <p:cNvSpPr/>
            <p:nvPr/>
          </p:nvSpPr>
          <p:spPr>
            <a:xfrm>
              <a:off x="12949137" y="21552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6" name="Google Shape;996;p1"/>
            <p:cNvSpPr/>
            <p:nvPr/>
          </p:nvSpPr>
          <p:spPr>
            <a:xfrm>
              <a:off x="12949137" y="8535719"/>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997" name="Google Shape;997;p1"/>
            <p:cNvSpPr/>
            <p:nvPr/>
          </p:nvSpPr>
          <p:spPr>
            <a:xfrm>
              <a:off x="12949137" y="5342935"/>
              <a:ext cx="95594" cy="82785"/>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grpSp>
        <p:nvGrpSpPr>
          <p:cNvPr id="998" name="Google Shape;998;p1"/>
          <p:cNvGrpSpPr/>
          <p:nvPr/>
        </p:nvGrpSpPr>
        <p:grpSpPr>
          <a:xfrm>
            <a:off x="15060688" y="1028700"/>
            <a:ext cx="2198613" cy="1823850"/>
            <a:chOff x="0" y="0"/>
            <a:chExt cx="2931484" cy="2431800"/>
          </a:xfrm>
        </p:grpSpPr>
        <p:sp>
          <p:nvSpPr>
            <p:cNvPr id="999" name="Google Shape;999;p1"/>
            <p:cNvSpPr/>
            <p:nvPr/>
          </p:nvSpPr>
          <p:spPr>
            <a:xfrm>
              <a:off x="0" y="0"/>
              <a:ext cx="2931484" cy="2431800"/>
            </a:xfrm>
            <a:prstGeom prst="rect">
              <a:avLst/>
            </a:prstGeom>
            <a:solidFill>
              <a:srgbClr val="FEB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
            <p:cNvSpPr txBox="1"/>
            <p:nvPr/>
          </p:nvSpPr>
          <p:spPr>
            <a:xfrm>
              <a:off x="491746" y="836211"/>
              <a:ext cx="1947992" cy="702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1" name="Google Shape;1001;p1"/>
          <p:cNvGrpSpPr/>
          <p:nvPr/>
        </p:nvGrpSpPr>
        <p:grpSpPr>
          <a:xfrm>
            <a:off x="94090" y="3808789"/>
            <a:ext cx="7536125" cy="5449514"/>
            <a:chOff x="0" y="0"/>
            <a:chExt cx="8891134" cy="7266019"/>
          </a:xfrm>
        </p:grpSpPr>
        <p:sp>
          <p:nvSpPr>
            <p:cNvPr id="1002" name="Google Shape;1002;p1"/>
            <p:cNvSpPr/>
            <p:nvPr/>
          </p:nvSpPr>
          <p:spPr>
            <a:xfrm>
              <a:off x="0" y="0"/>
              <a:ext cx="8891134" cy="726601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
            <p:cNvSpPr txBox="1"/>
            <p:nvPr/>
          </p:nvSpPr>
          <p:spPr>
            <a:xfrm>
              <a:off x="379109" y="557799"/>
              <a:ext cx="7979872" cy="5667521"/>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
            <p:cNvSpPr txBox="1"/>
            <p:nvPr/>
          </p:nvSpPr>
          <p:spPr>
            <a:xfrm>
              <a:off x="379028" y="2651568"/>
              <a:ext cx="7980000" cy="515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400"/>
                <a:buFont typeface="Arial"/>
                <a:buNone/>
              </a:pPr>
              <a:r>
                <a:rPr b="1" lang="en-US" sz="5700">
                  <a:solidFill>
                    <a:schemeClr val="dk2"/>
                  </a:solidFill>
                </a:rPr>
                <a:t>What is DevOps?</a:t>
              </a:r>
              <a:endParaRPr b="1" i="0" sz="5700" u="none" cap="none" strike="noStrike">
                <a:solidFill>
                  <a:schemeClr val="dk2"/>
                </a:solidFill>
              </a:endParaRPr>
            </a:p>
          </p:txBody>
        </p:sp>
      </p:grpSp>
      <p:pic>
        <p:nvPicPr>
          <p:cNvPr id="1005" name="Google Shape;1005;p1"/>
          <p:cNvPicPr preferRelativeResize="0"/>
          <p:nvPr/>
        </p:nvPicPr>
        <p:blipFill rotWithShape="1">
          <a:blip r:embed="rId3">
            <a:alphaModFix/>
          </a:blip>
          <a:srcRect b="0" l="0" r="0" t="0"/>
          <a:stretch/>
        </p:blipFill>
        <p:spPr>
          <a:xfrm>
            <a:off x="15256150" y="1130575"/>
            <a:ext cx="1833150" cy="161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A3D"/>
        </a:solidFill>
      </p:bgPr>
    </p:bg>
    <p:spTree>
      <p:nvGrpSpPr>
        <p:cNvPr id="2974" name="Shape 2974"/>
        <p:cNvGrpSpPr/>
        <p:nvPr/>
      </p:nvGrpSpPr>
      <p:grpSpPr>
        <a:xfrm>
          <a:off x="0" y="0"/>
          <a:ext cx="0" cy="0"/>
          <a:chOff x="0" y="0"/>
          <a:chExt cx="0" cy="0"/>
        </a:xfrm>
      </p:grpSpPr>
      <p:sp>
        <p:nvSpPr>
          <p:cNvPr id="2975" name="Google Shape;2975;g940a175071_0_1140"/>
          <p:cNvSpPr/>
          <p:nvPr/>
        </p:nvSpPr>
        <p:spPr>
          <a:xfrm>
            <a:off x="39275" y="0"/>
            <a:ext cx="18288000" cy="10287000"/>
          </a:xfrm>
          <a:prstGeom prst="rect">
            <a:avLst/>
          </a:prstGeom>
          <a:solidFill>
            <a:srgbClr val="2E52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g940a175071_0_1140"/>
          <p:cNvSpPr txBox="1"/>
          <p:nvPr/>
        </p:nvSpPr>
        <p:spPr>
          <a:xfrm>
            <a:off x="9144001" y="5269025"/>
            <a:ext cx="7559100" cy="469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77" name="Google Shape;2977;g940a175071_0_1140"/>
          <p:cNvGrpSpPr/>
          <p:nvPr/>
        </p:nvGrpSpPr>
        <p:grpSpPr>
          <a:xfrm>
            <a:off x="1028700" y="1121130"/>
            <a:ext cx="5754962" cy="8044517"/>
            <a:chOff x="0" y="0"/>
            <a:chExt cx="7673282" cy="10726022"/>
          </a:xfrm>
        </p:grpSpPr>
        <p:sp>
          <p:nvSpPr>
            <p:cNvPr id="2978" name="Google Shape;2978;g940a175071_0_1140"/>
            <p:cNvSpPr/>
            <p:nvPr/>
          </p:nvSpPr>
          <p:spPr>
            <a:xfrm>
              <a:off x="6590"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g940a175071_0_1140"/>
            <p:cNvSpPr/>
            <p:nvPr/>
          </p:nvSpPr>
          <p:spPr>
            <a:xfrm>
              <a:off x="6590"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g940a175071_0_1140"/>
            <p:cNvSpPr/>
            <p:nvPr/>
          </p:nvSpPr>
          <p:spPr>
            <a:xfrm>
              <a:off x="6590"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g940a175071_0_1140"/>
            <p:cNvSpPr/>
            <p:nvPr/>
          </p:nvSpPr>
          <p:spPr>
            <a:xfrm>
              <a:off x="6590"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g940a175071_0_1140"/>
            <p:cNvSpPr/>
            <p:nvPr/>
          </p:nvSpPr>
          <p:spPr>
            <a:xfrm>
              <a:off x="6590"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g940a175071_0_1140"/>
            <p:cNvSpPr/>
            <p:nvPr/>
          </p:nvSpPr>
          <p:spPr>
            <a:xfrm>
              <a:off x="6590"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g940a175071_0_1140"/>
            <p:cNvSpPr/>
            <p:nvPr/>
          </p:nvSpPr>
          <p:spPr>
            <a:xfrm>
              <a:off x="6590"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g940a175071_0_1140"/>
            <p:cNvSpPr/>
            <p:nvPr/>
          </p:nvSpPr>
          <p:spPr>
            <a:xfrm>
              <a:off x="6500739"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g940a175071_0_1140"/>
            <p:cNvSpPr/>
            <p:nvPr/>
          </p:nvSpPr>
          <p:spPr>
            <a:xfrm>
              <a:off x="6500739"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g940a175071_0_1140"/>
            <p:cNvSpPr/>
            <p:nvPr/>
          </p:nvSpPr>
          <p:spPr>
            <a:xfrm>
              <a:off x="6500739"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g940a175071_0_1140"/>
            <p:cNvSpPr/>
            <p:nvPr/>
          </p:nvSpPr>
          <p:spPr>
            <a:xfrm>
              <a:off x="6500739"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g940a175071_0_1140"/>
            <p:cNvSpPr/>
            <p:nvPr/>
          </p:nvSpPr>
          <p:spPr>
            <a:xfrm>
              <a:off x="6500739"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g940a175071_0_1140"/>
            <p:cNvSpPr/>
            <p:nvPr/>
          </p:nvSpPr>
          <p:spPr>
            <a:xfrm>
              <a:off x="6500739"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g940a175071_0_1140"/>
            <p:cNvSpPr/>
            <p:nvPr/>
          </p:nvSpPr>
          <p:spPr>
            <a:xfrm>
              <a:off x="6500739"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g940a175071_0_1140"/>
            <p:cNvSpPr/>
            <p:nvPr/>
          </p:nvSpPr>
          <p:spPr>
            <a:xfrm>
              <a:off x="325445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g940a175071_0_1140"/>
            <p:cNvSpPr/>
            <p:nvPr/>
          </p:nvSpPr>
          <p:spPr>
            <a:xfrm>
              <a:off x="325445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g940a175071_0_1140"/>
            <p:cNvSpPr/>
            <p:nvPr/>
          </p:nvSpPr>
          <p:spPr>
            <a:xfrm>
              <a:off x="325445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g940a175071_0_1140"/>
            <p:cNvSpPr/>
            <p:nvPr/>
          </p:nvSpPr>
          <p:spPr>
            <a:xfrm>
              <a:off x="325445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g940a175071_0_1140"/>
            <p:cNvSpPr/>
            <p:nvPr/>
          </p:nvSpPr>
          <p:spPr>
            <a:xfrm>
              <a:off x="325445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g940a175071_0_1140"/>
            <p:cNvSpPr/>
            <p:nvPr/>
          </p:nvSpPr>
          <p:spPr>
            <a:xfrm>
              <a:off x="325445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g940a175071_0_1140"/>
            <p:cNvSpPr/>
            <p:nvPr/>
          </p:nvSpPr>
          <p:spPr>
            <a:xfrm>
              <a:off x="325445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g940a175071_0_1140"/>
            <p:cNvSpPr/>
            <p:nvPr/>
          </p:nvSpPr>
          <p:spPr>
            <a:xfrm>
              <a:off x="545251"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g940a175071_0_1140"/>
            <p:cNvSpPr/>
            <p:nvPr/>
          </p:nvSpPr>
          <p:spPr>
            <a:xfrm>
              <a:off x="545251"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g940a175071_0_1140"/>
            <p:cNvSpPr/>
            <p:nvPr/>
          </p:nvSpPr>
          <p:spPr>
            <a:xfrm>
              <a:off x="545251"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g940a175071_0_1140"/>
            <p:cNvSpPr/>
            <p:nvPr/>
          </p:nvSpPr>
          <p:spPr>
            <a:xfrm>
              <a:off x="545251"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g940a175071_0_1140"/>
            <p:cNvSpPr/>
            <p:nvPr/>
          </p:nvSpPr>
          <p:spPr>
            <a:xfrm>
              <a:off x="545251"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g940a175071_0_1140"/>
            <p:cNvSpPr/>
            <p:nvPr/>
          </p:nvSpPr>
          <p:spPr>
            <a:xfrm>
              <a:off x="545251"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g940a175071_0_1140"/>
            <p:cNvSpPr/>
            <p:nvPr/>
          </p:nvSpPr>
          <p:spPr>
            <a:xfrm>
              <a:off x="545251"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g940a175071_0_1140"/>
            <p:cNvSpPr/>
            <p:nvPr/>
          </p:nvSpPr>
          <p:spPr>
            <a:xfrm>
              <a:off x="7039398"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g940a175071_0_1140"/>
            <p:cNvSpPr/>
            <p:nvPr/>
          </p:nvSpPr>
          <p:spPr>
            <a:xfrm>
              <a:off x="7039398"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g940a175071_0_1140"/>
            <p:cNvSpPr/>
            <p:nvPr/>
          </p:nvSpPr>
          <p:spPr>
            <a:xfrm>
              <a:off x="7039398"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g940a175071_0_1140"/>
            <p:cNvSpPr/>
            <p:nvPr/>
          </p:nvSpPr>
          <p:spPr>
            <a:xfrm>
              <a:off x="7039398"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g940a175071_0_1140"/>
            <p:cNvSpPr/>
            <p:nvPr/>
          </p:nvSpPr>
          <p:spPr>
            <a:xfrm>
              <a:off x="7039398"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g940a175071_0_1140"/>
            <p:cNvSpPr/>
            <p:nvPr/>
          </p:nvSpPr>
          <p:spPr>
            <a:xfrm>
              <a:off x="7039398"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g940a175071_0_1140"/>
            <p:cNvSpPr/>
            <p:nvPr/>
          </p:nvSpPr>
          <p:spPr>
            <a:xfrm>
              <a:off x="7039398"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g940a175071_0_1140"/>
            <p:cNvSpPr/>
            <p:nvPr/>
          </p:nvSpPr>
          <p:spPr>
            <a:xfrm>
              <a:off x="3793115"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g940a175071_0_1140"/>
            <p:cNvSpPr/>
            <p:nvPr/>
          </p:nvSpPr>
          <p:spPr>
            <a:xfrm>
              <a:off x="3793115"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g940a175071_0_1140"/>
            <p:cNvSpPr/>
            <p:nvPr/>
          </p:nvSpPr>
          <p:spPr>
            <a:xfrm>
              <a:off x="3793115"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g940a175071_0_1140"/>
            <p:cNvSpPr/>
            <p:nvPr/>
          </p:nvSpPr>
          <p:spPr>
            <a:xfrm>
              <a:off x="3793115"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g940a175071_0_1140"/>
            <p:cNvSpPr/>
            <p:nvPr/>
          </p:nvSpPr>
          <p:spPr>
            <a:xfrm>
              <a:off x="3793115"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g940a175071_0_1140"/>
            <p:cNvSpPr/>
            <p:nvPr/>
          </p:nvSpPr>
          <p:spPr>
            <a:xfrm>
              <a:off x="3793115"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g940a175071_0_1140"/>
            <p:cNvSpPr/>
            <p:nvPr/>
          </p:nvSpPr>
          <p:spPr>
            <a:xfrm>
              <a:off x="3793115"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g940a175071_0_1140"/>
            <p:cNvSpPr/>
            <p:nvPr/>
          </p:nvSpPr>
          <p:spPr>
            <a:xfrm>
              <a:off x="1085111"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g940a175071_0_1140"/>
            <p:cNvSpPr/>
            <p:nvPr/>
          </p:nvSpPr>
          <p:spPr>
            <a:xfrm>
              <a:off x="1085111"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g940a175071_0_1140"/>
            <p:cNvSpPr/>
            <p:nvPr/>
          </p:nvSpPr>
          <p:spPr>
            <a:xfrm>
              <a:off x="1085111"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g940a175071_0_1140"/>
            <p:cNvSpPr/>
            <p:nvPr/>
          </p:nvSpPr>
          <p:spPr>
            <a:xfrm>
              <a:off x="1085111"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g940a175071_0_1140"/>
            <p:cNvSpPr/>
            <p:nvPr/>
          </p:nvSpPr>
          <p:spPr>
            <a:xfrm>
              <a:off x="1085111"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g940a175071_0_1140"/>
            <p:cNvSpPr/>
            <p:nvPr/>
          </p:nvSpPr>
          <p:spPr>
            <a:xfrm>
              <a:off x="1085111"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g940a175071_0_1140"/>
            <p:cNvSpPr/>
            <p:nvPr/>
          </p:nvSpPr>
          <p:spPr>
            <a:xfrm>
              <a:off x="1085111"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g940a175071_0_1140"/>
            <p:cNvSpPr/>
            <p:nvPr/>
          </p:nvSpPr>
          <p:spPr>
            <a:xfrm>
              <a:off x="7579259"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g940a175071_0_1140"/>
            <p:cNvSpPr/>
            <p:nvPr/>
          </p:nvSpPr>
          <p:spPr>
            <a:xfrm>
              <a:off x="7579259"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g940a175071_0_1140"/>
            <p:cNvSpPr/>
            <p:nvPr/>
          </p:nvSpPr>
          <p:spPr>
            <a:xfrm>
              <a:off x="7579259"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g940a175071_0_1140"/>
            <p:cNvSpPr/>
            <p:nvPr/>
          </p:nvSpPr>
          <p:spPr>
            <a:xfrm>
              <a:off x="7579259"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g940a175071_0_1140"/>
            <p:cNvSpPr/>
            <p:nvPr/>
          </p:nvSpPr>
          <p:spPr>
            <a:xfrm>
              <a:off x="7579259"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g940a175071_0_1140"/>
            <p:cNvSpPr/>
            <p:nvPr/>
          </p:nvSpPr>
          <p:spPr>
            <a:xfrm>
              <a:off x="7579259"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g940a175071_0_1140"/>
            <p:cNvSpPr/>
            <p:nvPr/>
          </p:nvSpPr>
          <p:spPr>
            <a:xfrm>
              <a:off x="7579259"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g940a175071_0_1140"/>
            <p:cNvSpPr/>
            <p:nvPr/>
          </p:nvSpPr>
          <p:spPr>
            <a:xfrm>
              <a:off x="4332976"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g940a175071_0_1140"/>
            <p:cNvSpPr/>
            <p:nvPr/>
          </p:nvSpPr>
          <p:spPr>
            <a:xfrm>
              <a:off x="4332976"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g940a175071_0_1140"/>
            <p:cNvSpPr/>
            <p:nvPr/>
          </p:nvSpPr>
          <p:spPr>
            <a:xfrm>
              <a:off x="4332976"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g940a175071_0_1140"/>
            <p:cNvSpPr/>
            <p:nvPr/>
          </p:nvSpPr>
          <p:spPr>
            <a:xfrm>
              <a:off x="4332976"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g940a175071_0_1140"/>
            <p:cNvSpPr/>
            <p:nvPr/>
          </p:nvSpPr>
          <p:spPr>
            <a:xfrm>
              <a:off x="4332976"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g940a175071_0_1140"/>
            <p:cNvSpPr/>
            <p:nvPr/>
          </p:nvSpPr>
          <p:spPr>
            <a:xfrm>
              <a:off x="4332976"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g940a175071_0_1140"/>
            <p:cNvSpPr/>
            <p:nvPr/>
          </p:nvSpPr>
          <p:spPr>
            <a:xfrm>
              <a:off x="4332976"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g940a175071_0_1140"/>
            <p:cNvSpPr/>
            <p:nvPr/>
          </p:nvSpPr>
          <p:spPr>
            <a:xfrm>
              <a:off x="1634076"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g940a175071_0_1140"/>
            <p:cNvSpPr/>
            <p:nvPr/>
          </p:nvSpPr>
          <p:spPr>
            <a:xfrm>
              <a:off x="1634076"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g940a175071_0_1140"/>
            <p:cNvSpPr/>
            <p:nvPr/>
          </p:nvSpPr>
          <p:spPr>
            <a:xfrm>
              <a:off x="1634076"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g940a175071_0_1140"/>
            <p:cNvSpPr/>
            <p:nvPr/>
          </p:nvSpPr>
          <p:spPr>
            <a:xfrm>
              <a:off x="1634076"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g940a175071_0_1140"/>
            <p:cNvSpPr/>
            <p:nvPr/>
          </p:nvSpPr>
          <p:spPr>
            <a:xfrm>
              <a:off x="1634076"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g940a175071_0_1140"/>
            <p:cNvSpPr/>
            <p:nvPr/>
          </p:nvSpPr>
          <p:spPr>
            <a:xfrm>
              <a:off x="1634076"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g940a175071_0_1140"/>
            <p:cNvSpPr/>
            <p:nvPr/>
          </p:nvSpPr>
          <p:spPr>
            <a:xfrm>
              <a:off x="1634076"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g940a175071_0_1140"/>
            <p:cNvSpPr/>
            <p:nvPr/>
          </p:nvSpPr>
          <p:spPr>
            <a:xfrm>
              <a:off x="4881941"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g940a175071_0_1140"/>
            <p:cNvSpPr/>
            <p:nvPr/>
          </p:nvSpPr>
          <p:spPr>
            <a:xfrm>
              <a:off x="4881941"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g940a175071_0_1140"/>
            <p:cNvSpPr/>
            <p:nvPr/>
          </p:nvSpPr>
          <p:spPr>
            <a:xfrm>
              <a:off x="4881941"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g940a175071_0_1140"/>
            <p:cNvSpPr/>
            <p:nvPr/>
          </p:nvSpPr>
          <p:spPr>
            <a:xfrm>
              <a:off x="4881941"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g940a175071_0_1140"/>
            <p:cNvSpPr/>
            <p:nvPr/>
          </p:nvSpPr>
          <p:spPr>
            <a:xfrm>
              <a:off x="4881941"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g940a175071_0_1140"/>
            <p:cNvSpPr/>
            <p:nvPr/>
          </p:nvSpPr>
          <p:spPr>
            <a:xfrm>
              <a:off x="4881941"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g940a175071_0_1140"/>
            <p:cNvSpPr/>
            <p:nvPr/>
          </p:nvSpPr>
          <p:spPr>
            <a:xfrm>
              <a:off x="4881941"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g940a175071_0_1140"/>
            <p:cNvSpPr/>
            <p:nvPr/>
          </p:nvSpPr>
          <p:spPr>
            <a:xfrm>
              <a:off x="2172737"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g940a175071_0_1140"/>
            <p:cNvSpPr/>
            <p:nvPr/>
          </p:nvSpPr>
          <p:spPr>
            <a:xfrm>
              <a:off x="2172737"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g940a175071_0_1140"/>
            <p:cNvSpPr/>
            <p:nvPr/>
          </p:nvSpPr>
          <p:spPr>
            <a:xfrm>
              <a:off x="2172737"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g940a175071_0_1140"/>
            <p:cNvSpPr/>
            <p:nvPr/>
          </p:nvSpPr>
          <p:spPr>
            <a:xfrm>
              <a:off x="2172737"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g940a175071_0_1140"/>
            <p:cNvSpPr/>
            <p:nvPr/>
          </p:nvSpPr>
          <p:spPr>
            <a:xfrm>
              <a:off x="2172737"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g940a175071_0_1140"/>
            <p:cNvSpPr/>
            <p:nvPr/>
          </p:nvSpPr>
          <p:spPr>
            <a:xfrm>
              <a:off x="2172737"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g940a175071_0_1140"/>
            <p:cNvSpPr/>
            <p:nvPr/>
          </p:nvSpPr>
          <p:spPr>
            <a:xfrm>
              <a:off x="2172737"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g940a175071_0_1140"/>
            <p:cNvSpPr/>
            <p:nvPr/>
          </p:nvSpPr>
          <p:spPr>
            <a:xfrm>
              <a:off x="542060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g940a175071_0_1140"/>
            <p:cNvSpPr/>
            <p:nvPr/>
          </p:nvSpPr>
          <p:spPr>
            <a:xfrm>
              <a:off x="542060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g940a175071_0_1140"/>
            <p:cNvSpPr/>
            <p:nvPr/>
          </p:nvSpPr>
          <p:spPr>
            <a:xfrm>
              <a:off x="542060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g940a175071_0_1140"/>
            <p:cNvSpPr/>
            <p:nvPr/>
          </p:nvSpPr>
          <p:spPr>
            <a:xfrm>
              <a:off x="542060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g940a175071_0_1140"/>
            <p:cNvSpPr/>
            <p:nvPr/>
          </p:nvSpPr>
          <p:spPr>
            <a:xfrm>
              <a:off x="542060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g940a175071_0_1140"/>
            <p:cNvSpPr/>
            <p:nvPr/>
          </p:nvSpPr>
          <p:spPr>
            <a:xfrm>
              <a:off x="542060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g940a175071_0_1140"/>
            <p:cNvSpPr/>
            <p:nvPr/>
          </p:nvSpPr>
          <p:spPr>
            <a:xfrm>
              <a:off x="542060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g940a175071_0_1140"/>
            <p:cNvSpPr/>
            <p:nvPr/>
          </p:nvSpPr>
          <p:spPr>
            <a:xfrm>
              <a:off x="2712598"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g940a175071_0_1140"/>
            <p:cNvSpPr/>
            <p:nvPr/>
          </p:nvSpPr>
          <p:spPr>
            <a:xfrm>
              <a:off x="2712598"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g940a175071_0_1140"/>
            <p:cNvSpPr/>
            <p:nvPr/>
          </p:nvSpPr>
          <p:spPr>
            <a:xfrm>
              <a:off x="2712598"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g940a175071_0_1140"/>
            <p:cNvSpPr/>
            <p:nvPr/>
          </p:nvSpPr>
          <p:spPr>
            <a:xfrm>
              <a:off x="2712598"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g940a175071_0_1140"/>
            <p:cNvSpPr/>
            <p:nvPr/>
          </p:nvSpPr>
          <p:spPr>
            <a:xfrm>
              <a:off x="2712598"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g940a175071_0_1140"/>
            <p:cNvSpPr/>
            <p:nvPr/>
          </p:nvSpPr>
          <p:spPr>
            <a:xfrm>
              <a:off x="2712598"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g940a175071_0_1140"/>
            <p:cNvSpPr/>
            <p:nvPr/>
          </p:nvSpPr>
          <p:spPr>
            <a:xfrm>
              <a:off x="2712598"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g940a175071_0_1140"/>
            <p:cNvSpPr/>
            <p:nvPr/>
          </p:nvSpPr>
          <p:spPr>
            <a:xfrm>
              <a:off x="596046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7" name="Google Shape;3077;g940a175071_0_1140"/>
            <p:cNvSpPr/>
            <p:nvPr/>
          </p:nvSpPr>
          <p:spPr>
            <a:xfrm>
              <a:off x="596046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g940a175071_0_1140"/>
            <p:cNvSpPr/>
            <p:nvPr/>
          </p:nvSpPr>
          <p:spPr>
            <a:xfrm>
              <a:off x="596046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g940a175071_0_1140"/>
            <p:cNvSpPr/>
            <p:nvPr/>
          </p:nvSpPr>
          <p:spPr>
            <a:xfrm>
              <a:off x="596046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g940a175071_0_1140"/>
            <p:cNvSpPr/>
            <p:nvPr/>
          </p:nvSpPr>
          <p:spPr>
            <a:xfrm>
              <a:off x="596046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g940a175071_0_1140"/>
            <p:cNvSpPr/>
            <p:nvPr/>
          </p:nvSpPr>
          <p:spPr>
            <a:xfrm>
              <a:off x="596046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g940a175071_0_1140"/>
            <p:cNvSpPr/>
            <p:nvPr/>
          </p:nvSpPr>
          <p:spPr>
            <a:xfrm>
              <a:off x="596046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g940a175071_0_1140"/>
            <p:cNvSpPr/>
            <p:nvPr/>
          </p:nvSpPr>
          <p:spPr>
            <a:xfrm>
              <a:off x="545144"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4" name="Google Shape;3084;g940a175071_0_1140"/>
            <p:cNvSpPr/>
            <p:nvPr/>
          </p:nvSpPr>
          <p:spPr>
            <a:xfrm>
              <a:off x="545144"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5" name="Google Shape;3085;g940a175071_0_1140"/>
            <p:cNvSpPr/>
            <p:nvPr/>
          </p:nvSpPr>
          <p:spPr>
            <a:xfrm>
              <a:off x="545144"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6" name="Google Shape;3086;g940a175071_0_1140"/>
            <p:cNvSpPr/>
            <p:nvPr/>
          </p:nvSpPr>
          <p:spPr>
            <a:xfrm>
              <a:off x="545144"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7" name="Google Shape;3087;g940a175071_0_1140"/>
            <p:cNvSpPr/>
            <p:nvPr/>
          </p:nvSpPr>
          <p:spPr>
            <a:xfrm>
              <a:off x="545144"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8" name="Google Shape;3088;g940a175071_0_1140"/>
            <p:cNvSpPr/>
            <p:nvPr/>
          </p:nvSpPr>
          <p:spPr>
            <a:xfrm>
              <a:off x="545144"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89" name="Google Shape;3089;g940a175071_0_1140"/>
            <p:cNvSpPr/>
            <p:nvPr/>
          </p:nvSpPr>
          <p:spPr>
            <a:xfrm>
              <a:off x="545144"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0" name="Google Shape;3090;g940a175071_0_1140"/>
            <p:cNvSpPr/>
            <p:nvPr/>
          </p:nvSpPr>
          <p:spPr>
            <a:xfrm>
              <a:off x="7039293"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1" name="Google Shape;3091;g940a175071_0_1140"/>
            <p:cNvSpPr/>
            <p:nvPr/>
          </p:nvSpPr>
          <p:spPr>
            <a:xfrm>
              <a:off x="7039293"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2" name="Google Shape;3092;g940a175071_0_1140"/>
            <p:cNvSpPr/>
            <p:nvPr/>
          </p:nvSpPr>
          <p:spPr>
            <a:xfrm>
              <a:off x="7039293"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3" name="Google Shape;3093;g940a175071_0_1140"/>
            <p:cNvSpPr/>
            <p:nvPr/>
          </p:nvSpPr>
          <p:spPr>
            <a:xfrm>
              <a:off x="7039293"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4" name="Google Shape;3094;g940a175071_0_1140"/>
            <p:cNvSpPr/>
            <p:nvPr/>
          </p:nvSpPr>
          <p:spPr>
            <a:xfrm>
              <a:off x="7039293"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5" name="Google Shape;3095;g940a175071_0_1140"/>
            <p:cNvSpPr/>
            <p:nvPr/>
          </p:nvSpPr>
          <p:spPr>
            <a:xfrm>
              <a:off x="7039293"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6" name="Google Shape;3096;g940a175071_0_1140"/>
            <p:cNvSpPr/>
            <p:nvPr/>
          </p:nvSpPr>
          <p:spPr>
            <a:xfrm>
              <a:off x="7039293"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7" name="Google Shape;3097;g940a175071_0_1140"/>
            <p:cNvSpPr/>
            <p:nvPr/>
          </p:nvSpPr>
          <p:spPr>
            <a:xfrm>
              <a:off x="3793009"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8" name="Google Shape;3098;g940a175071_0_1140"/>
            <p:cNvSpPr/>
            <p:nvPr/>
          </p:nvSpPr>
          <p:spPr>
            <a:xfrm>
              <a:off x="379300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099" name="Google Shape;3099;g940a175071_0_1140"/>
            <p:cNvSpPr/>
            <p:nvPr/>
          </p:nvSpPr>
          <p:spPr>
            <a:xfrm>
              <a:off x="379300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0" name="Google Shape;3100;g940a175071_0_1140"/>
            <p:cNvSpPr/>
            <p:nvPr/>
          </p:nvSpPr>
          <p:spPr>
            <a:xfrm>
              <a:off x="379300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1" name="Google Shape;3101;g940a175071_0_1140"/>
            <p:cNvSpPr/>
            <p:nvPr/>
          </p:nvSpPr>
          <p:spPr>
            <a:xfrm>
              <a:off x="379300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2" name="Google Shape;3102;g940a175071_0_1140"/>
            <p:cNvSpPr/>
            <p:nvPr/>
          </p:nvSpPr>
          <p:spPr>
            <a:xfrm>
              <a:off x="379300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3" name="Google Shape;3103;g940a175071_0_1140"/>
            <p:cNvSpPr/>
            <p:nvPr/>
          </p:nvSpPr>
          <p:spPr>
            <a:xfrm>
              <a:off x="379300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4" name="Google Shape;3104;g940a175071_0_1140"/>
            <p:cNvSpPr/>
            <p:nvPr/>
          </p:nvSpPr>
          <p:spPr>
            <a:xfrm>
              <a:off x="1083805"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5" name="Google Shape;3105;g940a175071_0_1140"/>
            <p:cNvSpPr/>
            <p:nvPr/>
          </p:nvSpPr>
          <p:spPr>
            <a:xfrm>
              <a:off x="1083805"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6" name="Google Shape;3106;g940a175071_0_1140"/>
            <p:cNvSpPr/>
            <p:nvPr/>
          </p:nvSpPr>
          <p:spPr>
            <a:xfrm>
              <a:off x="1083805"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7" name="Google Shape;3107;g940a175071_0_1140"/>
            <p:cNvSpPr/>
            <p:nvPr/>
          </p:nvSpPr>
          <p:spPr>
            <a:xfrm>
              <a:off x="1083805"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8" name="Google Shape;3108;g940a175071_0_1140"/>
            <p:cNvSpPr/>
            <p:nvPr/>
          </p:nvSpPr>
          <p:spPr>
            <a:xfrm>
              <a:off x="1083805"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09" name="Google Shape;3109;g940a175071_0_1140"/>
            <p:cNvSpPr/>
            <p:nvPr/>
          </p:nvSpPr>
          <p:spPr>
            <a:xfrm>
              <a:off x="1083805"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0" name="Google Shape;3110;g940a175071_0_1140"/>
            <p:cNvSpPr/>
            <p:nvPr/>
          </p:nvSpPr>
          <p:spPr>
            <a:xfrm>
              <a:off x="1083805"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1" name="Google Shape;3111;g940a175071_0_1140"/>
            <p:cNvSpPr/>
            <p:nvPr/>
          </p:nvSpPr>
          <p:spPr>
            <a:xfrm>
              <a:off x="7577954"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2" name="Google Shape;3112;g940a175071_0_1140"/>
            <p:cNvSpPr/>
            <p:nvPr/>
          </p:nvSpPr>
          <p:spPr>
            <a:xfrm>
              <a:off x="7577954"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3" name="Google Shape;3113;g940a175071_0_1140"/>
            <p:cNvSpPr/>
            <p:nvPr/>
          </p:nvSpPr>
          <p:spPr>
            <a:xfrm>
              <a:off x="7577954"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4" name="Google Shape;3114;g940a175071_0_1140"/>
            <p:cNvSpPr/>
            <p:nvPr/>
          </p:nvSpPr>
          <p:spPr>
            <a:xfrm>
              <a:off x="7577954"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5" name="Google Shape;3115;g940a175071_0_1140"/>
            <p:cNvSpPr/>
            <p:nvPr/>
          </p:nvSpPr>
          <p:spPr>
            <a:xfrm>
              <a:off x="7577954"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6" name="Google Shape;3116;g940a175071_0_1140"/>
            <p:cNvSpPr/>
            <p:nvPr/>
          </p:nvSpPr>
          <p:spPr>
            <a:xfrm>
              <a:off x="7577954"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7" name="Google Shape;3117;g940a175071_0_1140"/>
            <p:cNvSpPr/>
            <p:nvPr/>
          </p:nvSpPr>
          <p:spPr>
            <a:xfrm>
              <a:off x="7577954"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8" name="Google Shape;3118;g940a175071_0_1140"/>
            <p:cNvSpPr/>
            <p:nvPr/>
          </p:nvSpPr>
          <p:spPr>
            <a:xfrm>
              <a:off x="433167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19" name="Google Shape;3119;g940a175071_0_1140"/>
            <p:cNvSpPr/>
            <p:nvPr/>
          </p:nvSpPr>
          <p:spPr>
            <a:xfrm>
              <a:off x="433167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0" name="Google Shape;3120;g940a175071_0_1140"/>
            <p:cNvSpPr/>
            <p:nvPr/>
          </p:nvSpPr>
          <p:spPr>
            <a:xfrm>
              <a:off x="433167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1" name="Google Shape;3121;g940a175071_0_1140"/>
            <p:cNvSpPr/>
            <p:nvPr/>
          </p:nvSpPr>
          <p:spPr>
            <a:xfrm>
              <a:off x="433167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2" name="Google Shape;3122;g940a175071_0_1140"/>
            <p:cNvSpPr/>
            <p:nvPr/>
          </p:nvSpPr>
          <p:spPr>
            <a:xfrm>
              <a:off x="433167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3" name="Google Shape;3123;g940a175071_0_1140"/>
            <p:cNvSpPr/>
            <p:nvPr/>
          </p:nvSpPr>
          <p:spPr>
            <a:xfrm>
              <a:off x="433167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4" name="Google Shape;3124;g940a175071_0_1140"/>
            <p:cNvSpPr/>
            <p:nvPr/>
          </p:nvSpPr>
          <p:spPr>
            <a:xfrm>
              <a:off x="433167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5" name="Google Shape;3125;g940a175071_0_1140"/>
            <p:cNvSpPr/>
            <p:nvPr/>
          </p:nvSpPr>
          <p:spPr>
            <a:xfrm>
              <a:off x="162366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6" name="Google Shape;3126;g940a175071_0_1140"/>
            <p:cNvSpPr/>
            <p:nvPr/>
          </p:nvSpPr>
          <p:spPr>
            <a:xfrm>
              <a:off x="162366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7" name="Google Shape;3127;g940a175071_0_1140"/>
            <p:cNvSpPr/>
            <p:nvPr/>
          </p:nvSpPr>
          <p:spPr>
            <a:xfrm>
              <a:off x="162366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8" name="Google Shape;3128;g940a175071_0_1140"/>
            <p:cNvSpPr/>
            <p:nvPr/>
          </p:nvSpPr>
          <p:spPr>
            <a:xfrm>
              <a:off x="162366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29" name="Google Shape;3129;g940a175071_0_1140"/>
            <p:cNvSpPr/>
            <p:nvPr/>
          </p:nvSpPr>
          <p:spPr>
            <a:xfrm>
              <a:off x="162366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0" name="Google Shape;3130;g940a175071_0_1140"/>
            <p:cNvSpPr/>
            <p:nvPr/>
          </p:nvSpPr>
          <p:spPr>
            <a:xfrm>
              <a:off x="162366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1" name="Google Shape;3131;g940a175071_0_1140"/>
            <p:cNvSpPr/>
            <p:nvPr/>
          </p:nvSpPr>
          <p:spPr>
            <a:xfrm>
              <a:off x="162366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2" name="Google Shape;3132;g940a175071_0_1140"/>
            <p:cNvSpPr/>
            <p:nvPr/>
          </p:nvSpPr>
          <p:spPr>
            <a:xfrm>
              <a:off x="487153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3" name="Google Shape;3133;g940a175071_0_1140"/>
            <p:cNvSpPr/>
            <p:nvPr/>
          </p:nvSpPr>
          <p:spPr>
            <a:xfrm>
              <a:off x="487153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4" name="Google Shape;3134;g940a175071_0_1140"/>
            <p:cNvSpPr/>
            <p:nvPr/>
          </p:nvSpPr>
          <p:spPr>
            <a:xfrm>
              <a:off x="487153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5" name="Google Shape;3135;g940a175071_0_1140"/>
            <p:cNvSpPr/>
            <p:nvPr/>
          </p:nvSpPr>
          <p:spPr>
            <a:xfrm>
              <a:off x="487153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6" name="Google Shape;3136;g940a175071_0_1140"/>
            <p:cNvSpPr/>
            <p:nvPr/>
          </p:nvSpPr>
          <p:spPr>
            <a:xfrm>
              <a:off x="487153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7" name="Google Shape;3137;g940a175071_0_1140"/>
            <p:cNvSpPr/>
            <p:nvPr/>
          </p:nvSpPr>
          <p:spPr>
            <a:xfrm>
              <a:off x="487153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8" name="Google Shape;3138;g940a175071_0_1140"/>
            <p:cNvSpPr/>
            <p:nvPr/>
          </p:nvSpPr>
          <p:spPr>
            <a:xfrm>
              <a:off x="487153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39" name="Google Shape;3139;g940a175071_0_1140"/>
            <p:cNvSpPr/>
            <p:nvPr/>
          </p:nvSpPr>
          <p:spPr>
            <a:xfrm>
              <a:off x="640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0" name="Google Shape;3140;g940a175071_0_1140"/>
            <p:cNvSpPr/>
            <p:nvPr/>
          </p:nvSpPr>
          <p:spPr>
            <a:xfrm>
              <a:off x="640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1" name="Google Shape;3141;g940a175071_0_1140"/>
            <p:cNvSpPr/>
            <p:nvPr/>
          </p:nvSpPr>
          <p:spPr>
            <a:xfrm>
              <a:off x="640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2" name="Google Shape;3142;g940a175071_0_1140"/>
            <p:cNvSpPr/>
            <p:nvPr/>
          </p:nvSpPr>
          <p:spPr>
            <a:xfrm>
              <a:off x="640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3" name="Google Shape;3143;g940a175071_0_1140"/>
            <p:cNvSpPr/>
            <p:nvPr/>
          </p:nvSpPr>
          <p:spPr>
            <a:xfrm>
              <a:off x="640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4" name="Google Shape;3144;g940a175071_0_1140"/>
            <p:cNvSpPr/>
            <p:nvPr/>
          </p:nvSpPr>
          <p:spPr>
            <a:xfrm>
              <a:off x="640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5" name="Google Shape;3145;g940a175071_0_1140"/>
            <p:cNvSpPr/>
            <p:nvPr/>
          </p:nvSpPr>
          <p:spPr>
            <a:xfrm>
              <a:off x="640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6" name="Google Shape;3146;g940a175071_0_1140"/>
            <p:cNvSpPr/>
            <p:nvPr/>
          </p:nvSpPr>
          <p:spPr>
            <a:xfrm>
              <a:off x="6500554"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7" name="Google Shape;3147;g940a175071_0_1140"/>
            <p:cNvSpPr/>
            <p:nvPr/>
          </p:nvSpPr>
          <p:spPr>
            <a:xfrm>
              <a:off x="6500554"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8" name="Google Shape;3148;g940a175071_0_1140"/>
            <p:cNvSpPr/>
            <p:nvPr/>
          </p:nvSpPr>
          <p:spPr>
            <a:xfrm>
              <a:off x="6500554"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49" name="Google Shape;3149;g940a175071_0_1140"/>
            <p:cNvSpPr/>
            <p:nvPr/>
          </p:nvSpPr>
          <p:spPr>
            <a:xfrm>
              <a:off x="6500554"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0" name="Google Shape;3150;g940a175071_0_1140"/>
            <p:cNvSpPr/>
            <p:nvPr/>
          </p:nvSpPr>
          <p:spPr>
            <a:xfrm>
              <a:off x="6500554"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1" name="Google Shape;3151;g940a175071_0_1140"/>
            <p:cNvSpPr/>
            <p:nvPr/>
          </p:nvSpPr>
          <p:spPr>
            <a:xfrm>
              <a:off x="6500554"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2" name="Google Shape;3152;g940a175071_0_1140"/>
            <p:cNvSpPr/>
            <p:nvPr/>
          </p:nvSpPr>
          <p:spPr>
            <a:xfrm>
              <a:off x="6500554"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3" name="Google Shape;3153;g940a175071_0_1140"/>
            <p:cNvSpPr/>
            <p:nvPr/>
          </p:nvSpPr>
          <p:spPr>
            <a:xfrm>
              <a:off x="325427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4" name="Google Shape;3154;g940a175071_0_1140"/>
            <p:cNvSpPr/>
            <p:nvPr/>
          </p:nvSpPr>
          <p:spPr>
            <a:xfrm>
              <a:off x="325427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5" name="Google Shape;3155;g940a175071_0_1140"/>
            <p:cNvSpPr/>
            <p:nvPr/>
          </p:nvSpPr>
          <p:spPr>
            <a:xfrm>
              <a:off x="325427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6" name="Google Shape;3156;g940a175071_0_1140"/>
            <p:cNvSpPr/>
            <p:nvPr/>
          </p:nvSpPr>
          <p:spPr>
            <a:xfrm>
              <a:off x="325427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7" name="Google Shape;3157;g940a175071_0_1140"/>
            <p:cNvSpPr/>
            <p:nvPr/>
          </p:nvSpPr>
          <p:spPr>
            <a:xfrm>
              <a:off x="325427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8" name="Google Shape;3158;g940a175071_0_1140"/>
            <p:cNvSpPr/>
            <p:nvPr/>
          </p:nvSpPr>
          <p:spPr>
            <a:xfrm>
              <a:off x="325427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59" name="Google Shape;3159;g940a175071_0_1140"/>
            <p:cNvSpPr/>
            <p:nvPr/>
          </p:nvSpPr>
          <p:spPr>
            <a:xfrm>
              <a:off x="325427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0" name="Google Shape;3160;g940a175071_0_1140"/>
            <p:cNvSpPr/>
            <p:nvPr/>
          </p:nvSpPr>
          <p:spPr>
            <a:xfrm>
              <a:off x="2172630"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1" name="Google Shape;3161;g940a175071_0_1140"/>
            <p:cNvSpPr/>
            <p:nvPr/>
          </p:nvSpPr>
          <p:spPr>
            <a:xfrm>
              <a:off x="2172630"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2" name="Google Shape;3162;g940a175071_0_1140"/>
            <p:cNvSpPr/>
            <p:nvPr/>
          </p:nvSpPr>
          <p:spPr>
            <a:xfrm>
              <a:off x="2172630"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3" name="Google Shape;3163;g940a175071_0_1140"/>
            <p:cNvSpPr/>
            <p:nvPr/>
          </p:nvSpPr>
          <p:spPr>
            <a:xfrm>
              <a:off x="2172630"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4" name="Google Shape;3164;g940a175071_0_1140"/>
            <p:cNvSpPr/>
            <p:nvPr/>
          </p:nvSpPr>
          <p:spPr>
            <a:xfrm>
              <a:off x="2172630"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5" name="Google Shape;3165;g940a175071_0_1140"/>
            <p:cNvSpPr/>
            <p:nvPr/>
          </p:nvSpPr>
          <p:spPr>
            <a:xfrm>
              <a:off x="2172630"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6" name="Google Shape;3166;g940a175071_0_1140"/>
            <p:cNvSpPr/>
            <p:nvPr/>
          </p:nvSpPr>
          <p:spPr>
            <a:xfrm>
              <a:off x="2172630"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7" name="Google Shape;3167;g940a175071_0_1140"/>
            <p:cNvSpPr/>
            <p:nvPr/>
          </p:nvSpPr>
          <p:spPr>
            <a:xfrm>
              <a:off x="5420495"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8" name="Google Shape;3168;g940a175071_0_1140"/>
            <p:cNvSpPr/>
            <p:nvPr/>
          </p:nvSpPr>
          <p:spPr>
            <a:xfrm>
              <a:off x="5420495"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69" name="Google Shape;3169;g940a175071_0_1140"/>
            <p:cNvSpPr/>
            <p:nvPr/>
          </p:nvSpPr>
          <p:spPr>
            <a:xfrm>
              <a:off x="5420495"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0" name="Google Shape;3170;g940a175071_0_1140"/>
            <p:cNvSpPr/>
            <p:nvPr/>
          </p:nvSpPr>
          <p:spPr>
            <a:xfrm>
              <a:off x="5420495"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1" name="Google Shape;3171;g940a175071_0_1140"/>
            <p:cNvSpPr/>
            <p:nvPr/>
          </p:nvSpPr>
          <p:spPr>
            <a:xfrm>
              <a:off x="5420495"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2" name="Google Shape;3172;g940a175071_0_1140"/>
            <p:cNvSpPr/>
            <p:nvPr/>
          </p:nvSpPr>
          <p:spPr>
            <a:xfrm>
              <a:off x="5420495"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3" name="Google Shape;3173;g940a175071_0_1140"/>
            <p:cNvSpPr/>
            <p:nvPr/>
          </p:nvSpPr>
          <p:spPr>
            <a:xfrm>
              <a:off x="5420495"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4" name="Google Shape;3174;g940a175071_0_1140"/>
            <p:cNvSpPr/>
            <p:nvPr/>
          </p:nvSpPr>
          <p:spPr>
            <a:xfrm>
              <a:off x="2711291"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5" name="Google Shape;3175;g940a175071_0_1140"/>
            <p:cNvSpPr/>
            <p:nvPr/>
          </p:nvSpPr>
          <p:spPr>
            <a:xfrm>
              <a:off x="2711291"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6" name="Google Shape;3176;g940a175071_0_1140"/>
            <p:cNvSpPr/>
            <p:nvPr/>
          </p:nvSpPr>
          <p:spPr>
            <a:xfrm>
              <a:off x="2711291"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7" name="Google Shape;3177;g940a175071_0_1140"/>
            <p:cNvSpPr/>
            <p:nvPr/>
          </p:nvSpPr>
          <p:spPr>
            <a:xfrm>
              <a:off x="2711291"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8" name="Google Shape;3178;g940a175071_0_1140"/>
            <p:cNvSpPr/>
            <p:nvPr/>
          </p:nvSpPr>
          <p:spPr>
            <a:xfrm>
              <a:off x="2711291"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79" name="Google Shape;3179;g940a175071_0_1140"/>
            <p:cNvSpPr/>
            <p:nvPr/>
          </p:nvSpPr>
          <p:spPr>
            <a:xfrm>
              <a:off x="2711291"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0" name="Google Shape;3180;g940a175071_0_1140"/>
            <p:cNvSpPr/>
            <p:nvPr/>
          </p:nvSpPr>
          <p:spPr>
            <a:xfrm>
              <a:off x="2711291"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1" name="Google Shape;3181;g940a175071_0_1140"/>
            <p:cNvSpPr/>
            <p:nvPr/>
          </p:nvSpPr>
          <p:spPr>
            <a:xfrm>
              <a:off x="595915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2" name="Google Shape;3182;g940a175071_0_1140"/>
            <p:cNvSpPr/>
            <p:nvPr/>
          </p:nvSpPr>
          <p:spPr>
            <a:xfrm>
              <a:off x="595915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3" name="Google Shape;3183;g940a175071_0_1140"/>
            <p:cNvSpPr/>
            <p:nvPr/>
          </p:nvSpPr>
          <p:spPr>
            <a:xfrm>
              <a:off x="595915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4" name="Google Shape;3184;g940a175071_0_1140"/>
            <p:cNvSpPr/>
            <p:nvPr/>
          </p:nvSpPr>
          <p:spPr>
            <a:xfrm>
              <a:off x="595915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5" name="Google Shape;3185;g940a175071_0_1140"/>
            <p:cNvSpPr/>
            <p:nvPr/>
          </p:nvSpPr>
          <p:spPr>
            <a:xfrm>
              <a:off x="595915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6" name="Google Shape;3186;g940a175071_0_1140"/>
            <p:cNvSpPr/>
            <p:nvPr/>
          </p:nvSpPr>
          <p:spPr>
            <a:xfrm>
              <a:off x="595915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7" name="Google Shape;3187;g940a175071_0_1140"/>
            <p:cNvSpPr/>
            <p:nvPr/>
          </p:nvSpPr>
          <p:spPr>
            <a:xfrm>
              <a:off x="595915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188" name="Google Shape;3188;g940a175071_0_1140"/>
            <p:cNvSpPr/>
            <p:nvPr/>
          </p:nvSpPr>
          <p:spPr>
            <a:xfrm>
              <a:off x="1083883"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89" name="Google Shape;3189;g940a175071_0_1140"/>
            <p:cNvSpPr/>
            <p:nvPr/>
          </p:nvSpPr>
          <p:spPr>
            <a:xfrm>
              <a:off x="1083883"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0" name="Google Shape;3190;g940a175071_0_1140"/>
            <p:cNvSpPr/>
            <p:nvPr/>
          </p:nvSpPr>
          <p:spPr>
            <a:xfrm>
              <a:off x="1083883"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1" name="Google Shape;3191;g940a175071_0_1140"/>
            <p:cNvSpPr/>
            <p:nvPr/>
          </p:nvSpPr>
          <p:spPr>
            <a:xfrm>
              <a:off x="1083883"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2" name="Google Shape;3192;g940a175071_0_1140"/>
            <p:cNvSpPr/>
            <p:nvPr/>
          </p:nvSpPr>
          <p:spPr>
            <a:xfrm>
              <a:off x="1083883"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3" name="Google Shape;3193;g940a175071_0_1140"/>
            <p:cNvSpPr/>
            <p:nvPr/>
          </p:nvSpPr>
          <p:spPr>
            <a:xfrm>
              <a:off x="1083883"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4" name="Google Shape;3194;g940a175071_0_1140"/>
            <p:cNvSpPr/>
            <p:nvPr/>
          </p:nvSpPr>
          <p:spPr>
            <a:xfrm>
              <a:off x="1083883"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5" name="Google Shape;3195;g940a175071_0_1140"/>
            <p:cNvSpPr/>
            <p:nvPr/>
          </p:nvSpPr>
          <p:spPr>
            <a:xfrm>
              <a:off x="7578032"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6" name="Google Shape;3196;g940a175071_0_1140"/>
            <p:cNvSpPr/>
            <p:nvPr/>
          </p:nvSpPr>
          <p:spPr>
            <a:xfrm>
              <a:off x="7578032"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7" name="Google Shape;3197;g940a175071_0_1140"/>
            <p:cNvSpPr/>
            <p:nvPr/>
          </p:nvSpPr>
          <p:spPr>
            <a:xfrm>
              <a:off x="7578032"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8" name="Google Shape;3198;g940a175071_0_1140"/>
            <p:cNvSpPr/>
            <p:nvPr/>
          </p:nvSpPr>
          <p:spPr>
            <a:xfrm>
              <a:off x="7578032"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199" name="Google Shape;3199;g940a175071_0_1140"/>
            <p:cNvSpPr/>
            <p:nvPr/>
          </p:nvSpPr>
          <p:spPr>
            <a:xfrm>
              <a:off x="7578032"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0" name="Google Shape;3200;g940a175071_0_1140"/>
            <p:cNvSpPr/>
            <p:nvPr/>
          </p:nvSpPr>
          <p:spPr>
            <a:xfrm>
              <a:off x="7578032"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1" name="Google Shape;3201;g940a175071_0_1140"/>
            <p:cNvSpPr/>
            <p:nvPr/>
          </p:nvSpPr>
          <p:spPr>
            <a:xfrm>
              <a:off x="7578032"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2" name="Google Shape;3202;g940a175071_0_1140"/>
            <p:cNvSpPr/>
            <p:nvPr/>
          </p:nvSpPr>
          <p:spPr>
            <a:xfrm>
              <a:off x="433174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3" name="Google Shape;3203;g940a175071_0_1140"/>
            <p:cNvSpPr/>
            <p:nvPr/>
          </p:nvSpPr>
          <p:spPr>
            <a:xfrm>
              <a:off x="433174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4" name="Google Shape;3204;g940a175071_0_1140"/>
            <p:cNvSpPr/>
            <p:nvPr/>
          </p:nvSpPr>
          <p:spPr>
            <a:xfrm>
              <a:off x="433174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5" name="Google Shape;3205;g940a175071_0_1140"/>
            <p:cNvSpPr/>
            <p:nvPr/>
          </p:nvSpPr>
          <p:spPr>
            <a:xfrm>
              <a:off x="433174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6" name="Google Shape;3206;g940a175071_0_1140"/>
            <p:cNvSpPr/>
            <p:nvPr/>
          </p:nvSpPr>
          <p:spPr>
            <a:xfrm>
              <a:off x="433174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7" name="Google Shape;3207;g940a175071_0_1140"/>
            <p:cNvSpPr/>
            <p:nvPr/>
          </p:nvSpPr>
          <p:spPr>
            <a:xfrm>
              <a:off x="433174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8" name="Google Shape;3208;g940a175071_0_1140"/>
            <p:cNvSpPr/>
            <p:nvPr/>
          </p:nvSpPr>
          <p:spPr>
            <a:xfrm>
              <a:off x="433174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09" name="Google Shape;3209;g940a175071_0_1140"/>
            <p:cNvSpPr/>
            <p:nvPr/>
          </p:nvSpPr>
          <p:spPr>
            <a:xfrm>
              <a:off x="1622544"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0" name="Google Shape;3210;g940a175071_0_1140"/>
            <p:cNvSpPr/>
            <p:nvPr/>
          </p:nvSpPr>
          <p:spPr>
            <a:xfrm>
              <a:off x="1622544"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1" name="Google Shape;3211;g940a175071_0_1140"/>
            <p:cNvSpPr/>
            <p:nvPr/>
          </p:nvSpPr>
          <p:spPr>
            <a:xfrm>
              <a:off x="1622544"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2" name="Google Shape;3212;g940a175071_0_1140"/>
            <p:cNvSpPr/>
            <p:nvPr/>
          </p:nvSpPr>
          <p:spPr>
            <a:xfrm>
              <a:off x="1622544"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3" name="Google Shape;3213;g940a175071_0_1140"/>
            <p:cNvSpPr/>
            <p:nvPr/>
          </p:nvSpPr>
          <p:spPr>
            <a:xfrm>
              <a:off x="1622544"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4" name="Google Shape;3214;g940a175071_0_1140"/>
            <p:cNvSpPr/>
            <p:nvPr/>
          </p:nvSpPr>
          <p:spPr>
            <a:xfrm>
              <a:off x="1622544"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5" name="Google Shape;3215;g940a175071_0_1140"/>
            <p:cNvSpPr/>
            <p:nvPr/>
          </p:nvSpPr>
          <p:spPr>
            <a:xfrm>
              <a:off x="1622544"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6" name="Google Shape;3216;g940a175071_0_1140"/>
            <p:cNvSpPr/>
            <p:nvPr/>
          </p:nvSpPr>
          <p:spPr>
            <a:xfrm>
              <a:off x="487040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7" name="Google Shape;3217;g940a175071_0_1140"/>
            <p:cNvSpPr/>
            <p:nvPr/>
          </p:nvSpPr>
          <p:spPr>
            <a:xfrm>
              <a:off x="487040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8" name="Google Shape;3218;g940a175071_0_1140"/>
            <p:cNvSpPr/>
            <p:nvPr/>
          </p:nvSpPr>
          <p:spPr>
            <a:xfrm>
              <a:off x="487040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19" name="Google Shape;3219;g940a175071_0_1140"/>
            <p:cNvSpPr/>
            <p:nvPr/>
          </p:nvSpPr>
          <p:spPr>
            <a:xfrm>
              <a:off x="487040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0" name="Google Shape;3220;g940a175071_0_1140"/>
            <p:cNvSpPr/>
            <p:nvPr/>
          </p:nvSpPr>
          <p:spPr>
            <a:xfrm>
              <a:off x="487040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1" name="Google Shape;3221;g940a175071_0_1140"/>
            <p:cNvSpPr/>
            <p:nvPr/>
          </p:nvSpPr>
          <p:spPr>
            <a:xfrm>
              <a:off x="487040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2" name="Google Shape;3222;g940a175071_0_1140"/>
            <p:cNvSpPr/>
            <p:nvPr/>
          </p:nvSpPr>
          <p:spPr>
            <a:xfrm>
              <a:off x="487040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3" name="Google Shape;3223;g940a175071_0_1140"/>
            <p:cNvSpPr/>
            <p:nvPr/>
          </p:nvSpPr>
          <p:spPr>
            <a:xfrm>
              <a:off x="2162405"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4" name="Google Shape;3224;g940a175071_0_1140"/>
            <p:cNvSpPr/>
            <p:nvPr/>
          </p:nvSpPr>
          <p:spPr>
            <a:xfrm>
              <a:off x="2162405"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5" name="Google Shape;3225;g940a175071_0_1140"/>
            <p:cNvSpPr/>
            <p:nvPr/>
          </p:nvSpPr>
          <p:spPr>
            <a:xfrm>
              <a:off x="2162405"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6" name="Google Shape;3226;g940a175071_0_1140"/>
            <p:cNvSpPr/>
            <p:nvPr/>
          </p:nvSpPr>
          <p:spPr>
            <a:xfrm>
              <a:off x="2162405"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7" name="Google Shape;3227;g940a175071_0_1140"/>
            <p:cNvSpPr/>
            <p:nvPr/>
          </p:nvSpPr>
          <p:spPr>
            <a:xfrm>
              <a:off x="2162405"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8" name="Google Shape;3228;g940a175071_0_1140"/>
            <p:cNvSpPr/>
            <p:nvPr/>
          </p:nvSpPr>
          <p:spPr>
            <a:xfrm>
              <a:off x="2162405"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29" name="Google Shape;3229;g940a175071_0_1140"/>
            <p:cNvSpPr/>
            <p:nvPr/>
          </p:nvSpPr>
          <p:spPr>
            <a:xfrm>
              <a:off x="2162405"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0" name="Google Shape;3230;g940a175071_0_1140"/>
            <p:cNvSpPr/>
            <p:nvPr/>
          </p:nvSpPr>
          <p:spPr>
            <a:xfrm>
              <a:off x="541026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1" name="Google Shape;3231;g940a175071_0_1140"/>
            <p:cNvSpPr/>
            <p:nvPr/>
          </p:nvSpPr>
          <p:spPr>
            <a:xfrm>
              <a:off x="541026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2" name="Google Shape;3232;g940a175071_0_1140"/>
            <p:cNvSpPr/>
            <p:nvPr/>
          </p:nvSpPr>
          <p:spPr>
            <a:xfrm>
              <a:off x="541026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3" name="Google Shape;3233;g940a175071_0_1140"/>
            <p:cNvSpPr/>
            <p:nvPr/>
          </p:nvSpPr>
          <p:spPr>
            <a:xfrm>
              <a:off x="541026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4" name="Google Shape;3234;g940a175071_0_1140"/>
            <p:cNvSpPr/>
            <p:nvPr/>
          </p:nvSpPr>
          <p:spPr>
            <a:xfrm>
              <a:off x="541026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5" name="Google Shape;3235;g940a175071_0_1140"/>
            <p:cNvSpPr/>
            <p:nvPr/>
          </p:nvSpPr>
          <p:spPr>
            <a:xfrm>
              <a:off x="541026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6" name="Google Shape;3236;g940a175071_0_1140"/>
            <p:cNvSpPr/>
            <p:nvPr/>
          </p:nvSpPr>
          <p:spPr>
            <a:xfrm>
              <a:off x="541026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7" name="Google Shape;3237;g940a175071_0_1140"/>
            <p:cNvSpPr/>
            <p:nvPr/>
          </p:nvSpPr>
          <p:spPr>
            <a:xfrm>
              <a:off x="545144"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8" name="Google Shape;3238;g940a175071_0_1140"/>
            <p:cNvSpPr/>
            <p:nvPr/>
          </p:nvSpPr>
          <p:spPr>
            <a:xfrm>
              <a:off x="545144"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39" name="Google Shape;3239;g940a175071_0_1140"/>
            <p:cNvSpPr/>
            <p:nvPr/>
          </p:nvSpPr>
          <p:spPr>
            <a:xfrm>
              <a:off x="545144"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0" name="Google Shape;3240;g940a175071_0_1140"/>
            <p:cNvSpPr/>
            <p:nvPr/>
          </p:nvSpPr>
          <p:spPr>
            <a:xfrm>
              <a:off x="545144"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1" name="Google Shape;3241;g940a175071_0_1140"/>
            <p:cNvSpPr/>
            <p:nvPr/>
          </p:nvSpPr>
          <p:spPr>
            <a:xfrm>
              <a:off x="545144"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2" name="Google Shape;3242;g940a175071_0_1140"/>
            <p:cNvSpPr/>
            <p:nvPr/>
          </p:nvSpPr>
          <p:spPr>
            <a:xfrm>
              <a:off x="545144"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3" name="Google Shape;3243;g940a175071_0_1140"/>
            <p:cNvSpPr/>
            <p:nvPr/>
          </p:nvSpPr>
          <p:spPr>
            <a:xfrm>
              <a:off x="545144"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4" name="Google Shape;3244;g940a175071_0_1140"/>
            <p:cNvSpPr/>
            <p:nvPr/>
          </p:nvSpPr>
          <p:spPr>
            <a:xfrm>
              <a:off x="7039293"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5" name="Google Shape;3245;g940a175071_0_1140"/>
            <p:cNvSpPr/>
            <p:nvPr/>
          </p:nvSpPr>
          <p:spPr>
            <a:xfrm>
              <a:off x="7039293"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6" name="Google Shape;3246;g940a175071_0_1140"/>
            <p:cNvSpPr/>
            <p:nvPr/>
          </p:nvSpPr>
          <p:spPr>
            <a:xfrm>
              <a:off x="7039293"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7" name="Google Shape;3247;g940a175071_0_1140"/>
            <p:cNvSpPr/>
            <p:nvPr/>
          </p:nvSpPr>
          <p:spPr>
            <a:xfrm>
              <a:off x="7039293"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8" name="Google Shape;3248;g940a175071_0_1140"/>
            <p:cNvSpPr/>
            <p:nvPr/>
          </p:nvSpPr>
          <p:spPr>
            <a:xfrm>
              <a:off x="7039293"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49" name="Google Shape;3249;g940a175071_0_1140"/>
            <p:cNvSpPr/>
            <p:nvPr/>
          </p:nvSpPr>
          <p:spPr>
            <a:xfrm>
              <a:off x="7039293"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0" name="Google Shape;3250;g940a175071_0_1140"/>
            <p:cNvSpPr/>
            <p:nvPr/>
          </p:nvSpPr>
          <p:spPr>
            <a:xfrm>
              <a:off x="7039293"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1" name="Google Shape;3251;g940a175071_0_1140"/>
            <p:cNvSpPr/>
            <p:nvPr/>
          </p:nvSpPr>
          <p:spPr>
            <a:xfrm>
              <a:off x="379300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2" name="Google Shape;3252;g940a175071_0_1140"/>
            <p:cNvSpPr/>
            <p:nvPr/>
          </p:nvSpPr>
          <p:spPr>
            <a:xfrm>
              <a:off x="379300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3" name="Google Shape;3253;g940a175071_0_1140"/>
            <p:cNvSpPr/>
            <p:nvPr/>
          </p:nvSpPr>
          <p:spPr>
            <a:xfrm>
              <a:off x="379300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4" name="Google Shape;3254;g940a175071_0_1140"/>
            <p:cNvSpPr/>
            <p:nvPr/>
          </p:nvSpPr>
          <p:spPr>
            <a:xfrm>
              <a:off x="379300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5" name="Google Shape;3255;g940a175071_0_1140"/>
            <p:cNvSpPr/>
            <p:nvPr/>
          </p:nvSpPr>
          <p:spPr>
            <a:xfrm>
              <a:off x="379300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6" name="Google Shape;3256;g940a175071_0_1140"/>
            <p:cNvSpPr/>
            <p:nvPr/>
          </p:nvSpPr>
          <p:spPr>
            <a:xfrm>
              <a:off x="379300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7" name="Google Shape;3257;g940a175071_0_1140"/>
            <p:cNvSpPr/>
            <p:nvPr/>
          </p:nvSpPr>
          <p:spPr>
            <a:xfrm>
              <a:off x="379300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8" name="Google Shape;3258;g940a175071_0_1140"/>
            <p:cNvSpPr/>
            <p:nvPr/>
          </p:nvSpPr>
          <p:spPr>
            <a:xfrm>
              <a:off x="2711370"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59" name="Google Shape;3259;g940a175071_0_1140"/>
            <p:cNvSpPr/>
            <p:nvPr/>
          </p:nvSpPr>
          <p:spPr>
            <a:xfrm>
              <a:off x="2711370"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0" name="Google Shape;3260;g940a175071_0_1140"/>
            <p:cNvSpPr/>
            <p:nvPr/>
          </p:nvSpPr>
          <p:spPr>
            <a:xfrm>
              <a:off x="2711370"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1" name="Google Shape;3261;g940a175071_0_1140"/>
            <p:cNvSpPr/>
            <p:nvPr/>
          </p:nvSpPr>
          <p:spPr>
            <a:xfrm>
              <a:off x="2711370"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2" name="Google Shape;3262;g940a175071_0_1140"/>
            <p:cNvSpPr/>
            <p:nvPr/>
          </p:nvSpPr>
          <p:spPr>
            <a:xfrm>
              <a:off x="2711370"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3" name="Google Shape;3263;g940a175071_0_1140"/>
            <p:cNvSpPr/>
            <p:nvPr/>
          </p:nvSpPr>
          <p:spPr>
            <a:xfrm>
              <a:off x="2711370"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4" name="Google Shape;3264;g940a175071_0_1140"/>
            <p:cNvSpPr/>
            <p:nvPr/>
          </p:nvSpPr>
          <p:spPr>
            <a:xfrm>
              <a:off x="2711370"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5" name="Google Shape;3265;g940a175071_0_1140"/>
            <p:cNvSpPr/>
            <p:nvPr/>
          </p:nvSpPr>
          <p:spPr>
            <a:xfrm>
              <a:off x="595923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6" name="Google Shape;3266;g940a175071_0_1140"/>
            <p:cNvSpPr/>
            <p:nvPr/>
          </p:nvSpPr>
          <p:spPr>
            <a:xfrm>
              <a:off x="595923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7" name="Google Shape;3267;g940a175071_0_1140"/>
            <p:cNvSpPr/>
            <p:nvPr/>
          </p:nvSpPr>
          <p:spPr>
            <a:xfrm>
              <a:off x="595923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8" name="Google Shape;3268;g940a175071_0_1140"/>
            <p:cNvSpPr/>
            <p:nvPr/>
          </p:nvSpPr>
          <p:spPr>
            <a:xfrm>
              <a:off x="595923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69" name="Google Shape;3269;g940a175071_0_1140"/>
            <p:cNvSpPr/>
            <p:nvPr/>
          </p:nvSpPr>
          <p:spPr>
            <a:xfrm>
              <a:off x="595923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0" name="Google Shape;3270;g940a175071_0_1140"/>
            <p:cNvSpPr/>
            <p:nvPr/>
          </p:nvSpPr>
          <p:spPr>
            <a:xfrm>
              <a:off x="595923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1" name="Google Shape;3271;g940a175071_0_1140"/>
            <p:cNvSpPr/>
            <p:nvPr/>
          </p:nvSpPr>
          <p:spPr>
            <a:xfrm>
              <a:off x="595923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2" name="Google Shape;3272;g940a175071_0_1140"/>
            <p:cNvSpPr/>
            <p:nvPr/>
          </p:nvSpPr>
          <p:spPr>
            <a:xfrm>
              <a:off x="0"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3" name="Google Shape;3273;g940a175071_0_1140"/>
            <p:cNvSpPr/>
            <p:nvPr/>
          </p:nvSpPr>
          <p:spPr>
            <a:xfrm>
              <a:off x="0"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4" name="Google Shape;3274;g940a175071_0_1140"/>
            <p:cNvSpPr/>
            <p:nvPr/>
          </p:nvSpPr>
          <p:spPr>
            <a:xfrm>
              <a:off x="0"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5" name="Google Shape;3275;g940a175071_0_1140"/>
            <p:cNvSpPr/>
            <p:nvPr/>
          </p:nvSpPr>
          <p:spPr>
            <a:xfrm>
              <a:off x="0"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6" name="Google Shape;3276;g940a175071_0_1140"/>
            <p:cNvSpPr/>
            <p:nvPr/>
          </p:nvSpPr>
          <p:spPr>
            <a:xfrm>
              <a:off x="0"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7" name="Google Shape;3277;g940a175071_0_1140"/>
            <p:cNvSpPr/>
            <p:nvPr/>
          </p:nvSpPr>
          <p:spPr>
            <a:xfrm>
              <a:off x="0"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8" name="Google Shape;3278;g940a175071_0_1140"/>
            <p:cNvSpPr/>
            <p:nvPr/>
          </p:nvSpPr>
          <p:spPr>
            <a:xfrm>
              <a:off x="0"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79" name="Google Shape;3279;g940a175071_0_1140"/>
            <p:cNvSpPr/>
            <p:nvPr/>
          </p:nvSpPr>
          <p:spPr>
            <a:xfrm>
              <a:off x="649414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0" name="Google Shape;3280;g940a175071_0_1140"/>
            <p:cNvSpPr/>
            <p:nvPr/>
          </p:nvSpPr>
          <p:spPr>
            <a:xfrm>
              <a:off x="649414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1" name="Google Shape;3281;g940a175071_0_1140"/>
            <p:cNvSpPr/>
            <p:nvPr/>
          </p:nvSpPr>
          <p:spPr>
            <a:xfrm>
              <a:off x="649414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2" name="Google Shape;3282;g940a175071_0_1140"/>
            <p:cNvSpPr/>
            <p:nvPr/>
          </p:nvSpPr>
          <p:spPr>
            <a:xfrm>
              <a:off x="649414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3" name="Google Shape;3283;g940a175071_0_1140"/>
            <p:cNvSpPr/>
            <p:nvPr/>
          </p:nvSpPr>
          <p:spPr>
            <a:xfrm>
              <a:off x="649414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4" name="Google Shape;3284;g940a175071_0_1140"/>
            <p:cNvSpPr/>
            <p:nvPr/>
          </p:nvSpPr>
          <p:spPr>
            <a:xfrm>
              <a:off x="649414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5" name="Google Shape;3285;g940a175071_0_1140"/>
            <p:cNvSpPr/>
            <p:nvPr/>
          </p:nvSpPr>
          <p:spPr>
            <a:xfrm>
              <a:off x="649414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6" name="Google Shape;3286;g940a175071_0_1140"/>
            <p:cNvSpPr/>
            <p:nvPr/>
          </p:nvSpPr>
          <p:spPr>
            <a:xfrm>
              <a:off x="324786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7" name="Google Shape;3287;g940a175071_0_1140"/>
            <p:cNvSpPr/>
            <p:nvPr/>
          </p:nvSpPr>
          <p:spPr>
            <a:xfrm>
              <a:off x="324786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8" name="Google Shape;3288;g940a175071_0_1140"/>
            <p:cNvSpPr/>
            <p:nvPr/>
          </p:nvSpPr>
          <p:spPr>
            <a:xfrm>
              <a:off x="324786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89" name="Google Shape;3289;g940a175071_0_1140"/>
            <p:cNvSpPr/>
            <p:nvPr/>
          </p:nvSpPr>
          <p:spPr>
            <a:xfrm>
              <a:off x="324786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90" name="Google Shape;3290;g940a175071_0_1140"/>
            <p:cNvSpPr/>
            <p:nvPr/>
          </p:nvSpPr>
          <p:spPr>
            <a:xfrm>
              <a:off x="324786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91" name="Google Shape;3291;g940a175071_0_1140"/>
            <p:cNvSpPr/>
            <p:nvPr/>
          </p:nvSpPr>
          <p:spPr>
            <a:xfrm>
              <a:off x="324786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292" name="Google Shape;3292;g940a175071_0_1140"/>
            <p:cNvSpPr/>
            <p:nvPr/>
          </p:nvSpPr>
          <p:spPr>
            <a:xfrm>
              <a:off x="324786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grpSp>
      <p:sp>
        <p:nvSpPr>
          <p:cNvPr id="3293" name="Google Shape;3293;g940a175071_0_1140"/>
          <p:cNvSpPr/>
          <p:nvPr/>
        </p:nvSpPr>
        <p:spPr>
          <a:xfrm>
            <a:off x="838200" y="8857204"/>
            <a:ext cx="3396600" cy="591600"/>
          </a:xfrm>
          <a:prstGeom prst="rect">
            <a:avLst/>
          </a:prstGeom>
          <a:solidFill>
            <a:srgbClr val="FEB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94" name="Google Shape;3294;g940a175071_0_1140"/>
          <p:cNvPicPr preferRelativeResize="0"/>
          <p:nvPr/>
        </p:nvPicPr>
        <p:blipFill rotWithShape="1">
          <a:blip r:embed="rId3">
            <a:alphaModFix/>
          </a:blip>
          <a:srcRect b="0" l="0" r="0" t="0"/>
          <a:stretch/>
        </p:blipFill>
        <p:spPr>
          <a:xfrm>
            <a:off x="14671623" y="9030424"/>
            <a:ext cx="3274000" cy="1063399"/>
          </a:xfrm>
          <a:prstGeom prst="rect">
            <a:avLst/>
          </a:prstGeom>
          <a:noFill/>
          <a:ln>
            <a:noFill/>
          </a:ln>
        </p:spPr>
      </p:pic>
      <p:sp>
        <p:nvSpPr>
          <p:cNvPr id="3295" name="Google Shape;3295;g940a175071_0_1140"/>
          <p:cNvSpPr txBox="1"/>
          <p:nvPr/>
        </p:nvSpPr>
        <p:spPr>
          <a:xfrm>
            <a:off x="1028700" y="3505200"/>
            <a:ext cx="5754900" cy="1763700"/>
          </a:xfrm>
          <a:prstGeom prst="rect">
            <a:avLst/>
          </a:prstGeom>
          <a:solidFill>
            <a:srgbClr val="2E5278"/>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4399">
                <a:solidFill>
                  <a:srgbClr val="FFFFFF"/>
                </a:solidFill>
                <a:latin typeface="Calibri"/>
                <a:ea typeface="Calibri"/>
                <a:cs typeface="Calibri"/>
                <a:sym typeface="Calibri"/>
              </a:rPr>
              <a:t>DevOps Adoption Across Sectors</a:t>
            </a:r>
            <a:endParaRPr>
              <a:solidFill>
                <a:srgbClr val="FFFFFF"/>
              </a:solidFill>
            </a:endParaRPr>
          </a:p>
        </p:txBody>
      </p:sp>
      <p:pic>
        <p:nvPicPr>
          <p:cNvPr id="3296" name="Google Shape;3296;g940a175071_0_1140"/>
          <p:cNvPicPr preferRelativeResize="0"/>
          <p:nvPr/>
        </p:nvPicPr>
        <p:blipFill rotWithShape="1">
          <a:blip r:embed="rId4">
            <a:alphaModFix/>
          </a:blip>
          <a:srcRect b="0" l="0" r="0" t="0"/>
          <a:stretch/>
        </p:blipFill>
        <p:spPr>
          <a:xfrm>
            <a:off x="7154726" y="599978"/>
            <a:ext cx="10595108" cy="8044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1518"/>
        </a:solidFill>
      </p:bgPr>
    </p:bg>
    <p:spTree>
      <p:nvGrpSpPr>
        <p:cNvPr id="3300" name="Shape 3300"/>
        <p:cNvGrpSpPr/>
        <p:nvPr/>
      </p:nvGrpSpPr>
      <p:grpSpPr>
        <a:xfrm>
          <a:off x="0" y="0"/>
          <a:ext cx="0" cy="0"/>
          <a:chOff x="0" y="0"/>
          <a:chExt cx="0" cy="0"/>
        </a:xfrm>
      </p:grpSpPr>
      <p:grpSp>
        <p:nvGrpSpPr>
          <p:cNvPr id="3301" name="Google Shape;3301;g940a175071_0_1467"/>
          <p:cNvGrpSpPr/>
          <p:nvPr/>
        </p:nvGrpSpPr>
        <p:grpSpPr>
          <a:xfrm>
            <a:off x="1028700" y="1121130"/>
            <a:ext cx="5754962" cy="8044517"/>
            <a:chOff x="0" y="0"/>
            <a:chExt cx="7673282" cy="10726022"/>
          </a:xfrm>
        </p:grpSpPr>
        <p:sp>
          <p:nvSpPr>
            <p:cNvPr id="3302" name="Google Shape;3302;g940a175071_0_1467"/>
            <p:cNvSpPr/>
            <p:nvPr/>
          </p:nvSpPr>
          <p:spPr>
            <a:xfrm>
              <a:off x="6590"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g940a175071_0_1467"/>
            <p:cNvSpPr/>
            <p:nvPr/>
          </p:nvSpPr>
          <p:spPr>
            <a:xfrm>
              <a:off x="6590"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g940a175071_0_1467"/>
            <p:cNvSpPr/>
            <p:nvPr/>
          </p:nvSpPr>
          <p:spPr>
            <a:xfrm>
              <a:off x="6590"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5" name="Google Shape;3305;g940a175071_0_1467"/>
            <p:cNvSpPr/>
            <p:nvPr/>
          </p:nvSpPr>
          <p:spPr>
            <a:xfrm>
              <a:off x="6590"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g940a175071_0_1467"/>
            <p:cNvSpPr/>
            <p:nvPr/>
          </p:nvSpPr>
          <p:spPr>
            <a:xfrm>
              <a:off x="6590"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g940a175071_0_1467"/>
            <p:cNvSpPr/>
            <p:nvPr/>
          </p:nvSpPr>
          <p:spPr>
            <a:xfrm>
              <a:off x="6590"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8" name="Google Shape;3308;g940a175071_0_1467"/>
            <p:cNvSpPr/>
            <p:nvPr/>
          </p:nvSpPr>
          <p:spPr>
            <a:xfrm>
              <a:off x="6590"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9" name="Google Shape;3309;g940a175071_0_1467"/>
            <p:cNvSpPr/>
            <p:nvPr/>
          </p:nvSpPr>
          <p:spPr>
            <a:xfrm>
              <a:off x="6500739"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g940a175071_0_1467"/>
            <p:cNvSpPr/>
            <p:nvPr/>
          </p:nvSpPr>
          <p:spPr>
            <a:xfrm>
              <a:off x="6500739"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1" name="Google Shape;3311;g940a175071_0_1467"/>
            <p:cNvSpPr/>
            <p:nvPr/>
          </p:nvSpPr>
          <p:spPr>
            <a:xfrm>
              <a:off x="6500739"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g940a175071_0_1467"/>
            <p:cNvSpPr/>
            <p:nvPr/>
          </p:nvSpPr>
          <p:spPr>
            <a:xfrm>
              <a:off x="6500739"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g940a175071_0_1467"/>
            <p:cNvSpPr/>
            <p:nvPr/>
          </p:nvSpPr>
          <p:spPr>
            <a:xfrm>
              <a:off x="6500739"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g940a175071_0_1467"/>
            <p:cNvSpPr/>
            <p:nvPr/>
          </p:nvSpPr>
          <p:spPr>
            <a:xfrm>
              <a:off x="6500739"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g940a175071_0_1467"/>
            <p:cNvSpPr/>
            <p:nvPr/>
          </p:nvSpPr>
          <p:spPr>
            <a:xfrm>
              <a:off x="6500739"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g940a175071_0_1467"/>
            <p:cNvSpPr/>
            <p:nvPr/>
          </p:nvSpPr>
          <p:spPr>
            <a:xfrm>
              <a:off x="325445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g940a175071_0_1467"/>
            <p:cNvSpPr/>
            <p:nvPr/>
          </p:nvSpPr>
          <p:spPr>
            <a:xfrm>
              <a:off x="325445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8" name="Google Shape;3318;g940a175071_0_1467"/>
            <p:cNvSpPr/>
            <p:nvPr/>
          </p:nvSpPr>
          <p:spPr>
            <a:xfrm>
              <a:off x="325445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g940a175071_0_1467"/>
            <p:cNvSpPr/>
            <p:nvPr/>
          </p:nvSpPr>
          <p:spPr>
            <a:xfrm>
              <a:off x="325445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g940a175071_0_1467"/>
            <p:cNvSpPr/>
            <p:nvPr/>
          </p:nvSpPr>
          <p:spPr>
            <a:xfrm>
              <a:off x="325445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g940a175071_0_1467"/>
            <p:cNvSpPr/>
            <p:nvPr/>
          </p:nvSpPr>
          <p:spPr>
            <a:xfrm>
              <a:off x="325445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g940a175071_0_1467"/>
            <p:cNvSpPr/>
            <p:nvPr/>
          </p:nvSpPr>
          <p:spPr>
            <a:xfrm>
              <a:off x="325445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g940a175071_0_1467"/>
            <p:cNvSpPr/>
            <p:nvPr/>
          </p:nvSpPr>
          <p:spPr>
            <a:xfrm>
              <a:off x="545251"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g940a175071_0_1467"/>
            <p:cNvSpPr/>
            <p:nvPr/>
          </p:nvSpPr>
          <p:spPr>
            <a:xfrm>
              <a:off x="545251"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g940a175071_0_1467"/>
            <p:cNvSpPr/>
            <p:nvPr/>
          </p:nvSpPr>
          <p:spPr>
            <a:xfrm>
              <a:off x="545251"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g940a175071_0_1467"/>
            <p:cNvSpPr/>
            <p:nvPr/>
          </p:nvSpPr>
          <p:spPr>
            <a:xfrm>
              <a:off x="545251"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7" name="Google Shape;3327;g940a175071_0_1467"/>
            <p:cNvSpPr/>
            <p:nvPr/>
          </p:nvSpPr>
          <p:spPr>
            <a:xfrm>
              <a:off x="545251"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8" name="Google Shape;3328;g940a175071_0_1467"/>
            <p:cNvSpPr/>
            <p:nvPr/>
          </p:nvSpPr>
          <p:spPr>
            <a:xfrm>
              <a:off x="545251"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9" name="Google Shape;3329;g940a175071_0_1467"/>
            <p:cNvSpPr/>
            <p:nvPr/>
          </p:nvSpPr>
          <p:spPr>
            <a:xfrm>
              <a:off x="545251"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g940a175071_0_1467"/>
            <p:cNvSpPr/>
            <p:nvPr/>
          </p:nvSpPr>
          <p:spPr>
            <a:xfrm>
              <a:off x="7039398"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1" name="Google Shape;3331;g940a175071_0_1467"/>
            <p:cNvSpPr/>
            <p:nvPr/>
          </p:nvSpPr>
          <p:spPr>
            <a:xfrm>
              <a:off x="7039398"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g940a175071_0_1467"/>
            <p:cNvSpPr/>
            <p:nvPr/>
          </p:nvSpPr>
          <p:spPr>
            <a:xfrm>
              <a:off x="7039398"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g940a175071_0_1467"/>
            <p:cNvSpPr/>
            <p:nvPr/>
          </p:nvSpPr>
          <p:spPr>
            <a:xfrm>
              <a:off x="7039398"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g940a175071_0_1467"/>
            <p:cNvSpPr/>
            <p:nvPr/>
          </p:nvSpPr>
          <p:spPr>
            <a:xfrm>
              <a:off x="7039398"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g940a175071_0_1467"/>
            <p:cNvSpPr/>
            <p:nvPr/>
          </p:nvSpPr>
          <p:spPr>
            <a:xfrm>
              <a:off x="7039398"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g940a175071_0_1467"/>
            <p:cNvSpPr/>
            <p:nvPr/>
          </p:nvSpPr>
          <p:spPr>
            <a:xfrm>
              <a:off x="7039398"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g940a175071_0_1467"/>
            <p:cNvSpPr/>
            <p:nvPr/>
          </p:nvSpPr>
          <p:spPr>
            <a:xfrm>
              <a:off x="3793115"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g940a175071_0_1467"/>
            <p:cNvSpPr/>
            <p:nvPr/>
          </p:nvSpPr>
          <p:spPr>
            <a:xfrm>
              <a:off x="3793115"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g940a175071_0_1467"/>
            <p:cNvSpPr/>
            <p:nvPr/>
          </p:nvSpPr>
          <p:spPr>
            <a:xfrm>
              <a:off x="3793115"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g940a175071_0_1467"/>
            <p:cNvSpPr/>
            <p:nvPr/>
          </p:nvSpPr>
          <p:spPr>
            <a:xfrm>
              <a:off x="3793115"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g940a175071_0_1467"/>
            <p:cNvSpPr/>
            <p:nvPr/>
          </p:nvSpPr>
          <p:spPr>
            <a:xfrm>
              <a:off x="3793115"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g940a175071_0_1467"/>
            <p:cNvSpPr/>
            <p:nvPr/>
          </p:nvSpPr>
          <p:spPr>
            <a:xfrm>
              <a:off x="3793115"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g940a175071_0_1467"/>
            <p:cNvSpPr/>
            <p:nvPr/>
          </p:nvSpPr>
          <p:spPr>
            <a:xfrm>
              <a:off x="3793115"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g940a175071_0_1467"/>
            <p:cNvSpPr/>
            <p:nvPr/>
          </p:nvSpPr>
          <p:spPr>
            <a:xfrm>
              <a:off x="1085111"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g940a175071_0_1467"/>
            <p:cNvSpPr/>
            <p:nvPr/>
          </p:nvSpPr>
          <p:spPr>
            <a:xfrm>
              <a:off x="1085111"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g940a175071_0_1467"/>
            <p:cNvSpPr/>
            <p:nvPr/>
          </p:nvSpPr>
          <p:spPr>
            <a:xfrm>
              <a:off x="1085111"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g940a175071_0_1467"/>
            <p:cNvSpPr/>
            <p:nvPr/>
          </p:nvSpPr>
          <p:spPr>
            <a:xfrm>
              <a:off x="1085111"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g940a175071_0_1467"/>
            <p:cNvSpPr/>
            <p:nvPr/>
          </p:nvSpPr>
          <p:spPr>
            <a:xfrm>
              <a:off x="1085111"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g940a175071_0_1467"/>
            <p:cNvSpPr/>
            <p:nvPr/>
          </p:nvSpPr>
          <p:spPr>
            <a:xfrm>
              <a:off x="1085111"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g940a175071_0_1467"/>
            <p:cNvSpPr/>
            <p:nvPr/>
          </p:nvSpPr>
          <p:spPr>
            <a:xfrm>
              <a:off x="1085111"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g940a175071_0_1467"/>
            <p:cNvSpPr/>
            <p:nvPr/>
          </p:nvSpPr>
          <p:spPr>
            <a:xfrm>
              <a:off x="7579259"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g940a175071_0_1467"/>
            <p:cNvSpPr/>
            <p:nvPr/>
          </p:nvSpPr>
          <p:spPr>
            <a:xfrm>
              <a:off x="7579259"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g940a175071_0_1467"/>
            <p:cNvSpPr/>
            <p:nvPr/>
          </p:nvSpPr>
          <p:spPr>
            <a:xfrm>
              <a:off x="7579259"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g940a175071_0_1467"/>
            <p:cNvSpPr/>
            <p:nvPr/>
          </p:nvSpPr>
          <p:spPr>
            <a:xfrm>
              <a:off x="7579259"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g940a175071_0_1467"/>
            <p:cNvSpPr/>
            <p:nvPr/>
          </p:nvSpPr>
          <p:spPr>
            <a:xfrm>
              <a:off x="7579259"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g940a175071_0_1467"/>
            <p:cNvSpPr/>
            <p:nvPr/>
          </p:nvSpPr>
          <p:spPr>
            <a:xfrm>
              <a:off x="7579259"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g940a175071_0_1467"/>
            <p:cNvSpPr/>
            <p:nvPr/>
          </p:nvSpPr>
          <p:spPr>
            <a:xfrm>
              <a:off x="7579259"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g940a175071_0_1467"/>
            <p:cNvSpPr/>
            <p:nvPr/>
          </p:nvSpPr>
          <p:spPr>
            <a:xfrm>
              <a:off x="4332976"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g940a175071_0_1467"/>
            <p:cNvSpPr/>
            <p:nvPr/>
          </p:nvSpPr>
          <p:spPr>
            <a:xfrm>
              <a:off x="4332976"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g940a175071_0_1467"/>
            <p:cNvSpPr/>
            <p:nvPr/>
          </p:nvSpPr>
          <p:spPr>
            <a:xfrm>
              <a:off x="4332976"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g940a175071_0_1467"/>
            <p:cNvSpPr/>
            <p:nvPr/>
          </p:nvSpPr>
          <p:spPr>
            <a:xfrm>
              <a:off x="4332976"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g940a175071_0_1467"/>
            <p:cNvSpPr/>
            <p:nvPr/>
          </p:nvSpPr>
          <p:spPr>
            <a:xfrm>
              <a:off x="4332976"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g940a175071_0_1467"/>
            <p:cNvSpPr/>
            <p:nvPr/>
          </p:nvSpPr>
          <p:spPr>
            <a:xfrm>
              <a:off x="4332976"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g940a175071_0_1467"/>
            <p:cNvSpPr/>
            <p:nvPr/>
          </p:nvSpPr>
          <p:spPr>
            <a:xfrm>
              <a:off x="4332976"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g940a175071_0_1467"/>
            <p:cNvSpPr/>
            <p:nvPr/>
          </p:nvSpPr>
          <p:spPr>
            <a:xfrm>
              <a:off x="1634076"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g940a175071_0_1467"/>
            <p:cNvSpPr/>
            <p:nvPr/>
          </p:nvSpPr>
          <p:spPr>
            <a:xfrm>
              <a:off x="1634076"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g940a175071_0_1467"/>
            <p:cNvSpPr/>
            <p:nvPr/>
          </p:nvSpPr>
          <p:spPr>
            <a:xfrm>
              <a:off x="1634076"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g940a175071_0_1467"/>
            <p:cNvSpPr/>
            <p:nvPr/>
          </p:nvSpPr>
          <p:spPr>
            <a:xfrm>
              <a:off x="1634076"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g940a175071_0_1467"/>
            <p:cNvSpPr/>
            <p:nvPr/>
          </p:nvSpPr>
          <p:spPr>
            <a:xfrm>
              <a:off x="1634076"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g940a175071_0_1467"/>
            <p:cNvSpPr/>
            <p:nvPr/>
          </p:nvSpPr>
          <p:spPr>
            <a:xfrm>
              <a:off x="1634076"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g940a175071_0_1467"/>
            <p:cNvSpPr/>
            <p:nvPr/>
          </p:nvSpPr>
          <p:spPr>
            <a:xfrm>
              <a:off x="1634076"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g940a175071_0_1467"/>
            <p:cNvSpPr/>
            <p:nvPr/>
          </p:nvSpPr>
          <p:spPr>
            <a:xfrm>
              <a:off x="4881941"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g940a175071_0_1467"/>
            <p:cNvSpPr/>
            <p:nvPr/>
          </p:nvSpPr>
          <p:spPr>
            <a:xfrm>
              <a:off x="4881941"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g940a175071_0_1467"/>
            <p:cNvSpPr/>
            <p:nvPr/>
          </p:nvSpPr>
          <p:spPr>
            <a:xfrm>
              <a:off x="4881941"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g940a175071_0_1467"/>
            <p:cNvSpPr/>
            <p:nvPr/>
          </p:nvSpPr>
          <p:spPr>
            <a:xfrm>
              <a:off x="4881941"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g940a175071_0_1467"/>
            <p:cNvSpPr/>
            <p:nvPr/>
          </p:nvSpPr>
          <p:spPr>
            <a:xfrm>
              <a:off x="4881941"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g940a175071_0_1467"/>
            <p:cNvSpPr/>
            <p:nvPr/>
          </p:nvSpPr>
          <p:spPr>
            <a:xfrm>
              <a:off x="4881941"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g940a175071_0_1467"/>
            <p:cNvSpPr/>
            <p:nvPr/>
          </p:nvSpPr>
          <p:spPr>
            <a:xfrm>
              <a:off x="4881941"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g940a175071_0_1467"/>
            <p:cNvSpPr/>
            <p:nvPr/>
          </p:nvSpPr>
          <p:spPr>
            <a:xfrm>
              <a:off x="2172737"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g940a175071_0_1467"/>
            <p:cNvSpPr/>
            <p:nvPr/>
          </p:nvSpPr>
          <p:spPr>
            <a:xfrm>
              <a:off x="2172737"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g940a175071_0_1467"/>
            <p:cNvSpPr/>
            <p:nvPr/>
          </p:nvSpPr>
          <p:spPr>
            <a:xfrm>
              <a:off x="2172737"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g940a175071_0_1467"/>
            <p:cNvSpPr/>
            <p:nvPr/>
          </p:nvSpPr>
          <p:spPr>
            <a:xfrm>
              <a:off x="2172737"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g940a175071_0_1467"/>
            <p:cNvSpPr/>
            <p:nvPr/>
          </p:nvSpPr>
          <p:spPr>
            <a:xfrm>
              <a:off x="2172737"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g940a175071_0_1467"/>
            <p:cNvSpPr/>
            <p:nvPr/>
          </p:nvSpPr>
          <p:spPr>
            <a:xfrm>
              <a:off x="2172737"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g940a175071_0_1467"/>
            <p:cNvSpPr/>
            <p:nvPr/>
          </p:nvSpPr>
          <p:spPr>
            <a:xfrm>
              <a:off x="2172737"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g940a175071_0_1467"/>
            <p:cNvSpPr/>
            <p:nvPr/>
          </p:nvSpPr>
          <p:spPr>
            <a:xfrm>
              <a:off x="542060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g940a175071_0_1467"/>
            <p:cNvSpPr/>
            <p:nvPr/>
          </p:nvSpPr>
          <p:spPr>
            <a:xfrm>
              <a:off x="542060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g940a175071_0_1467"/>
            <p:cNvSpPr/>
            <p:nvPr/>
          </p:nvSpPr>
          <p:spPr>
            <a:xfrm>
              <a:off x="542060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g940a175071_0_1467"/>
            <p:cNvSpPr/>
            <p:nvPr/>
          </p:nvSpPr>
          <p:spPr>
            <a:xfrm>
              <a:off x="542060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g940a175071_0_1467"/>
            <p:cNvSpPr/>
            <p:nvPr/>
          </p:nvSpPr>
          <p:spPr>
            <a:xfrm>
              <a:off x="542060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g940a175071_0_1467"/>
            <p:cNvSpPr/>
            <p:nvPr/>
          </p:nvSpPr>
          <p:spPr>
            <a:xfrm>
              <a:off x="542060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g940a175071_0_1467"/>
            <p:cNvSpPr/>
            <p:nvPr/>
          </p:nvSpPr>
          <p:spPr>
            <a:xfrm>
              <a:off x="542060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g940a175071_0_1467"/>
            <p:cNvSpPr/>
            <p:nvPr/>
          </p:nvSpPr>
          <p:spPr>
            <a:xfrm>
              <a:off x="2712598"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g940a175071_0_1467"/>
            <p:cNvSpPr/>
            <p:nvPr/>
          </p:nvSpPr>
          <p:spPr>
            <a:xfrm>
              <a:off x="2712598"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g940a175071_0_1467"/>
            <p:cNvSpPr/>
            <p:nvPr/>
          </p:nvSpPr>
          <p:spPr>
            <a:xfrm>
              <a:off x="2712598"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g940a175071_0_1467"/>
            <p:cNvSpPr/>
            <p:nvPr/>
          </p:nvSpPr>
          <p:spPr>
            <a:xfrm>
              <a:off x="2712598"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g940a175071_0_1467"/>
            <p:cNvSpPr/>
            <p:nvPr/>
          </p:nvSpPr>
          <p:spPr>
            <a:xfrm>
              <a:off x="2712598"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g940a175071_0_1467"/>
            <p:cNvSpPr/>
            <p:nvPr/>
          </p:nvSpPr>
          <p:spPr>
            <a:xfrm>
              <a:off x="2712598"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g940a175071_0_1467"/>
            <p:cNvSpPr/>
            <p:nvPr/>
          </p:nvSpPr>
          <p:spPr>
            <a:xfrm>
              <a:off x="2712598"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g940a175071_0_1467"/>
            <p:cNvSpPr/>
            <p:nvPr/>
          </p:nvSpPr>
          <p:spPr>
            <a:xfrm>
              <a:off x="596046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g940a175071_0_1467"/>
            <p:cNvSpPr/>
            <p:nvPr/>
          </p:nvSpPr>
          <p:spPr>
            <a:xfrm>
              <a:off x="596046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g940a175071_0_1467"/>
            <p:cNvSpPr/>
            <p:nvPr/>
          </p:nvSpPr>
          <p:spPr>
            <a:xfrm>
              <a:off x="596046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g940a175071_0_1467"/>
            <p:cNvSpPr/>
            <p:nvPr/>
          </p:nvSpPr>
          <p:spPr>
            <a:xfrm>
              <a:off x="596046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g940a175071_0_1467"/>
            <p:cNvSpPr/>
            <p:nvPr/>
          </p:nvSpPr>
          <p:spPr>
            <a:xfrm>
              <a:off x="596046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g940a175071_0_1467"/>
            <p:cNvSpPr/>
            <p:nvPr/>
          </p:nvSpPr>
          <p:spPr>
            <a:xfrm>
              <a:off x="596046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g940a175071_0_1467"/>
            <p:cNvSpPr/>
            <p:nvPr/>
          </p:nvSpPr>
          <p:spPr>
            <a:xfrm>
              <a:off x="596046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g940a175071_0_1467"/>
            <p:cNvSpPr/>
            <p:nvPr/>
          </p:nvSpPr>
          <p:spPr>
            <a:xfrm>
              <a:off x="545144"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08" name="Google Shape;3408;g940a175071_0_1467"/>
            <p:cNvSpPr/>
            <p:nvPr/>
          </p:nvSpPr>
          <p:spPr>
            <a:xfrm>
              <a:off x="545144"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09" name="Google Shape;3409;g940a175071_0_1467"/>
            <p:cNvSpPr/>
            <p:nvPr/>
          </p:nvSpPr>
          <p:spPr>
            <a:xfrm>
              <a:off x="545144"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0" name="Google Shape;3410;g940a175071_0_1467"/>
            <p:cNvSpPr/>
            <p:nvPr/>
          </p:nvSpPr>
          <p:spPr>
            <a:xfrm>
              <a:off x="545144"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1" name="Google Shape;3411;g940a175071_0_1467"/>
            <p:cNvSpPr/>
            <p:nvPr/>
          </p:nvSpPr>
          <p:spPr>
            <a:xfrm>
              <a:off x="545144"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2" name="Google Shape;3412;g940a175071_0_1467"/>
            <p:cNvSpPr/>
            <p:nvPr/>
          </p:nvSpPr>
          <p:spPr>
            <a:xfrm>
              <a:off x="545144"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3" name="Google Shape;3413;g940a175071_0_1467"/>
            <p:cNvSpPr/>
            <p:nvPr/>
          </p:nvSpPr>
          <p:spPr>
            <a:xfrm>
              <a:off x="545144"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4" name="Google Shape;3414;g940a175071_0_1467"/>
            <p:cNvSpPr/>
            <p:nvPr/>
          </p:nvSpPr>
          <p:spPr>
            <a:xfrm>
              <a:off x="7039293"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5" name="Google Shape;3415;g940a175071_0_1467"/>
            <p:cNvSpPr/>
            <p:nvPr/>
          </p:nvSpPr>
          <p:spPr>
            <a:xfrm>
              <a:off x="7039293"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6" name="Google Shape;3416;g940a175071_0_1467"/>
            <p:cNvSpPr/>
            <p:nvPr/>
          </p:nvSpPr>
          <p:spPr>
            <a:xfrm>
              <a:off x="7039293"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7" name="Google Shape;3417;g940a175071_0_1467"/>
            <p:cNvSpPr/>
            <p:nvPr/>
          </p:nvSpPr>
          <p:spPr>
            <a:xfrm>
              <a:off x="7039293"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8" name="Google Shape;3418;g940a175071_0_1467"/>
            <p:cNvSpPr/>
            <p:nvPr/>
          </p:nvSpPr>
          <p:spPr>
            <a:xfrm>
              <a:off x="7039293"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19" name="Google Shape;3419;g940a175071_0_1467"/>
            <p:cNvSpPr/>
            <p:nvPr/>
          </p:nvSpPr>
          <p:spPr>
            <a:xfrm>
              <a:off x="7039293"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0" name="Google Shape;3420;g940a175071_0_1467"/>
            <p:cNvSpPr/>
            <p:nvPr/>
          </p:nvSpPr>
          <p:spPr>
            <a:xfrm>
              <a:off x="7039293"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1" name="Google Shape;3421;g940a175071_0_1467"/>
            <p:cNvSpPr/>
            <p:nvPr/>
          </p:nvSpPr>
          <p:spPr>
            <a:xfrm>
              <a:off x="3793009"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2" name="Google Shape;3422;g940a175071_0_1467"/>
            <p:cNvSpPr/>
            <p:nvPr/>
          </p:nvSpPr>
          <p:spPr>
            <a:xfrm>
              <a:off x="379300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3" name="Google Shape;3423;g940a175071_0_1467"/>
            <p:cNvSpPr/>
            <p:nvPr/>
          </p:nvSpPr>
          <p:spPr>
            <a:xfrm>
              <a:off x="379300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4" name="Google Shape;3424;g940a175071_0_1467"/>
            <p:cNvSpPr/>
            <p:nvPr/>
          </p:nvSpPr>
          <p:spPr>
            <a:xfrm>
              <a:off x="379300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5" name="Google Shape;3425;g940a175071_0_1467"/>
            <p:cNvSpPr/>
            <p:nvPr/>
          </p:nvSpPr>
          <p:spPr>
            <a:xfrm>
              <a:off x="379300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6" name="Google Shape;3426;g940a175071_0_1467"/>
            <p:cNvSpPr/>
            <p:nvPr/>
          </p:nvSpPr>
          <p:spPr>
            <a:xfrm>
              <a:off x="379300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7" name="Google Shape;3427;g940a175071_0_1467"/>
            <p:cNvSpPr/>
            <p:nvPr/>
          </p:nvSpPr>
          <p:spPr>
            <a:xfrm>
              <a:off x="379300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8" name="Google Shape;3428;g940a175071_0_1467"/>
            <p:cNvSpPr/>
            <p:nvPr/>
          </p:nvSpPr>
          <p:spPr>
            <a:xfrm>
              <a:off x="1083805"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29" name="Google Shape;3429;g940a175071_0_1467"/>
            <p:cNvSpPr/>
            <p:nvPr/>
          </p:nvSpPr>
          <p:spPr>
            <a:xfrm>
              <a:off x="1083805"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0" name="Google Shape;3430;g940a175071_0_1467"/>
            <p:cNvSpPr/>
            <p:nvPr/>
          </p:nvSpPr>
          <p:spPr>
            <a:xfrm>
              <a:off x="1083805"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1" name="Google Shape;3431;g940a175071_0_1467"/>
            <p:cNvSpPr/>
            <p:nvPr/>
          </p:nvSpPr>
          <p:spPr>
            <a:xfrm>
              <a:off x="1083805"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2" name="Google Shape;3432;g940a175071_0_1467"/>
            <p:cNvSpPr/>
            <p:nvPr/>
          </p:nvSpPr>
          <p:spPr>
            <a:xfrm>
              <a:off x="1083805"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3" name="Google Shape;3433;g940a175071_0_1467"/>
            <p:cNvSpPr/>
            <p:nvPr/>
          </p:nvSpPr>
          <p:spPr>
            <a:xfrm>
              <a:off x="1083805"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4" name="Google Shape;3434;g940a175071_0_1467"/>
            <p:cNvSpPr/>
            <p:nvPr/>
          </p:nvSpPr>
          <p:spPr>
            <a:xfrm>
              <a:off x="1083805"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5" name="Google Shape;3435;g940a175071_0_1467"/>
            <p:cNvSpPr/>
            <p:nvPr/>
          </p:nvSpPr>
          <p:spPr>
            <a:xfrm>
              <a:off x="7577954"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6" name="Google Shape;3436;g940a175071_0_1467"/>
            <p:cNvSpPr/>
            <p:nvPr/>
          </p:nvSpPr>
          <p:spPr>
            <a:xfrm>
              <a:off x="7577954"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7" name="Google Shape;3437;g940a175071_0_1467"/>
            <p:cNvSpPr/>
            <p:nvPr/>
          </p:nvSpPr>
          <p:spPr>
            <a:xfrm>
              <a:off x="7577954"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8" name="Google Shape;3438;g940a175071_0_1467"/>
            <p:cNvSpPr/>
            <p:nvPr/>
          </p:nvSpPr>
          <p:spPr>
            <a:xfrm>
              <a:off x="7577954"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39" name="Google Shape;3439;g940a175071_0_1467"/>
            <p:cNvSpPr/>
            <p:nvPr/>
          </p:nvSpPr>
          <p:spPr>
            <a:xfrm>
              <a:off x="7577954"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0" name="Google Shape;3440;g940a175071_0_1467"/>
            <p:cNvSpPr/>
            <p:nvPr/>
          </p:nvSpPr>
          <p:spPr>
            <a:xfrm>
              <a:off x="7577954"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1" name="Google Shape;3441;g940a175071_0_1467"/>
            <p:cNvSpPr/>
            <p:nvPr/>
          </p:nvSpPr>
          <p:spPr>
            <a:xfrm>
              <a:off x="7577954"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2" name="Google Shape;3442;g940a175071_0_1467"/>
            <p:cNvSpPr/>
            <p:nvPr/>
          </p:nvSpPr>
          <p:spPr>
            <a:xfrm>
              <a:off x="433167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3" name="Google Shape;3443;g940a175071_0_1467"/>
            <p:cNvSpPr/>
            <p:nvPr/>
          </p:nvSpPr>
          <p:spPr>
            <a:xfrm>
              <a:off x="433167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4" name="Google Shape;3444;g940a175071_0_1467"/>
            <p:cNvSpPr/>
            <p:nvPr/>
          </p:nvSpPr>
          <p:spPr>
            <a:xfrm>
              <a:off x="433167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5" name="Google Shape;3445;g940a175071_0_1467"/>
            <p:cNvSpPr/>
            <p:nvPr/>
          </p:nvSpPr>
          <p:spPr>
            <a:xfrm>
              <a:off x="433167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6" name="Google Shape;3446;g940a175071_0_1467"/>
            <p:cNvSpPr/>
            <p:nvPr/>
          </p:nvSpPr>
          <p:spPr>
            <a:xfrm>
              <a:off x="433167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7" name="Google Shape;3447;g940a175071_0_1467"/>
            <p:cNvSpPr/>
            <p:nvPr/>
          </p:nvSpPr>
          <p:spPr>
            <a:xfrm>
              <a:off x="433167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8" name="Google Shape;3448;g940a175071_0_1467"/>
            <p:cNvSpPr/>
            <p:nvPr/>
          </p:nvSpPr>
          <p:spPr>
            <a:xfrm>
              <a:off x="433167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49" name="Google Shape;3449;g940a175071_0_1467"/>
            <p:cNvSpPr/>
            <p:nvPr/>
          </p:nvSpPr>
          <p:spPr>
            <a:xfrm>
              <a:off x="162366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0" name="Google Shape;3450;g940a175071_0_1467"/>
            <p:cNvSpPr/>
            <p:nvPr/>
          </p:nvSpPr>
          <p:spPr>
            <a:xfrm>
              <a:off x="162366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1" name="Google Shape;3451;g940a175071_0_1467"/>
            <p:cNvSpPr/>
            <p:nvPr/>
          </p:nvSpPr>
          <p:spPr>
            <a:xfrm>
              <a:off x="162366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2" name="Google Shape;3452;g940a175071_0_1467"/>
            <p:cNvSpPr/>
            <p:nvPr/>
          </p:nvSpPr>
          <p:spPr>
            <a:xfrm>
              <a:off x="162366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3" name="Google Shape;3453;g940a175071_0_1467"/>
            <p:cNvSpPr/>
            <p:nvPr/>
          </p:nvSpPr>
          <p:spPr>
            <a:xfrm>
              <a:off x="162366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4" name="Google Shape;3454;g940a175071_0_1467"/>
            <p:cNvSpPr/>
            <p:nvPr/>
          </p:nvSpPr>
          <p:spPr>
            <a:xfrm>
              <a:off x="162366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5" name="Google Shape;3455;g940a175071_0_1467"/>
            <p:cNvSpPr/>
            <p:nvPr/>
          </p:nvSpPr>
          <p:spPr>
            <a:xfrm>
              <a:off x="162366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6" name="Google Shape;3456;g940a175071_0_1467"/>
            <p:cNvSpPr/>
            <p:nvPr/>
          </p:nvSpPr>
          <p:spPr>
            <a:xfrm>
              <a:off x="487153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7" name="Google Shape;3457;g940a175071_0_1467"/>
            <p:cNvSpPr/>
            <p:nvPr/>
          </p:nvSpPr>
          <p:spPr>
            <a:xfrm>
              <a:off x="487153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8" name="Google Shape;3458;g940a175071_0_1467"/>
            <p:cNvSpPr/>
            <p:nvPr/>
          </p:nvSpPr>
          <p:spPr>
            <a:xfrm>
              <a:off x="487153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59" name="Google Shape;3459;g940a175071_0_1467"/>
            <p:cNvSpPr/>
            <p:nvPr/>
          </p:nvSpPr>
          <p:spPr>
            <a:xfrm>
              <a:off x="487153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0" name="Google Shape;3460;g940a175071_0_1467"/>
            <p:cNvSpPr/>
            <p:nvPr/>
          </p:nvSpPr>
          <p:spPr>
            <a:xfrm>
              <a:off x="487153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1" name="Google Shape;3461;g940a175071_0_1467"/>
            <p:cNvSpPr/>
            <p:nvPr/>
          </p:nvSpPr>
          <p:spPr>
            <a:xfrm>
              <a:off x="487153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2" name="Google Shape;3462;g940a175071_0_1467"/>
            <p:cNvSpPr/>
            <p:nvPr/>
          </p:nvSpPr>
          <p:spPr>
            <a:xfrm>
              <a:off x="487153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3" name="Google Shape;3463;g940a175071_0_1467"/>
            <p:cNvSpPr/>
            <p:nvPr/>
          </p:nvSpPr>
          <p:spPr>
            <a:xfrm>
              <a:off x="640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4" name="Google Shape;3464;g940a175071_0_1467"/>
            <p:cNvSpPr/>
            <p:nvPr/>
          </p:nvSpPr>
          <p:spPr>
            <a:xfrm>
              <a:off x="640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5" name="Google Shape;3465;g940a175071_0_1467"/>
            <p:cNvSpPr/>
            <p:nvPr/>
          </p:nvSpPr>
          <p:spPr>
            <a:xfrm>
              <a:off x="640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6" name="Google Shape;3466;g940a175071_0_1467"/>
            <p:cNvSpPr/>
            <p:nvPr/>
          </p:nvSpPr>
          <p:spPr>
            <a:xfrm>
              <a:off x="640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7" name="Google Shape;3467;g940a175071_0_1467"/>
            <p:cNvSpPr/>
            <p:nvPr/>
          </p:nvSpPr>
          <p:spPr>
            <a:xfrm>
              <a:off x="640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8" name="Google Shape;3468;g940a175071_0_1467"/>
            <p:cNvSpPr/>
            <p:nvPr/>
          </p:nvSpPr>
          <p:spPr>
            <a:xfrm>
              <a:off x="640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69" name="Google Shape;3469;g940a175071_0_1467"/>
            <p:cNvSpPr/>
            <p:nvPr/>
          </p:nvSpPr>
          <p:spPr>
            <a:xfrm>
              <a:off x="640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0" name="Google Shape;3470;g940a175071_0_1467"/>
            <p:cNvSpPr/>
            <p:nvPr/>
          </p:nvSpPr>
          <p:spPr>
            <a:xfrm>
              <a:off x="6500554"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1" name="Google Shape;3471;g940a175071_0_1467"/>
            <p:cNvSpPr/>
            <p:nvPr/>
          </p:nvSpPr>
          <p:spPr>
            <a:xfrm>
              <a:off x="6500554"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2" name="Google Shape;3472;g940a175071_0_1467"/>
            <p:cNvSpPr/>
            <p:nvPr/>
          </p:nvSpPr>
          <p:spPr>
            <a:xfrm>
              <a:off x="6500554"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3" name="Google Shape;3473;g940a175071_0_1467"/>
            <p:cNvSpPr/>
            <p:nvPr/>
          </p:nvSpPr>
          <p:spPr>
            <a:xfrm>
              <a:off x="6500554"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4" name="Google Shape;3474;g940a175071_0_1467"/>
            <p:cNvSpPr/>
            <p:nvPr/>
          </p:nvSpPr>
          <p:spPr>
            <a:xfrm>
              <a:off x="6500554"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5" name="Google Shape;3475;g940a175071_0_1467"/>
            <p:cNvSpPr/>
            <p:nvPr/>
          </p:nvSpPr>
          <p:spPr>
            <a:xfrm>
              <a:off x="6500554"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6" name="Google Shape;3476;g940a175071_0_1467"/>
            <p:cNvSpPr/>
            <p:nvPr/>
          </p:nvSpPr>
          <p:spPr>
            <a:xfrm>
              <a:off x="6500554"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7" name="Google Shape;3477;g940a175071_0_1467"/>
            <p:cNvSpPr/>
            <p:nvPr/>
          </p:nvSpPr>
          <p:spPr>
            <a:xfrm>
              <a:off x="325427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8" name="Google Shape;3478;g940a175071_0_1467"/>
            <p:cNvSpPr/>
            <p:nvPr/>
          </p:nvSpPr>
          <p:spPr>
            <a:xfrm>
              <a:off x="325427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79" name="Google Shape;3479;g940a175071_0_1467"/>
            <p:cNvSpPr/>
            <p:nvPr/>
          </p:nvSpPr>
          <p:spPr>
            <a:xfrm>
              <a:off x="325427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0" name="Google Shape;3480;g940a175071_0_1467"/>
            <p:cNvSpPr/>
            <p:nvPr/>
          </p:nvSpPr>
          <p:spPr>
            <a:xfrm>
              <a:off x="325427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1" name="Google Shape;3481;g940a175071_0_1467"/>
            <p:cNvSpPr/>
            <p:nvPr/>
          </p:nvSpPr>
          <p:spPr>
            <a:xfrm>
              <a:off x="325427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2" name="Google Shape;3482;g940a175071_0_1467"/>
            <p:cNvSpPr/>
            <p:nvPr/>
          </p:nvSpPr>
          <p:spPr>
            <a:xfrm>
              <a:off x="325427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3" name="Google Shape;3483;g940a175071_0_1467"/>
            <p:cNvSpPr/>
            <p:nvPr/>
          </p:nvSpPr>
          <p:spPr>
            <a:xfrm>
              <a:off x="325427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4" name="Google Shape;3484;g940a175071_0_1467"/>
            <p:cNvSpPr/>
            <p:nvPr/>
          </p:nvSpPr>
          <p:spPr>
            <a:xfrm>
              <a:off x="2172630"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5" name="Google Shape;3485;g940a175071_0_1467"/>
            <p:cNvSpPr/>
            <p:nvPr/>
          </p:nvSpPr>
          <p:spPr>
            <a:xfrm>
              <a:off x="2172630"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6" name="Google Shape;3486;g940a175071_0_1467"/>
            <p:cNvSpPr/>
            <p:nvPr/>
          </p:nvSpPr>
          <p:spPr>
            <a:xfrm>
              <a:off x="2172630"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7" name="Google Shape;3487;g940a175071_0_1467"/>
            <p:cNvSpPr/>
            <p:nvPr/>
          </p:nvSpPr>
          <p:spPr>
            <a:xfrm>
              <a:off x="2172630"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8" name="Google Shape;3488;g940a175071_0_1467"/>
            <p:cNvSpPr/>
            <p:nvPr/>
          </p:nvSpPr>
          <p:spPr>
            <a:xfrm>
              <a:off x="2172630"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89" name="Google Shape;3489;g940a175071_0_1467"/>
            <p:cNvSpPr/>
            <p:nvPr/>
          </p:nvSpPr>
          <p:spPr>
            <a:xfrm>
              <a:off x="2172630"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0" name="Google Shape;3490;g940a175071_0_1467"/>
            <p:cNvSpPr/>
            <p:nvPr/>
          </p:nvSpPr>
          <p:spPr>
            <a:xfrm>
              <a:off x="2172630"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1" name="Google Shape;3491;g940a175071_0_1467"/>
            <p:cNvSpPr/>
            <p:nvPr/>
          </p:nvSpPr>
          <p:spPr>
            <a:xfrm>
              <a:off x="5420495"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2" name="Google Shape;3492;g940a175071_0_1467"/>
            <p:cNvSpPr/>
            <p:nvPr/>
          </p:nvSpPr>
          <p:spPr>
            <a:xfrm>
              <a:off x="5420495"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3" name="Google Shape;3493;g940a175071_0_1467"/>
            <p:cNvSpPr/>
            <p:nvPr/>
          </p:nvSpPr>
          <p:spPr>
            <a:xfrm>
              <a:off x="5420495"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4" name="Google Shape;3494;g940a175071_0_1467"/>
            <p:cNvSpPr/>
            <p:nvPr/>
          </p:nvSpPr>
          <p:spPr>
            <a:xfrm>
              <a:off x="5420495"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5" name="Google Shape;3495;g940a175071_0_1467"/>
            <p:cNvSpPr/>
            <p:nvPr/>
          </p:nvSpPr>
          <p:spPr>
            <a:xfrm>
              <a:off x="5420495"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6" name="Google Shape;3496;g940a175071_0_1467"/>
            <p:cNvSpPr/>
            <p:nvPr/>
          </p:nvSpPr>
          <p:spPr>
            <a:xfrm>
              <a:off x="5420495"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7" name="Google Shape;3497;g940a175071_0_1467"/>
            <p:cNvSpPr/>
            <p:nvPr/>
          </p:nvSpPr>
          <p:spPr>
            <a:xfrm>
              <a:off x="5420495"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8" name="Google Shape;3498;g940a175071_0_1467"/>
            <p:cNvSpPr/>
            <p:nvPr/>
          </p:nvSpPr>
          <p:spPr>
            <a:xfrm>
              <a:off x="2711291"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499" name="Google Shape;3499;g940a175071_0_1467"/>
            <p:cNvSpPr/>
            <p:nvPr/>
          </p:nvSpPr>
          <p:spPr>
            <a:xfrm>
              <a:off x="2711291"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0" name="Google Shape;3500;g940a175071_0_1467"/>
            <p:cNvSpPr/>
            <p:nvPr/>
          </p:nvSpPr>
          <p:spPr>
            <a:xfrm>
              <a:off x="2711291"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1" name="Google Shape;3501;g940a175071_0_1467"/>
            <p:cNvSpPr/>
            <p:nvPr/>
          </p:nvSpPr>
          <p:spPr>
            <a:xfrm>
              <a:off x="2711291"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2" name="Google Shape;3502;g940a175071_0_1467"/>
            <p:cNvSpPr/>
            <p:nvPr/>
          </p:nvSpPr>
          <p:spPr>
            <a:xfrm>
              <a:off x="2711291"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3" name="Google Shape;3503;g940a175071_0_1467"/>
            <p:cNvSpPr/>
            <p:nvPr/>
          </p:nvSpPr>
          <p:spPr>
            <a:xfrm>
              <a:off x="2711291"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4" name="Google Shape;3504;g940a175071_0_1467"/>
            <p:cNvSpPr/>
            <p:nvPr/>
          </p:nvSpPr>
          <p:spPr>
            <a:xfrm>
              <a:off x="2711291"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5" name="Google Shape;3505;g940a175071_0_1467"/>
            <p:cNvSpPr/>
            <p:nvPr/>
          </p:nvSpPr>
          <p:spPr>
            <a:xfrm>
              <a:off x="595915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6" name="Google Shape;3506;g940a175071_0_1467"/>
            <p:cNvSpPr/>
            <p:nvPr/>
          </p:nvSpPr>
          <p:spPr>
            <a:xfrm>
              <a:off x="595915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7" name="Google Shape;3507;g940a175071_0_1467"/>
            <p:cNvSpPr/>
            <p:nvPr/>
          </p:nvSpPr>
          <p:spPr>
            <a:xfrm>
              <a:off x="595915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8" name="Google Shape;3508;g940a175071_0_1467"/>
            <p:cNvSpPr/>
            <p:nvPr/>
          </p:nvSpPr>
          <p:spPr>
            <a:xfrm>
              <a:off x="595915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09" name="Google Shape;3509;g940a175071_0_1467"/>
            <p:cNvSpPr/>
            <p:nvPr/>
          </p:nvSpPr>
          <p:spPr>
            <a:xfrm>
              <a:off x="595915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10" name="Google Shape;3510;g940a175071_0_1467"/>
            <p:cNvSpPr/>
            <p:nvPr/>
          </p:nvSpPr>
          <p:spPr>
            <a:xfrm>
              <a:off x="595915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11" name="Google Shape;3511;g940a175071_0_1467"/>
            <p:cNvSpPr/>
            <p:nvPr/>
          </p:nvSpPr>
          <p:spPr>
            <a:xfrm>
              <a:off x="595915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3512" name="Google Shape;3512;g940a175071_0_1467"/>
            <p:cNvSpPr/>
            <p:nvPr/>
          </p:nvSpPr>
          <p:spPr>
            <a:xfrm>
              <a:off x="1083883"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3" name="Google Shape;3513;g940a175071_0_1467"/>
            <p:cNvSpPr/>
            <p:nvPr/>
          </p:nvSpPr>
          <p:spPr>
            <a:xfrm>
              <a:off x="1083883"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4" name="Google Shape;3514;g940a175071_0_1467"/>
            <p:cNvSpPr/>
            <p:nvPr/>
          </p:nvSpPr>
          <p:spPr>
            <a:xfrm>
              <a:off x="1083883"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5" name="Google Shape;3515;g940a175071_0_1467"/>
            <p:cNvSpPr/>
            <p:nvPr/>
          </p:nvSpPr>
          <p:spPr>
            <a:xfrm>
              <a:off x="1083883"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6" name="Google Shape;3516;g940a175071_0_1467"/>
            <p:cNvSpPr/>
            <p:nvPr/>
          </p:nvSpPr>
          <p:spPr>
            <a:xfrm>
              <a:off x="1083883"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7" name="Google Shape;3517;g940a175071_0_1467"/>
            <p:cNvSpPr/>
            <p:nvPr/>
          </p:nvSpPr>
          <p:spPr>
            <a:xfrm>
              <a:off x="1083883"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8" name="Google Shape;3518;g940a175071_0_1467"/>
            <p:cNvSpPr/>
            <p:nvPr/>
          </p:nvSpPr>
          <p:spPr>
            <a:xfrm>
              <a:off x="1083883"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19" name="Google Shape;3519;g940a175071_0_1467"/>
            <p:cNvSpPr/>
            <p:nvPr/>
          </p:nvSpPr>
          <p:spPr>
            <a:xfrm>
              <a:off x="7578032"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0" name="Google Shape;3520;g940a175071_0_1467"/>
            <p:cNvSpPr/>
            <p:nvPr/>
          </p:nvSpPr>
          <p:spPr>
            <a:xfrm>
              <a:off x="7578032"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1" name="Google Shape;3521;g940a175071_0_1467"/>
            <p:cNvSpPr/>
            <p:nvPr/>
          </p:nvSpPr>
          <p:spPr>
            <a:xfrm>
              <a:off x="7578032"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2" name="Google Shape;3522;g940a175071_0_1467"/>
            <p:cNvSpPr/>
            <p:nvPr/>
          </p:nvSpPr>
          <p:spPr>
            <a:xfrm>
              <a:off x="7578032"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3" name="Google Shape;3523;g940a175071_0_1467"/>
            <p:cNvSpPr/>
            <p:nvPr/>
          </p:nvSpPr>
          <p:spPr>
            <a:xfrm>
              <a:off x="7578032"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4" name="Google Shape;3524;g940a175071_0_1467"/>
            <p:cNvSpPr/>
            <p:nvPr/>
          </p:nvSpPr>
          <p:spPr>
            <a:xfrm>
              <a:off x="7578032"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5" name="Google Shape;3525;g940a175071_0_1467"/>
            <p:cNvSpPr/>
            <p:nvPr/>
          </p:nvSpPr>
          <p:spPr>
            <a:xfrm>
              <a:off x="7578032"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6" name="Google Shape;3526;g940a175071_0_1467"/>
            <p:cNvSpPr/>
            <p:nvPr/>
          </p:nvSpPr>
          <p:spPr>
            <a:xfrm>
              <a:off x="433174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7" name="Google Shape;3527;g940a175071_0_1467"/>
            <p:cNvSpPr/>
            <p:nvPr/>
          </p:nvSpPr>
          <p:spPr>
            <a:xfrm>
              <a:off x="433174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8" name="Google Shape;3528;g940a175071_0_1467"/>
            <p:cNvSpPr/>
            <p:nvPr/>
          </p:nvSpPr>
          <p:spPr>
            <a:xfrm>
              <a:off x="433174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29" name="Google Shape;3529;g940a175071_0_1467"/>
            <p:cNvSpPr/>
            <p:nvPr/>
          </p:nvSpPr>
          <p:spPr>
            <a:xfrm>
              <a:off x="433174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0" name="Google Shape;3530;g940a175071_0_1467"/>
            <p:cNvSpPr/>
            <p:nvPr/>
          </p:nvSpPr>
          <p:spPr>
            <a:xfrm>
              <a:off x="433174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1" name="Google Shape;3531;g940a175071_0_1467"/>
            <p:cNvSpPr/>
            <p:nvPr/>
          </p:nvSpPr>
          <p:spPr>
            <a:xfrm>
              <a:off x="433174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2" name="Google Shape;3532;g940a175071_0_1467"/>
            <p:cNvSpPr/>
            <p:nvPr/>
          </p:nvSpPr>
          <p:spPr>
            <a:xfrm>
              <a:off x="433174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3" name="Google Shape;3533;g940a175071_0_1467"/>
            <p:cNvSpPr/>
            <p:nvPr/>
          </p:nvSpPr>
          <p:spPr>
            <a:xfrm>
              <a:off x="1622544"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4" name="Google Shape;3534;g940a175071_0_1467"/>
            <p:cNvSpPr/>
            <p:nvPr/>
          </p:nvSpPr>
          <p:spPr>
            <a:xfrm>
              <a:off x="1622544"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5" name="Google Shape;3535;g940a175071_0_1467"/>
            <p:cNvSpPr/>
            <p:nvPr/>
          </p:nvSpPr>
          <p:spPr>
            <a:xfrm>
              <a:off x="1622544"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6" name="Google Shape;3536;g940a175071_0_1467"/>
            <p:cNvSpPr/>
            <p:nvPr/>
          </p:nvSpPr>
          <p:spPr>
            <a:xfrm>
              <a:off x="1622544"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7" name="Google Shape;3537;g940a175071_0_1467"/>
            <p:cNvSpPr/>
            <p:nvPr/>
          </p:nvSpPr>
          <p:spPr>
            <a:xfrm>
              <a:off x="1622544"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8" name="Google Shape;3538;g940a175071_0_1467"/>
            <p:cNvSpPr/>
            <p:nvPr/>
          </p:nvSpPr>
          <p:spPr>
            <a:xfrm>
              <a:off x="1622544"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39" name="Google Shape;3539;g940a175071_0_1467"/>
            <p:cNvSpPr/>
            <p:nvPr/>
          </p:nvSpPr>
          <p:spPr>
            <a:xfrm>
              <a:off x="1622544"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0" name="Google Shape;3540;g940a175071_0_1467"/>
            <p:cNvSpPr/>
            <p:nvPr/>
          </p:nvSpPr>
          <p:spPr>
            <a:xfrm>
              <a:off x="487040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1" name="Google Shape;3541;g940a175071_0_1467"/>
            <p:cNvSpPr/>
            <p:nvPr/>
          </p:nvSpPr>
          <p:spPr>
            <a:xfrm>
              <a:off x="487040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2" name="Google Shape;3542;g940a175071_0_1467"/>
            <p:cNvSpPr/>
            <p:nvPr/>
          </p:nvSpPr>
          <p:spPr>
            <a:xfrm>
              <a:off x="487040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3" name="Google Shape;3543;g940a175071_0_1467"/>
            <p:cNvSpPr/>
            <p:nvPr/>
          </p:nvSpPr>
          <p:spPr>
            <a:xfrm>
              <a:off x="487040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4" name="Google Shape;3544;g940a175071_0_1467"/>
            <p:cNvSpPr/>
            <p:nvPr/>
          </p:nvSpPr>
          <p:spPr>
            <a:xfrm>
              <a:off x="487040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5" name="Google Shape;3545;g940a175071_0_1467"/>
            <p:cNvSpPr/>
            <p:nvPr/>
          </p:nvSpPr>
          <p:spPr>
            <a:xfrm>
              <a:off x="487040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6" name="Google Shape;3546;g940a175071_0_1467"/>
            <p:cNvSpPr/>
            <p:nvPr/>
          </p:nvSpPr>
          <p:spPr>
            <a:xfrm>
              <a:off x="487040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7" name="Google Shape;3547;g940a175071_0_1467"/>
            <p:cNvSpPr/>
            <p:nvPr/>
          </p:nvSpPr>
          <p:spPr>
            <a:xfrm>
              <a:off x="2162405"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8" name="Google Shape;3548;g940a175071_0_1467"/>
            <p:cNvSpPr/>
            <p:nvPr/>
          </p:nvSpPr>
          <p:spPr>
            <a:xfrm>
              <a:off x="2162405"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49" name="Google Shape;3549;g940a175071_0_1467"/>
            <p:cNvSpPr/>
            <p:nvPr/>
          </p:nvSpPr>
          <p:spPr>
            <a:xfrm>
              <a:off x="2162405"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0" name="Google Shape;3550;g940a175071_0_1467"/>
            <p:cNvSpPr/>
            <p:nvPr/>
          </p:nvSpPr>
          <p:spPr>
            <a:xfrm>
              <a:off x="2162405"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1" name="Google Shape;3551;g940a175071_0_1467"/>
            <p:cNvSpPr/>
            <p:nvPr/>
          </p:nvSpPr>
          <p:spPr>
            <a:xfrm>
              <a:off x="2162405"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2" name="Google Shape;3552;g940a175071_0_1467"/>
            <p:cNvSpPr/>
            <p:nvPr/>
          </p:nvSpPr>
          <p:spPr>
            <a:xfrm>
              <a:off x="2162405"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3" name="Google Shape;3553;g940a175071_0_1467"/>
            <p:cNvSpPr/>
            <p:nvPr/>
          </p:nvSpPr>
          <p:spPr>
            <a:xfrm>
              <a:off x="2162405"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4" name="Google Shape;3554;g940a175071_0_1467"/>
            <p:cNvSpPr/>
            <p:nvPr/>
          </p:nvSpPr>
          <p:spPr>
            <a:xfrm>
              <a:off x="541026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5" name="Google Shape;3555;g940a175071_0_1467"/>
            <p:cNvSpPr/>
            <p:nvPr/>
          </p:nvSpPr>
          <p:spPr>
            <a:xfrm>
              <a:off x="541026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6" name="Google Shape;3556;g940a175071_0_1467"/>
            <p:cNvSpPr/>
            <p:nvPr/>
          </p:nvSpPr>
          <p:spPr>
            <a:xfrm>
              <a:off x="541026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7" name="Google Shape;3557;g940a175071_0_1467"/>
            <p:cNvSpPr/>
            <p:nvPr/>
          </p:nvSpPr>
          <p:spPr>
            <a:xfrm>
              <a:off x="541026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8" name="Google Shape;3558;g940a175071_0_1467"/>
            <p:cNvSpPr/>
            <p:nvPr/>
          </p:nvSpPr>
          <p:spPr>
            <a:xfrm>
              <a:off x="541026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59" name="Google Shape;3559;g940a175071_0_1467"/>
            <p:cNvSpPr/>
            <p:nvPr/>
          </p:nvSpPr>
          <p:spPr>
            <a:xfrm>
              <a:off x="541026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0" name="Google Shape;3560;g940a175071_0_1467"/>
            <p:cNvSpPr/>
            <p:nvPr/>
          </p:nvSpPr>
          <p:spPr>
            <a:xfrm>
              <a:off x="541026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1" name="Google Shape;3561;g940a175071_0_1467"/>
            <p:cNvSpPr/>
            <p:nvPr/>
          </p:nvSpPr>
          <p:spPr>
            <a:xfrm>
              <a:off x="545144"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2" name="Google Shape;3562;g940a175071_0_1467"/>
            <p:cNvSpPr/>
            <p:nvPr/>
          </p:nvSpPr>
          <p:spPr>
            <a:xfrm>
              <a:off x="545144"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3" name="Google Shape;3563;g940a175071_0_1467"/>
            <p:cNvSpPr/>
            <p:nvPr/>
          </p:nvSpPr>
          <p:spPr>
            <a:xfrm>
              <a:off x="545144"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4" name="Google Shape;3564;g940a175071_0_1467"/>
            <p:cNvSpPr/>
            <p:nvPr/>
          </p:nvSpPr>
          <p:spPr>
            <a:xfrm>
              <a:off x="545144"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5" name="Google Shape;3565;g940a175071_0_1467"/>
            <p:cNvSpPr/>
            <p:nvPr/>
          </p:nvSpPr>
          <p:spPr>
            <a:xfrm>
              <a:off x="545144"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6" name="Google Shape;3566;g940a175071_0_1467"/>
            <p:cNvSpPr/>
            <p:nvPr/>
          </p:nvSpPr>
          <p:spPr>
            <a:xfrm>
              <a:off x="545144"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7" name="Google Shape;3567;g940a175071_0_1467"/>
            <p:cNvSpPr/>
            <p:nvPr/>
          </p:nvSpPr>
          <p:spPr>
            <a:xfrm>
              <a:off x="545144"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8" name="Google Shape;3568;g940a175071_0_1467"/>
            <p:cNvSpPr/>
            <p:nvPr/>
          </p:nvSpPr>
          <p:spPr>
            <a:xfrm>
              <a:off x="7039293"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69" name="Google Shape;3569;g940a175071_0_1467"/>
            <p:cNvSpPr/>
            <p:nvPr/>
          </p:nvSpPr>
          <p:spPr>
            <a:xfrm>
              <a:off x="7039293"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0" name="Google Shape;3570;g940a175071_0_1467"/>
            <p:cNvSpPr/>
            <p:nvPr/>
          </p:nvSpPr>
          <p:spPr>
            <a:xfrm>
              <a:off x="7039293"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1" name="Google Shape;3571;g940a175071_0_1467"/>
            <p:cNvSpPr/>
            <p:nvPr/>
          </p:nvSpPr>
          <p:spPr>
            <a:xfrm>
              <a:off x="7039293"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2" name="Google Shape;3572;g940a175071_0_1467"/>
            <p:cNvSpPr/>
            <p:nvPr/>
          </p:nvSpPr>
          <p:spPr>
            <a:xfrm>
              <a:off x="7039293"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3" name="Google Shape;3573;g940a175071_0_1467"/>
            <p:cNvSpPr/>
            <p:nvPr/>
          </p:nvSpPr>
          <p:spPr>
            <a:xfrm>
              <a:off x="7039293"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4" name="Google Shape;3574;g940a175071_0_1467"/>
            <p:cNvSpPr/>
            <p:nvPr/>
          </p:nvSpPr>
          <p:spPr>
            <a:xfrm>
              <a:off x="7039293"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5" name="Google Shape;3575;g940a175071_0_1467"/>
            <p:cNvSpPr/>
            <p:nvPr/>
          </p:nvSpPr>
          <p:spPr>
            <a:xfrm>
              <a:off x="379300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6" name="Google Shape;3576;g940a175071_0_1467"/>
            <p:cNvSpPr/>
            <p:nvPr/>
          </p:nvSpPr>
          <p:spPr>
            <a:xfrm>
              <a:off x="379300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7" name="Google Shape;3577;g940a175071_0_1467"/>
            <p:cNvSpPr/>
            <p:nvPr/>
          </p:nvSpPr>
          <p:spPr>
            <a:xfrm>
              <a:off x="379300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8" name="Google Shape;3578;g940a175071_0_1467"/>
            <p:cNvSpPr/>
            <p:nvPr/>
          </p:nvSpPr>
          <p:spPr>
            <a:xfrm>
              <a:off x="379300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79" name="Google Shape;3579;g940a175071_0_1467"/>
            <p:cNvSpPr/>
            <p:nvPr/>
          </p:nvSpPr>
          <p:spPr>
            <a:xfrm>
              <a:off x="379300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0" name="Google Shape;3580;g940a175071_0_1467"/>
            <p:cNvSpPr/>
            <p:nvPr/>
          </p:nvSpPr>
          <p:spPr>
            <a:xfrm>
              <a:off x="379300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1" name="Google Shape;3581;g940a175071_0_1467"/>
            <p:cNvSpPr/>
            <p:nvPr/>
          </p:nvSpPr>
          <p:spPr>
            <a:xfrm>
              <a:off x="379300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2" name="Google Shape;3582;g940a175071_0_1467"/>
            <p:cNvSpPr/>
            <p:nvPr/>
          </p:nvSpPr>
          <p:spPr>
            <a:xfrm>
              <a:off x="2711370"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3" name="Google Shape;3583;g940a175071_0_1467"/>
            <p:cNvSpPr/>
            <p:nvPr/>
          </p:nvSpPr>
          <p:spPr>
            <a:xfrm>
              <a:off x="2711370"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4" name="Google Shape;3584;g940a175071_0_1467"/>
            <p:cNvSpPr/>
            <p:nvPr/>
          </p:nvSpPr>
          <p:spPr>
            <a:xfrm>
              <a:off x="2711370"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5" name="Google Shape;3585;g940a175071_0_1467"/>
            <p:cNvSpPr/>
            <p:nvPr/>
          </p:nvSpPr>
          <p:spPr>
            <a:xfrm>
              <a:off x="2711370"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6" name="Google Shape;3586;g940a175071_0_1467"/>
            <p:cNvSpPr/>
            <p:nvPr/>
          </p:nvSpPr>
          <p:spPr>
            <a:xfrm>
              <a:off x="2711370"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7" name="Google Shape;3587;g940a175071_0_1467"/>
            <p:cNvSpPr/>
            <p:nvPr/>
          </p:nvSpPr>
          <p:spPr>
            <a:xfrm>
              <a:off x="2711370"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8" name="Google Shape;3588;g940a175071_0_1467"/>
            <p:cNvSpPr/>
            <p:nvPr/>
          </p:nvSpPr>
          <p:spPr>
            <a:xfrm>
              <a:off x="2711370"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89" name="Google Shape;3589;g940a175071_0_1467"/>
            <p:cNvSpPr/>
            <p:nvPr/>
          </p:nvSpPr>
          <p:spPr>
            <a:xfrm>
              <a:off x="595923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0" name="Google Shape;3590;g940a175071_0_1467"/>
            <p:cNvSpPr/>
            <p:nvPr/>
          </p:nvSpPr>
          <p:spPr>
            <a:xfrm>
              <a:off x="595923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1" name="Google Shape;3591;g940a175071_0_1467"/>
            <p:cNvSpPr/>
            <p:nvPr/>
          </p:nvSpPr>
          <p:spPr>
            <a:xfrm>
              <a:off x="595923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2" name="Google Shape;3592;g940a175071_0_1467"/>
            <p:cNvSpPr/>
            <p:nvPr/>
          </p:nvSpPr>
          <p:spPr>
            <a:xfrm>
              <a:off x="595923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3" name="Google Shape;3593;g940a175071_0_1467"/>
            <p:cNvSpPr/>
            <p:nvPr/>
          </p:nvSpPr>
          <p:spPr>
            <a:xfrm>
              <a:off x="595923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4" name="Google Shape;3594;g940a175071_0_1467"/>
            <p:cNvSpPr/>
            <p:nvPr/>
          </p:nvSpPr>
          <p:spPr>
            <a:xfrm>
              <a:off x="595923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5" name="Google Shape;3595;g940a175071_0_1467"/>
            <p:cNvSpPr/>
            <p:nvPr/>
          </p:nvSpPr>
          <p:spPr>
            <a:xfrm>
              <a:off x="595923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6" name="Google Shape;3596;g940a175071_0_1467"/>
            <p:cNvSpPr/>
            <p:nvPr/>
          </p:nvSpPr>
          <p:spPr>
            <a:xfrm>
              <a:off x="0"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7" name="Google Shape;3597;g940a175071_0_1467"/>
            <p:cNvSpPr/>
            <p:nvPr/>
          </p:nvSpPr>
          <p:spPr>
            <a:xfrm>
              <a:off x="0"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8" name="Google Shape;3598;g940a175071_0_1467"/>
            <p:cNvSpPr/>
            <p:nvPr/>
          </p:nvSpPr>
          <p:spPr>
            <a:xfrm>
              <a:off x="0"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599" name="Google Shape;3599;g940a175071_0_1467"/>
            <p:cNvSpPr/>
            <p:nvPr/>
          </p:nvSpPr>
          <p:spPr>
            <a:xfrm>
              <a:off x="0"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0" name="Google Shape;3600;g940a175071_0_1467"/>
            <p:cNvSpPr/>
            <p:nvPr/>
          </p:nvSpPr>
          <p:spPr>
            <a:xfrm>
              <a:off x="0"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1" name="Google Shape;3601;g940a175071_0_1467"/>
            <p:cNvSpPr/>
            <p:nvPr/>
          </p:nvSpPr>
          <p:spPr>
            <a:xfrm>
              <a:off x="0"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2" name="Google Shape;3602;g940a175071_0_1467"/>
            <p:cNvSpPr/>
            <p:nvPr/>
          </p:nvSpPr>
          <p:spPr>
            <a:xfrm>
              <a:off x="0"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3" name="Google Shape;3603;g940a175071_0_1467"/>
            <p:cNvSpPr/>
            <p:nvPr/>
          </p:nvSpPr>
          <p:spPr>
            <a:xfrm>
              <a:off x="649414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4" name="Google Shape;3604;g940a175071_0_1467"/>
            <p:cNvSpPr/>
            <p:nvPr/>
          </p:nvSpPr>
          <p:spPr>
            <a:xfrm>
              <a:off x="649414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5" name="Google Shape;3605;g940a175071_0_1467"/>
            <p:cNvSpPr/>
            <p:nvPr/>
          </p:nvSpPr>
          <p:spPr>
            <a:xfrm>
              <a:off x="649414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6" name="Google Shape;3606;g940a175071_0_1467"/>
            <p:cNvSpPr/>
            <p:nvPr/>
          </p:nvSpPr>
          <p:spPr>
            <a:xfrm>
              <a:off x="649414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7" name="Google Shape;3607;g940a175071_0_1467"/>
            <p:cNvSpPr/>
            <p:nvPr/>
          </p:nvSpPr>
          <p:spPr>
            <a:xfrm>
              <a:off x="649414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8" name="Google Shape;3608;g940a175071_0_1467"/>
            <p:cNvSpPr/>
            <p:nvPr/>
          </p:nvSpPr>
          <p:spPr>
            <a:xfrm>
              <a:off x="649414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09" name="Google Shape;3609;g940a175071_0_1467"/>
            <p:cNvSpPr/>
            <p:nvPr/>
          </p:nvSpPr>
          <p:spPr>
            <a:xfrm>
              <a:off x="649414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0" name="Google Shape;3610;g940a175071_0_1467"/>
            <p:cNvSpPr/>
            <p:nvPr/>
          </p:nvSpPr>
          <p:spPr>
            <a:xfrm>
              <a:off x="324786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1" name="Google Shape;3611;g940a175071_0_1467"/>
            <p:cNvSpPr/>
            <p:nvPr/>
          </p:nvSpPr>
          <p:spPr>
            <a:xfrm>
              <a:off x="324786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2" name="Google Shape;3612;g940a175071_0_1467"/>
            <p:cNvSpPr/>
            <p:nvPr/>
          </p:nvSpPr>
          <p:spPr>
            <a:xfrm>
              <a:off x="324786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3" name="Google Shape;3613;g940a175071_0_1467"/>
            <p:cNvSpPr/>
            <p:nvPr/>
          </p:nvSpPr>
          <p:spPr>
            <a:xfrm>
              <a:off x="324786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4" name="Google Shape;3614;g940a175071_0_1467"/>
            <p:cNvSpPr/>
            <p:nvPr/>
          </p:nvSpPr>
          <p:spPr>
            <a:xfrm>
              <a:off x="324786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5" name="Google Shape;3615;g940a175071_0_1467"/>
            <p:cNvSpPr/>
            <p:nvPr/>
          </p:nvSpPr>
          <p:spPr>
            <a:xfrm>
              <a:off x="324786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3616" name="Google Shape;3616;g940a175071_0_1467"/>
            <p:cNvSpPr/>
            <p:nvPr/>
          </p:nvSpPr>
          <p:spPr>
            <a:xfrm>
              <a:off x="324786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grpSp>
      <p:sp>
        <p:nvSpPr>
          <p:cNvPr id="3617" name="Google Shape;3617;g940a175071_0_1467"/>
          <p:cNvSpPr txBox="1"/>
          <p:nvPr/>
        </p:nvSpPr>
        <p:spPr>
          <a:xfrm>
            <a:off x="838200" y="2961425"/>
            <a:ext cx="6126600" cy="1558200"/>
          </a:xfrm>
          <a:prstGeom prst="rect">
            <a:avLst/>
          </a:prstGeom>
          <a:solidFill>
            <a:srgbClr val="7E151A"/>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F3F3F"/>
              </a:buClr>
              <a:buSzPts val="3100"/>
              <a:buFont typeface="Century Gothic"/>
              <a:buNone/>
            </a:pPr>
            <a:r>
              <a:rPr b="1" lang="en-US" sz="5299">
                <a:solidFill>
                  <a:srgbClr val="FFFFFF"/>
                </a:solidFill>
                <a:latin typeface="Century Gothic"/>
                <a:ea typeface="Century Gothic"/>
                <a:cs typeface="Century Gothic"/>
                <a:sym typeface="Century Gothic"/>
              </a:rPr>
              <a:t>Key Challenges for Organizations</a:t>
            </a:r>
            <a:endParaRPr b="1" sz="14099">
              <a:solidFill>
                <a:srgbClr val="FFFFFF"/>
              </a:solidFill>
              <a:latin typeface="Spartan"/>
              <a:ea typeface="Spartan"/>
              <a:cs typeface="Spartan"/>
              <a:sym typeface="Spartan"/>
            </a:endParaRPr>
          </a:p>
        </p:txBody>
      </p:sp>
      <p:grpSp>
        <p:nvGrpSpPr>
          <p:cNvPr id="3618" name="Google Shape;3618;g940a175071_0_1467"/>
          <p:cNvGrpSpPr/>
          <p:nvPr/>
        </p:nvGrpSpPr>
        <p:grpSpPr>
          <a:xfrm>
            <a:off x="6520428" y="4682517"/>
            <a:ext cx="11386582" cy="2796646"/>
            <a:chOff x="418988" y="1727758"/>
            <a:chExt cx="11389999" cy="2797485"/>
          </a:xfrm>
        </p:grpSpPr>
        <p:sp>
          <p:nvSpPr>
            <p:cNvPr id="3619" name="Google Shape;3619;g940a175071_0_1467"/>
            <p:cNvSpPr/>
            <p:nvPr/>
          </p:nvSpPr>
          <p:spPr>
            <a:xfrm>
              <a:off x="431291" y="1735835"/>
              <a:ext cx="2011800" cy="2011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0" name="Google Shape;3620;g940a175071_0_1467"/>
            <p:cNvSpPr txBox="1"/>
            <p:nvPr/>
          </p:nvSpPr>
          <p:spPr>
            <a:xfrm>
              <a:off x="418988" y="3918331"/>
              <a:ext cx="2018400" cy="573900"/>
            </a:xfrm>
            <a:prstGeom prst="rect">
              <a:avLst/>
            </a:prstGeom>
            <a:noFill/>
            <a:ln>
              <a:noFill/>
            </a:ln>
          </p:spPr>
          <p:txBody>
            <a:bodyPr anchorCtr="0" anchor="t" bIns="0" lIns="0" spcFirstLastPara="1" rIns="0" wrap="square" tIns="12675">
              <a:noAutofit/>
            </a:bodyPr>
            <a:lstStyle/>
            <a:p>
              <a:pPr indent="26662" lvl="0" marL="12696" marR="5077" rtl="0" algn="ctr">
                <a:spcBef>
                  <a:spcPts val="0"/>
                </a:spcBef>
                <a:spcAft>
                  <a:spcPts val="0"/>
                </a:spcAft>
                <a:buNone/>
              </a:pPr>
              <a:r>
                <a:rPr lang="en-US" sz="1799">
                  <a:solidFill>
                    <a:srgbClr val="FFFFFF"/>
                  </a:solidFill>
                  <a:latin typeface="Century Gothic"/>
                  <a:ea typeface="Century Gothic"/>
                  <a:cs typeface="Century Gothic"/>
                  <a:sym typeface="Century Gothic"/>
                </a:rPr>
                <a:t>Decentralized IT communities</a:t>
              </a:r>
              <a:endParaRPr sz="1799">
                <a:solidFill>
                  <a:srgbClr val="FFFFFF"/>
                </a:solidFill>
                <a:latin typeface="Century Gothic"/>
                <a:ea typeface="Century Gothic"/>
                <a:cs typeface="Century Gothic"/>
                <a:sym typeface="Century Gothic"/>
              </a:endParaRPr>
            </a:p>
          </p:txBody>
        </p:sp>
        <p:sp>
          <p:nvSpPr>
            <p:cNvPr id="3621" name="Google Shape;3621;g940a175071_0_1467"/>
            <p:cNvSpPr/>
            <p:nvPr/>
          </p:nvSpPr>
          <p:spPr>
            <a:xfrm flipH="1" rot="10800000">
              <a:off x="425805" y="3266344"/>
              <a:ext cx="2011041" cy="548700"/>
            </a:xfrm>
            <a:custGeom>
              <a:rect b="b" l="l" r="r" t="t"/>
              <a:pathLst>
                <a:path extrusionOk="0" h="120000" w="1799589">
                  <a:moveTo>
                    <a:pt x="0" y="0"/>
                  </a:moveTo>
                  <a:lnTo>
                    <a:pt x="1799526" y="0"/>
                  </a:lnTo>
                </a:path>
              </a:pathLst>
            </a:custGeom>
            <a:noFill/>
            <a:ln cap="flat" cmpd="sng" w="28950">
              <a:solidFill>
                <a:srgbClr val="8A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2" name="Google Shape;3622;g940a175071_0_1467"/>
            <p:cNvSpPr/>
            <p:nvPr/>
          </p:nvSpPr>
          <p:spPr>
            <a:xfrm>
              <a:off x="2770631" y="1735835"/>
              <a:ext cx="2011800" cy="2011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3" name="Google Shape;3623;g940a175071_0_1467"/>
            <p:cNvSpPr txBox="1"/>
            <p:nvPr/>
          </p:nvSpPr>
          <p:spPr>
            <a:xfrm>
              <a:off x="2770631" y="3945643"/>
              <a:ext cx="2011800" cy="579600"/>
            </a:xfrm>
            <a:prstGeom prst="rect">
              <a:avLst/>
            </a:prstGeom>
            <a:noFill/>
            <a:ln>
              <a:noFill/>
            </a:ln>
          </p:spPr>
          <p:txBody>
            <a:bodyPr anchorCtr="0" anchor="t" bIns="0" lIns="0" spcFirstLastPara="1" rIns="0" wrap="square" tIns="12675">
              <a:noAutofit/>
            </a:bodyPr>
            <a:lstStyle/>
            <a:p>
              <a:pPr indent="-234880" lvl="0" marL="246941" marR="5077" rtl="0" algn="ctr">
                <a:spcBef>
                  <a:spcPts val="0"/>
                </a:spcBef>
                <a:spcAft>
                  <a:spcPts val="0"/>
                </a:spcAft>
                <a:buNone/>
              </a:pPr>
              <a:r>
                <a:rPr lang="en-US" sz="1799">
                  <a:solidFill>
                    <a:srgbClr val="FFFFFF"/>
                  </a:solidFill>
                  <a:latin typeface="Century Gothic"/>
                  <a:ea typeface="Century Gothic"/>
                  <a:cs typeface="Century Gothic"/>
                  <a:sym typeface="Century Gothic"/>
                </a:rPr>
                <a:t>Need to upskill</a:t>
              </a:r>
              <a:endParaRPr>
                <a:solidFill>
                  <a:srgbClr val="FFFFFF"/>
                </a:solidFill>
              </a:endParaRPr>
            </a:p>
            <a:p>
              <a:pPr indent="-234880" lvl="0" marL="246941" marR="5077" rtl="0" algn="ctr">
                <a:spcBef>
                  <a:spcPts val="100"/>
                </a:spcBef>
                <a:spcAft>
                  <a:spcPts val="0"/>
                </a:spcAft>
                <a:buNone/>
              </a:pPr>
              <a:r>
                <a:rPr lang="en-US" sz="1799">
                  <a:solidFill>
                    <a:srgbClr val="FFFFFF"/>
                  </a:solidFill>
                  <a:latin typeface="Century Gothic"/>
                  <a:ea typeface="Century Gothic"/>
                  <a:cs typeface="Century Gothic"/>
                  <a:sym typeface="Century Gothic"/>
                </a:rPr>
                <a:t>Individuals</a:t>
              </a:r>
              <a:endParaRPr sz="1799">
                <a:solidFill>
                  <a:srgbClr val="FFFFFF"/>
                </a:solidFill>
                <a:latin typeface="Century Gothic"/>
                <a:ea typeface="Century Gothic"/>
                <a:cs typeface="Century Gothic"/>
                <a:sym typeface="Century Gothic"/>
              </a:endParaRPr>
            </a:p>
          </p:txBody>
        </p:sp>
        <p:sp>
          <p:nvSpPr>
            <p:cNvPr id="3624" name="Google Shape;3624;g940a175071_0_1467"/>
            <p:cNvSpPr/>
            <p:nvPr/>
          </p:nvSpPr>
          <p:spPr>
            <a:xfrm>
              <a:off x="2770631" y="3819147"/>
              <a:ext cx="2011041" cy="54900"/>
            </a:xfrm>
            <a:custGeom>
              <a:rect b="b" l="l" r="r" t="t"/>
              <a:pathLst>
                <a:path extrusionOk="0" h="120000" w="1799589">
                  <a:moveTo>
                    <a:pt x="0" y="0"/>
                  </a:moveTo>
                  <a:lnTo>
                    <a:pt x="1799526" y="0"/>
                  </a:lnTo>
                </a:path>
              </a:pathLst>
            </a:custGeom>
            <a:noFill/>
            <a:ln cap="flat" cmpd="sng" w="28950">
              <a:solidFill>
                <a:srgbClr val="354A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5" name="Google Shape;3625;g940a175071_0_1467"/>
            <p:cNvSpPr/>
            <p:nvPr/>
          </p:nvSpPr>
          <p:spPr>
            <a:xfrm>
              <a:off x="5111496" y="1735835"/>
              <a:ext cx="2011800" cy="2011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6" name="Google Shape;3626;g940a175071_0_1467"/>
            <p:cNvSpPr txBox="1"/>
            <p:nvPr/>
          </p:nvSpPr>
          <p:spPr>
            <a:xfrm>
              <a:off x="5111495" y="3953500"/>
              <a:ext cx="2125500" cy="566700"/>
            </a:xfrm>
            <a:prstGeom prst="rect">
              <a:avLst/>
            </a:prstGeom>
            <a:noFill/>
            <a:ln>
              <a:noFill/>
            </a:ln>
          </p:spPr>
          <p:txBody>
            <a:bodyPr anchorCtr="0" anchor="t" bIns="0" lIns="0" spcFirstLastPara="1" rIns="0" wrap="square" tIns="12675">
              <a:noAutofit/>
            </a:bodyPr>
            <a:lstStyle/>
            <a:p>
              <a:pPr indent="185364" lvl="0" marL="12696" marR="5077" rtl="0" algn="ctr">
                <a:spcBef>
                  <a:spcPts val="0"/>
                </a:spcBef>
                <a:spcAft>
                  <a:spcPts val="0"/>
                </a:spcAft>
                <a:buNone/>
              </a:pPr>
              <a:r>
                <a:rPr lang="en-US" sz="1799">
                  <a:solidFill>
                    <a:srgbClr val="FFFFFF"/>
                  </a:solidFill>
                  <a:latin typeface="Century Gothic"/>
                  <a:ea typeface="Century Gothic"/>
                  <a:cs typeface="Century Gothic"/>
                  <a:sym typeface="Century Gothic"/>
                </a:rPr>
                <a:t>Organizations facing talent gap</a:t>
              </a:r>
              <a:endParaRPr sz="1799">
                <a:solidFill>
                  <a:srgbClr val="FFFFFF"/>
                </a:solidFill>
                <a:latin typeface="Century Gothic"/>
                <a:ea typeface="Century Gothic"/>
                <a:cs typeface="Century Gothic"/>
                <a:sym typeface="Century Gothic"/>
              </a:endParaRPr>
            </a:p>
          </p:txBody>
        </p:sp>
        <p:sp>
          <p:nvSpPr>
            <p:cNvPr id="3627" name="Google Shape;3627;g940a175071_0_1467"/>
            <p:cNvSpPr/>
            <p:nvPr/>
          </p:nvSpPr>
          <p:spPr>
            <a:xfrm>
              <a:off x="5111496" y="3815044"/>
              <a:ext cx="2011042" cy="54900"/>
            </a:xfrm>
            <a:custGeom>
              <a:rect b="b" l="l" r="r" t="t"/>
              <a:pathLst>
                <a:path extrusionOk="0" h="120000" w="1799590">
                  <a:moveTo>
                    <a:pt x="0" y="0"/>
                  </a:moveTo>
                  <a:lnTo>
                    <a:pt x="1799526" y="0"/>
                  </a:lnTo>
                </a:path>
              </a:pathLst>
            </a:custGeom>
            <a:noFill/>
            <a:ln cap="flat" cmpd="sng" w="28950">
              <a:solidFill>
                <a:srgbClr val="8A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28" name="Google Shape;3628;g940a175071_0_1467"/>
            <p:cNvSpPr txBox="1"/>
            <p:nvPr/>
          </p:nvSpPr>
          <p:spPr>
            <a:xfrm>
              <a:off x="7456321" y="3953500"/>
              <a:ext cx="2011800" cy="566700"/>
            </a:xfrm>
            <a:prstGeom prst="rect">
              <a:avLst/>
            </a:prstGeom>
            <a:noFill/>
            <a:ln>
              <a:noFill/>
            </a:ln>
          </p:spPr>
          <p:txBody>
            <a:bodyPr anchorCtr="0" anchor="t" bIns="0" lIns="0" spcFirstLastPara="1" rIns="0" wrap="square" tIns="12675">
              <a:noAutofit/>
            </a:bodyPr>
            <a:lstStyle/>
            <a:p>
              <a:pPr indent="10156" lvl="0" marL="12696" marR="5077" rtl="0" algn="ctr">
                <a:spcBef>
                  <a:spcPts val="0"/>
                </a:spcBef>
                <a:spcAft>
                  <a:spcPts val="0"/>
                </a:spcAft>
                <a:buNone/>
              </a:pPr>
              <a:r>
                <a:rPr lang="en-US" sz="1799">
                  <a:solidFill>
                    <a:srgbClr val="F3F3F3"/>
                  </a:solidFill>
                  <a:latin typeface="Century Gothic"/>
                  <a:ea typeface="Century Gothic"/>
                  <a:cs typeface="Century Gothic"/>
                  <a:sym typeface="Century Gothic"/>
                </a:rPr>
                <a:t>Need to improve  software delivery</a:t>
              </a:r>
              <a:endParaRPr sz="1799">
                <a:solidFill>
                  <a:srgbClr val="F3F3F3"/>
                </a:solidFill>
                <a:latin typeface="Century Gothic"/>
                <a:ea typeface="Century Gothic"/>
                <a:cs typeface="Century Gothic"/>
                <a:sym typeface="Century Gothic"/>
              </a:endParaRPr>
            </a:p>
          </p:txBody>
        </p:sp>
        <p:sp>
          <p:nvSpPr>
            <p:cNvPr id="3629" name="Google Shape;3629;g940a175071_0_1467"/>
            <p:cNvSpPr/>
            <p:nvPr/>
          </p:nvSpPr>
          <p:spPr>
            <a:xfrm>
              <a:off x="7456322" y="3811036"/>
              <a:ext cx="2011042" cy="54900"/>
            </a:xfrm>
            <a:custGeom>
              <a:rect b="b" l="l" r="r" t="t"/>
              <a:pathLst>
                <a:path extrusionOk="0" h="120000" w="1799590">
                  <a:moveTo>
                    <a:pt x="0" y="0"/>
                  </a:moveTo>
                  <a:lnTo>
                    <a:pt x="1799526" y="0"/>
                  </a:lnTo>
                </a:path>
              </a:pathLst>
            </a:custGeom>
            <a:noFill/>
            <a:ln cap="flat" cmpd="sng" w="28950">
              <a:solidFill>
                <a:srgbClr val="354A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30" name="Google Shape;3630;g940a175071_0_1467"/>
            <p:cNvSpPr/>
            <p:nvPr/>
          </p:nvSpPr>
          <p:spPr>
            <a:xfrm>
              <a:off x="9777982" y="1735834"/>
              <a:ext cx="2011800" cy="20118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31" name="Google Shape;3631;g940a175071_0_1467"/>
            <p:cNvSpPr txBox="1"/>
            <p:nvPr/>
          </p:nvSpPr>
          <p:spPr>
            <a:xfrm>
              <a:off x="9797187" y="3953500"/>
              <a:ext cx="2011800" cy="566700"/>
            </a:xfrm>
            <a:prstGeom prst="rect">
              <a:avLst/>
            </a:prstGeom>
            <a:noFill/>
            <a:ln>
              <a:noFill/>
            </a:ln>
          </p:spPr>
          <p:txBody>
            <a:bodyPr anchorCtr="0" anchor="t" bIns="0" lIns="0" spcFirstLastPara="1" rIns="0" wrap="square" tIns="12675">
              <a:noAutofit/>
            </a:bodyPr>
            <a:lstStyle/>
            <a:p>
              <a:pPr indent="-39993" lvl="0" marL="52053" marR="5077" rtl="0" algn="ctr">
                <a:spcBef>
                  <a:spcPts val="0"/>
                </a:spcBef>
                <a:spcAft>
                  <a:spcPts val="0"/>
                </a:spcAft>
                <a:buNone/>
              </a:pPr>
              <a:r>
                <a:rPr lang="en-US" sz="1799">
                  <a:solidFill>
                    <a:srgbClr val="F3F3F3"/>
                  </a:solidFill>
                  <a:latin typeface="Century Gothic"/>
                  <a:ea typeface="Century Gothic"/>
                  <a:cs typeface="Century Gothic"/>
                  <a:sym typeface="Century Gothic"/>
                </a:rPr>
                <a:t>Need to align to  enterprise goals</a:t>
              </a:r>
              <a:endParaRPr sz="1799">
                <a:solidFill>
                  <a:srgbClr val="F3F3F3"/>
                </a:solidFill>
                <a:latin typeface="Century Gothic"/>
                <a:ea typeface="Century Gothic"/>
                <a:cs typeface="Century Gothic"/>
                <a:sym typeface="Century Gothic"/>
              </a:endParaRPr>
            </a:p>
          </p:txBody>
        </p:sp>
        <p:sp>
          <p:nvSpPr>
            <p:cNvPr id="3632" name="Google Shape;3632;g940a175071_0_1467"/>
            <p:cNvSpPr/>
            <p:nvPr/>
          </p:nvSpPr>
          <p:spPr>
            <a:xfrm>
              <a:off x="9797187" y="3791715"/>
              <a:ext cx="2011042" cy="54900"/>
            </a:xfrm>
            <a:custGeom>
              <a:rect b="b" l="l" r="r" t="t"/>
              <a:pathLst>
                <a:path extrusionOk="0" h="120000" w="1799590">
                  <a:moveTo>
                    <a:pt x="0" y="0"/>
                  </a:moveTo>
                  <a:lnTo>
                    <a:pt x="1799526" y="0"/>
                  </a:lnTo>
                </a:path>
              </a:pathLst>
            </a:custGeom>
            <a:noFill/>
            <a:ln cap="flat" cmpd="sng" w="28950">
              <a:solidFill>
                <a:srgbClr val="8A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3633" name="Google Shape;3633;g940a175071_0_1467"/>
            <p:cNvSpPr/>
            <p:nvPr/>
          </p:nvSpPr>
          <p:spPr>
            <a:xfrm>
              <a:off x="7449310" y="1727758"/>
              <a:ext cx="2011800" cy="20118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grpSp>
      <p:sp>
        <p:nvSpPr>
          <p:cNvPr id="3634" name="Google Shape;3634;g940a175071_0_1467"/>
          <p:cNvSpPr/>
          <p:nvPr/>
        </p:nvSpPr>
        <p:spPr>
          <a:xfrm rot="-5400000">
            <a:off x="9671752" y="8576386"/>
            <a:ext cx="1272000" cy="352200"/>
          </a:xfrm>
          <a:prstGeom prst="rightArrow">
            <a:avLst>
              <a:gd fmla="val 50000" name="adj1"/>
              <a:gd fmla="val 50000" name="adj2"/>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Calibri"/>
              <a:ea typeface="Calibri"/>
              <a:cs typeface="Calibri"/>
              <a:sym typeface="Calibri"/>
            </a:endParaRPr>
          </a:p>
        </p:txBody>
      </p:sp>
      <p:sp>
        <p:nvSpPr>
          <p:cNvPr id="3635" name="Google Shape;3635;g940a175071_0_1467"/>
          <p:cNvSpPr/>
          <p:nvPr/>
        </p:nvSpPr>
        <p:spPr>
          <a:xfrm rot="-5400000">
            <a:off x="13483663" y="8522338"/>
            <a:ext cx="1272000" cy="352200"/>
          </a:xfrm>
          <a:prstGeom prst="rightArrow">
            <a:avLst>
              <a:gd fmla="val 50000" name="adj1"/>
              <a:gd fmla="val 50000" name="adj2"/>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Calibri"/>
              <a:ea typeface="Calibri"/>
              <a:cs typeface="Calibri"/>
              <a:sym typeface="Calibri"/>
            </a:endParaRPr>
          </a:p>
        </p:txBody>
      </p:sp>
      <p:sp>
        <p:nvSpPr>
          <p:cNvPr id="3636" name="Google Shape;3636;g940a175071_0_1467"/>
          <p:cNvSpPr txBox="1"/>
          <p:nvPr/>
        </p:nvSpPr>
        <p:spPr>
          <a:xfrm>
            <a:off x="10705375" y="8433392"/>
            <a:ext cx="31587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entury Gothic"/>
                <a:ea typeface="Century Gothic"/>
                <a:cs typeface="Century Gothic"/>
                <a:sym typeface="Century Gothic"/>
              </a:rPr>
              <a:t>You can help by gaining DevOps skills to overcome               some of these challenges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A3D"/>
        </a:solidFill>
      </p:bgPr>
    </p:bg>
    <p:spTree>
      <p:nvGrpSpPr>
        <p:cNvPr id="1009" name="Shape 1009"/>
        <p:cNvGrpSpPr/>
        <p:nvPr/>
      </p:nvGrpSpPr>
      <p:grpSpPr>
        <a:xfrm>
          <a:off x="0" y="0"/>
          <a:ext cx="0" cy="0"/>
          <a:chOff x="0" y="0"/>
          <a:chExt cx="0" cy="0"/>
        </a:xfrm>
      </p:grpSpPr>
      <p:sp>
        <p:nvSpPr>
          <p:cNvPr id="1010" name="Google Shape;1010;g8a2927dabe_0_4"/>
          <p:cNvSpPr/>
          <p:nvPr/>
        </p:nvSpPr>
        <p:spPr>
          <a:xfrm>
            <a:off x="39275" y="0"/>
            <a:ext cx="18288001" cy="10287000"/>
          </a:xfrm>
          <a:prstGeom prst="rect">
            <a:avLst/>
          </a:prstGeom>
          <a:solidFill>
            <a:srgbClr val="2E52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g8a2927dabe_0_4"/>
          <p:cNvSpPr txBox="1"/>
          <p:nvPr/>
        </p:nvSpPr>
        <p:spPr>
          <a:xfrm>
            <a:off x="9144001" y="5269025"/>
            <a:ext cx="7559100" cy="469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2" name="Google Shape;1012;g8a2927dabe_0_4"/>
          <p:cNvGrpSpPr/>
          <p:nvPr/>
        </p:nvGrpSpPr>
        <p:grpSpPr>
          <a:xfrm>
            <a:off x="1028700" y="1121130"/>
            <a:ext cx="5754962" cy="8044518"/>
            <a:chOff x="0" y="0"/>
            <a:chExt cx="7673282" cy="10726023"/>
          </a:xfrm>
        </p:grpSpPr>
        <p:sp>
          <p:nvSpPr>
            <p:cNvPr id="1013" name="Google Shape;1013;g8a2927dabe_0_4"/>
            <p:cNvSpPr/>
            <p:nvPr/>
          </p:nvSpPr>
          <p:spPr>
            <a:xfrm>
              <a:off x="6590"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g8a2927dabe_0_4"/>
            <p:cNvSpPr/>
            <p:nvPr/>
          </p:nvSpPr>
          <p:spPr>
            <a:xfrm>
              <a:off x="6590"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g8a2927dabe_0_4"/>
            <p:cNvSpPr/>
            <p:nvPr/>
          </p:nvSpPr>
          <p:spPr>
            <a:xfrm>
              <a:off x="6590"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8a2927dabe_0_4"/>
            <p:cNvSpPr/>
            <p:nvPr/>
          </p:nvSpPr>
          <p:spPr>
            <a:xfrm>
              <a:off x="6590"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g8a2927dabe_0_4"/>
            <p:cNvSpPr/>
            <p:nvPr/>
          </p:nvSpPr>
          <p:spPr>
            <a:xfrm>
              <a:off x="6590"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g8a2927dabe_0_4"/>
            <p:cNvSpPr/>
            <p:nvPr/>
          </p:nvSpPr>
          <p:spPr>
            <a:xfrm>
              <a:off x="6590"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8a2927dabe_0_4"/>
            <p:cNvSpPr/>
            <p:nvPr/>
          </p:nvSpPr>
          <p:spPr>
            <a:xfrm>
              <a:off x="6590"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8a2927dabe_0_4"/>
            <p:cNvSpPr/>
            <p:nvPr/>
          </p:nvSpPr>
          <p:spPr>
            <a:xfrm>
              <a:off x="6500739"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g8a2927dabe_0_4"/>
            <p:cNvSpPr/>
            <p:nvPr/>
          </p:nvSpPr>
          <p:spPr>
            <a:xfrm>
              <a:off x="6500739"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g8a2927dabe_0_4"/>
            <p:cNvSpPr/>
            <p:nvPr/>
          </p:nvSpPr>
          <p:spPr>
            <a:xfrm>
              <a:off x="6500739"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g8a2927dabe_0_4"/>
            <p:cNvSpPr/>
            <p:nvPr/>
          </p:nvSpPr>
          <p:spPr>
            <a:xfrm>
              <a:off x="6500739"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g8a2927dabe_0_4"/>
            <p:cNvSpPr/>
            <p:nvPr/>
          </p:nvSpPr>
          <p:spPr>
            <a:xfrm>
              <a:off x="6500739"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g8a2927dabe_0_4"/>
            <p:cNvSpPr/>
            <p:nvPr/>
          </p:nvSpPr>
          <p:spPr>
            <a:xfrm>
              <a:off x="6500739"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g8a2927dabe_0_4"/>
            <p:cNvSpPr/>
            <p:nvPr/>
          </p:nvSpPr>
          <p:spPr>
            <a:xfrm>
              <a:off x="6500739"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g8a2927dabe_0_4"/>
            <p:cNvSpPr/>
            <p:nvPr/>
          </p:nvSpPr>
          <p:spPr>
            <a:xfrm>
              <a:off x="325445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g8a2927dabe_0_4"/>
            <p:cNvSpPr/>
            <p:nvPr/>
          </p:nvSpPr>
          <p:spPr>
            <a:xfrm>
              <a:off x="325445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g8a2927dabe_0_4"/>
            <p:cNvSpPr/>
            <p:nvPr/>
          </p:nvSpPr>
          <p:spPr>
            <a:xfrm>
              <a:off x="325445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g8a2927dabe_0_4"/>
            <p:cNvSpPr/>
            <p:nvPr/>
          </p:nvSpPr>
          <p:spPr>
            <a:xfrm>
              <a:off x="325445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g8a2927dabe_0_4"/>
            <p:cNvSpPr/>
            <p:nvPr/>
          </p:nvSpPr>
          <p:spPr>
            <a:xfrm>
              <a:off x="325445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g8a2927dabe_0_4"/>
            <p:cNvSpPr/>
            <p:nvPr/>
          </p:nvSpPr>
          <p:spPr>
            <a:xfrm>
              <a:off x="325445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g8a2927dabe_0_4"/>
            <p:cNvSpPr/>
            <p:nvPr/>
          </p:nvSpPr>
          <p:spPr>
            <a:xfrm>
              <a:off x="325445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g8a2927dabe_0_4"/>
            <p:cNvSpPr/>
            <p:nvPr/>
          </p:nvSpPr>
          <p:spPr>
            <a:xfrm>
              <a:off x="545251"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8a2927dabe_0_4"/>
            <p:cNvSpPr/>
            <p:nvPr/>
          </p:nvSpPr>
          <p:spPr>
            <a:xfrm>
              <a:off x="545251"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g8a2927dabe_0_4"/>
            <p:cNvSpPr/>
            <p:nvPr/>
          </p:nvSpPr>
          <p:spPr>
            <a:xfrm>
              <a:off x="545251"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g8a2927dabe_0_4"/>
            <p:cNvSpPr/>
            <p:nvPr/>
          </p:nvSpPr>
          <p:spPr>
            <a:xfrm>
              <a:off x="545251"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8a2927dabe_0_4"/>
            <p:cNvSpPr/>
            <p:nvPr/>
          </p:nvSpPr>
          <p:spPr>
            <a:xfrm>
              <a:off x="545251"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g8a2927dabe_0_4"/>
            <p:cNvSpPr/>
            <p:nvPr/>
          </p:nvSpPr>
          <p:spPr>
            <a:xfrm>
              <a:off x="545251"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8a2927dabe_0_4"/>
            <p:cNvSpPr/>
            <p:nvPr/>
          </p:nvSpPr>
          <p:spPr>
            <a:xfrm>
              <a:off x="545251"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g8a2927dabe_0_4"/>
            <p:cNvSpPr/>
            <p:nvPr/>
          </p:nvSpPr>
          <p:spPr>
            <a:xfrm>
              <a:off x="7039398"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8a2927dabe_0_4"/>
            <p:cNvSpPr/>
            <p:nvPr/>
          </p:nvSpPr>
          <p:spPr>
            <a:xfrm>
              <a:off x="7039398"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8a2927dabe_0_4"/>
            <p:cNvSpPr/>
            <p:nvPr/>
          </p:nvSpPr>
          <p:spPr>
            <a:xfrm>
              <a:off x="7039398"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8a2927dabe_0_4"/>
            <p:cNvSpPr/>
            <p:nvPr/>
          </p:nvSpPr>
          <p:spPr>
            <a:xfrm>
              <a:off x="7039398"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g8a2927dabe_0_4"/>
            <p:cNvSpPr/>
            <p:nvPr/>
          </p:nvSpPr>
          <p:spPr>
            <a:xfrm>
              <a:off x="7039398"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g8a2927dabe_0_4"/>
            <p:cNvSpPr/>
            <p:nvPr/>
          </p:nvSpPr>
          <p:spPr>
            <a:xfrm>
              <a:off x="7039398"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g8a2927dabe_0_4"/>
            <p:cNvSpPr/>
            <p:nvPr/>
          </p:nvSpPr>
          <p:spPr>
            <a:xfrm>
              <a:off x="7039398"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g8a2927dabe_0_4"/>
            <p:cNvSpPr/>
            <p:nvPr/>
          </p:nvSpPr>
          <p:spPr>
            <a:xfrm>
              <a:off x="3793115"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g8a2927dabe_0_4"/>
            <p:cNvSpPr/>
            <p:nvPr/>
          </p:nvSpPr>
          <p:spPr>
            <a:xfrm>
              <a:off x="3793115"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g8a2927dabe_0_4"/>
            <p:cNvSpPr/>
            <p:nvPr/>
          </p:nvSpPr>
          <p:spPr>
            <a:xfrm>
              <a:off x="3793115"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g8a2927dabe_0_4"/>
            <p:cNvSpPr/>
            <p:nvPr/>
          </p:nvSpPr>
          <p:spPr>
            <a:xfrm>
              <a:off x="3793115"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8a2927dabe_0_4"/>
            <p:cNvSpPr/>
            <p:nvPr/>
          </p:nvSpPr>
          <p:spPr>
            <a:xfrm>
              <a:off x="3793115"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8a2927dabe_0_4"/>
            <p:cNvSpPr/>
            <p:nvPr/>
          </p:nvSpPr>
          <p:spPr>
            <a:xfrm>
              <a:off x="3793115"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8a2927dabe_0_4"/>
            <p:cNvSpPr/>
            <p:nvPr/>
          </p:nvSpPr>
          <p:spPr>
            <a:xfrm>
              <a:off x="3793115"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g8a2927dabe_0_4"/>
            <p:cNvSpPr/>
            <p:nvPr/>
          </p:nvSpPr>
          <p:spPr>
            <a:xfrm>
              <a:off x="1085111"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8a2927dabe_0_4"/>
            <p:cNvSpPr/>
            <p:nvPr/>
          </p:nvSpPr>
          <p:spPr>
            <a:xfrm>
              <a:off x="1085111"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g8a2927dabe_0_4"/>
            <p:cNvSpPr/>
            <p:nvPr/>
          </p:nvSpPr>
          <p:spPr>
            <a:xfrm>
              <a:off x="1085111"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g8a2927dabe_0_4"/>
            <p:cNvSpPr/>
            <p:nvPr/>
          </p:nvSpPr>
          <p:spPr>
            <a:xfrm>
              <a:off x="1085111"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g8a2927dabe_0_4"/>
            <p:cNvSpPr/>
            <p:nvPr/>
          </p:nvSpPr>
          <p:spPr>
            <a:xfrm>
              <a:off x="1085111"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g8a2927dabe_0_4"/>
            <p:cNvSpPr/>
            <p:nvPr/>
          </p:nvSpPr>
          <p:spPr>
            <a:xfrm>
              <a:off x="1085111"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g8a2927dabe_0_4"/>
            <p:cNvSpPr/>
            <p:nvPr/>
          </p:nvSpPr>
          <p:spPr>
            <a:xfrm>
              <a:off x="1085111"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g8a2927dabe_0_4"/>
            <p:cNvSpPr/>
            <p:nvPr/>
          </p:nvSpPr>
          <p:spPr>
            <a:xfrm>
              <a:off x="7579259"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g8a2927dabe_0_4"/>
            <p:cNvSpPr/>
            <p:nvPr/>
          </p:nvSpPr>
          <p:spPr>
            <a:xfrm>
              <a:off x="7579259"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g8a2927dabe_0_4"/>
            <p:cNvSpPr/>
            <p:nvPr/>
          </p:nvSpPr>
          <p:spPr>
            <a:xfrm>
              <a:off x="7579259"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g8a2927dabe_0_4"/>
            <p:cNvSpPr/>
            <p:nvPr/>
          </p:nvSpPr>
          <p:spPr>
            <a:xfrm>
              <a:off x="7579259"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8a2927dabe_0_4"/>
            <p:cNvSpPr/>
            <p:nvPr/>
          </p:nvSpPr>
          <p:spPr>
            <a:xfrm>
              <a:off x="7579259"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8a2927dabe_0_4"/>
            <p:cNvSpPr/>
            <p:nvPr/>
          </p:nvSpPr>
          <p:spPr>
            <a:xfrm>
              <a:off x="7579259"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8a2927dabe_0_4"/>
            <p:cNvSpPr/>
            <p:nvPr/>
          </p:nvSpPr>
          <p:spPr>
            <a:xfrm>
              <a:off x="7579259"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8a2927dabe_0_4"/>
            <p:cNvSpPr/>
            <p:nvPr/>
          </p:nvSpPr>
          <p:spPr>
            <a:xfrm>
              <a:off x="4332976"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g8a2927dabe_0_4"/>
            <p:cNvSpPr/>
            <p:nvPr/>
          </p:nvSpPr>
          <p:spPr>
            <a:xfrm>
              <a:off x="4332976"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g8a2927dabe_0_4"/>
            <p:cNvSpPr/>
            <p:nvPr/>
          </p:nvSpPr>
          <p:spPr>
            <a:xfrm>
              <a:off x="4332976"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g8a2927dabe_0_4"/>
            <p:cNvSpPr/>
            <p:nvPr/>
          </p:nvSpPr>
          <p:spPr>
            <a:xfrm>
              <a:off x="4332976"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g8a2927dabe_0_4"/>
            <p:cNvSpPr/>
            <p:nvPr/>
          </p:nvSpPr>
          <p:spPr>
            <a:xfrm>
              <a:off x="4332976"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g8a2927dabe_0_4"/>
            <p:cNvSpPr/>
            <p:nvPr/>
          </p:nvSpPr>
          <p:spPr>
            <a:xfrm>
              <a:off x="4332976"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g8a2927dabe_0_4"/>
            <p:cNvSpPr/>
            <p:nvPr/>
          </p:nvSpPr>
          <p:spPr>
            <a:xfrm>
              <a:off x="4332976"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g8a2927dabe_0_4"/>
            <p:cNvSpPr/>
            <p:nvPr/>
          </p:nvSpPr>
          <p:spPr>
            <a:xfrm>
              <a:off x="1634076"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8a2927dabe_0_4"/>
            <p:cNvSpPr/>
            <p:nvPr/>
          </p:nvSpPr>
          <p:spPr>
            <a:xfrm>
              <a:off x="1634076"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g8a2927dabe_0_4"/>
            <p:cNvSpPr/>
            <p:nvPr/>
          </p:nvSpPr>
          <p:spPr>
            <a:xfrm>
              <a:off x="1634076"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g8a2927dabe_0_4"/>
            <p:cNvSpPr/>
            <p:nvPr/>
          </p:nvSpPr>
          <p:spPr>
            <a:xfrm>
              <a:off x="1634076"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8a2927dabe_0_4"/>
            <p:cNvSpPr/>
            <p:nvPr/>
          </p:nvSpPr>
          <p:spPr>
            <a:xfrm>
              <a:off x="1634076"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g8a2927dabe_0_4"/>
            <p:cNvSpPr/>
            <p:nvPr/>
          </p:nvSpPr>
          <p:spPr>
            <a:xfrm>
              <a:off x="1634076"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g8a2927dabe_0_4"/>
            <p:cNvSpPr/>
            <p:nvPr/>
          </p:nvSpPr>
          <p:spPr>
            <a:xfrm>
              <a:off x="1634076"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g8a2927dabe_0_4"/>
            <p:cNvSpPr/>
            <p:nvPr/>
          </p:nvSpPr>
          <p:spPr>
            <a:xfrm>
              <a:off x="4881941"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8a2927dabe_0_4"/>
            <p:cNvSpPr/>
            <p:nvPr/>
          </p:nvSpPr>
          <p:spPr>
            <a:xfrm>
              <a:off x="4881941"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8a2927dabe_0_4"/>
            <p:cNvSpPr/>
            <p:nvPr/>
          </p:nvSpPr>
          <p:spPr>
            <a:xfrm>
              <a:off x="4881941"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8a2927dabe_0_4"/>
            <p:cNvSpPr/>
            <p:nvPr/>
          </p:nvSpPr>
          <p:spPr>
            <a:xfrm>
              <a:off x="4881941"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g8a2927dabe_0_4"/>
            <p:cNvSpPr/>
            <p:nvPr/>
          </p:nvSpPr>
          <p:spPr>
            <a:xfrm>
              <a:off x="4881941"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8a2927dabe_0_4"/>
            <p:cNvSpPr/>
            <p:nvPr/>
          </p:nvSpPr>
          <p:spPr>
            <a:xfrm>
              <a:off x="4881941"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8a2927dabe_0_4"/>
            <p:cNvSpPr/>
            <p:nvPr/>
          </p:nvSpPr>
          <p:spPr>
            <a:xfrm>
              <a:off x="4881941"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8a2927dabe_0_4"/>
            <p:cNvSpPr/>
            <p:nvPr/>
          </p:nvSpPr>
          <p:spPr>
            <a:xfrm>
              <a:off x="2172737"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g8a2927dabe_0_4"/>
            <p:cNvSpPr/>
            <p:nvPr/>
          </p:nvSpPr>
          <p:spPr>
            <a:xfrm>
              <a:off x="2172737"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8a2927dabe_0_4"/>
            <p:cNvSpPr/>
            <p:nvPr/>
          </p:nvSpPr>
          <p:spPr>
            <a:xfrm>
              <a:off x="2172737"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8a2927dabe_0_4"/>
            <p:cNvSpPr/>
            <p:nvPr/>
          </p:nvSpPr>
          <p:spPr>
            <a:xfrm>
              <a:off x="2172737"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8a2927dabe_0_4"/>
            <p:cNvSpPr/>
            <p:nvPr/>
          </p:nvSpPr>
          <p:spPr>
            <a:xfrm>
              <a:off x="2172737"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8a2927dabe_0_4"/>
            <p:cNvSpPr/>
            <p:nvPr/>
          </p:nvSpPr>
          <p:spPr>
            <a:xfrm>
              <a:off x="2172737"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8a2927dabe_0_4"/>
            <p:cNvSpPr/>
            <p:nvPr/>
          </p:nvSpPr>
          <p:spPr>
            <a:xfrm>
              <a:off x="2172737"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8a2927dabe_0_4"/>
            <p:cNvSpPr/>
            <p:nvPr/>
          </p:nvSpPr>
          <p:spPr>
            <a:xfrm>
              <a:off x="542060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8a2927dabe_0_4"/>
            <p:cNvSpPr/>
            <p:nvPr/>
          </p:nvSpPr>
          <p:spPr>
            <a:xfrm>
              <a:off x="542060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8a2927dabe_0_4"/>
            <p:cNvSpPr/>
            <p:nvPr/>
          </p:nvSpPr>
          <p:spPr>
            <a:xfrm>
              <a:off x="542060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8a2927dabe_0_4"/>
            <p:cNvSpPr/>
            <p:nvPr/>
          </p:nvSpPr>
          <p:spPr>
            <a:xfrm>
              <a:off x="542060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8a2927dabe_0_4"/>
            <p:cNvSpPr/>
            <p:nvPr/>
          </p:nvSpPr>
          <p:spPr>
            <a:xfrm>
              <a:off x="542060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8a2927dabe_0_4"/>
            <p:cNvSpPr/>
            <p:nvPr/>
          </p:nvSpPr>
          <p:spPr>
            <a:xfrm>
              <a:off x="542060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8a2927dabe_0_4"/>
            <p:cNvSpPr/>
            <p:nvPr/>
          </p:nvSpPr>
          <p:spPr>
            <a:xfrm>
              <a:off x="542060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8a2927dabe_0_4"/>
            <p:cNvSpPr/>
            <p:nvPr/>
          </p:nvSpPr>
          <p:spPr>
            <a:xfrm>
              <a:off x="2712598"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8a2927dabe_0_4"/>
            <p:cNvSpPr/>
            <p:nvPr/>
          </p:nvSpPr>
          <p:spPr>
            <a:xfrm>
              <a:off x="2712598"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8a2927dabe_0_4"/>
            <p:cNvSpPr/>
            <p:nvPr/>
          </p:nvSpPr>
          <p:spPr>
            <a:xfrm>
              <a:off x="2712598"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8a2927dabe_0_4"/>
            <p:cNvSpPr/>
            <p:nvPr/>
          </p:nvSpPr>
          <p:spPr>
            <a:xfrm>
              <a:off x="2712598"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8a2927dabe_0_4"/>
            <p:cNvSpPr/>
            <p:nvPr/>
          </p:nvSpPr>
          <p:spPr>
            <a:xfrm>
              <a:off x="2712598"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g8a2927dabe_0_4"/>
            <p:cNvSpPr/>
            <p:nvPr/>
          </p:nvSpPr>
          <p:spPr>
            <a:xfrm>
              <a:off x="2712598"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8a2927dabe_0_4"/>
            <p:cNvSpPr/>
            <p:nvPr/>
          </p:nvSpPr>
          <p:spPr>
            <a:xfrm>
              <a:off x="2712598"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8a2927dabe_0_4"/>
            <p:cNvSpPr/>
            <p:nvPr/>
          </p:nvSpPr>
          <p:spPr>
            <a:xfrm>
              <a:off x="596046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8a2927dabe_0_4"/>
            <p:cNvSpPr/>
            <p:nvPr/>
          </p:nvSpPr>
          <p:spPr>
            <a:xfrm>
              <a:off x="596046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8a2927dabe_0_4"/>
            <p:cNvSpPr/>
            <p:nvPr/>
          </p:nvSpPr>
          <p:spPr>
            <a:xfrm>
              <a:off x="596046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8a2927dabe_0_4"/>
            <p:cNvSpPr/>
            <p:nvPr/>
          </p:nvSpPr>
          <p:spPr>
            <a:xfrm>
              <a:off x="596046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8a2927dabe_0_4"/>
            <p:cNvSpPr/>
            <p:nvPr/>
          </p:nvSpPr>
          <p:spPr>
            <a:xfrm>
              <a:off x="596046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8a2927dabe_0_4"/>
            <p:cNvSpPr/>
            <p:nvPr/>
          </p:nvSpPr>
          <p:spPr>
            <a:xfrm>
              <a:off x="596046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8a2927dabe_0_4"/>
            <p:cNvSpPr/>
            <p:nvPr/>
          </p:nvSpPr>
          <p:spPr>
            <a:xfrm>
              <a:off x="596046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8a2927dabe_0_4"/>
            <p:cNvSpPr/>
            <p:nvPr/>
          </p:nvSpPr>
          <p:spPr>
            <a:xfrm>
              <a:off x="545144"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19" name="Google Shape;1119;g8a2927dabe_0_4"/>
            <p:cNvSpPr/>
            <p:nvPr/>
          </p:nvSpPr>
          <p:spPr>
            <a:xfrm>
              <a:off x="545144"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0" name="Google Shape;1120;g8a2927dabe_0_4"/>
            <p:cNvSpPr/>
            <p:nvPr/>
          </p:nvSpPr>
          <p:spPr>
            <a:xfrm>
              <a:off x="545144"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1" name="Google Shape;1121;g8a2927dabe_0_4"/>
            <p:cNvSpPr/>
            <p:nvPr/>
          </p:nvSpPr>
          <p:spPr>
            <a:xfrm>
              <a:off x="545144"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2" name="Google Shape;1122;g8a2927dabe_0_4"/>
            <p:cNvSpPr/>
            <p:nvPr/>
          </p:nvSpPr>
          <p:spPr>
            <a:xfrm>
              <a:off x="545144"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3" name="Google Shape;1123;g8a2927dabe_0_4"/>
            <p:cNvSpPr/>
            <p:nvPr/>
          </p:nvSpPr>
          <p:spPr>
            <a:xfrm>
              <a:off x="545144"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4" name="Google Shape;1124;g8a2927dabe_0_4"/>
            <p:cNvSpPr/>
            <p:nvPr/>
          </p:nvSpPr>
          <p:spPr>
            <a:xfrm>
              <a:off x="545144"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5" name="Google Shape;1125;g8a2927dabe_0_4"/>
            <p:cNvSpPr/>
            <p:nvPr/>
          </p:nvSpPr>
          <p:spPr>
            <a:xfrm>
              <a:off x="7039293"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6" name="Google Shape;1126;g8a2927dabe_0_4"/>
            <p:cNvSpPr/>
            <p:nvPr/>
          </p:nvSpPr>
          <p:spPr>
            <a:xfrm>
              <a:off x="7039293"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7" name="Google Shape;1127;g8a2927dabe_0_4"/>
            <p:cNvSpPr/>
            <p:nvPr/>
          </p:nvSpPr>
          <p:spPr>
            <a:xfrm>
              <a:off x="7039293"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8" name="Google Shape;1128;g8a2927dabe_0_4"/>
            <p:cNvSpPr/>
            <p:nvPr/>
          </p:nvSpPr>
          <p:spPr>
            <a:xfrm>
              <a:off x="7039293"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29" name="Google Shape;1129;g8a2927dabe_0_4"/>
            <p:cNvSpPr/>
            <p:nvPr/>
          </p:nvSpPr>
          <p:spPr>
            <a:xfrm>
              <a:off x="7039293"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0" name="Google Shape;1130;g8a2927dabe_0_4"/>
            <p:cNvSpPr/>
            <p:nvPr/>
          </p:nvSpPr>
          <p:spPr>
            <a:xfrm>
              <a:off x="7039293"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1" name="Google Shape;1131;g8a2927dabe_0_4"/>
            <p:cNvSpPr/>
            <p:nvPr/>
          </p:nvSpPr>
          <p:spPr>
            <a:xfrm>
              <a:off x="7039293"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2" name="Google Shape;1132;g8a2927dabe_0_4"/>
            <p:cNvSpPr/>
            <p:nvPr/>
          </p:nvSpPr>
          <p:spPr>
            <a:xfrm>
              <a:off x="3793009"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3" name="Google Shape;1133;g8a2927dabe_0_4"/>
            <p:cNvSpPr/>
            <p:nvPr/>
          </p:nvSpPr>
          <p:spPr>
            <a:xfrm>
              <a:off x="379300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4" name="Google Shape;1134;g8a2927dabe_0_4"/>
            <p:cNvSpPr/>
            <p:nvPr/>
          </p:nvSpPr>
          <p:spPr>
            <a:xfrm>
              <a:off x="379300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5" name="Google Shape;1135;g8a2927dabe_0_4"/>
            <p:cNvSpPr/>
            <p:nvPr/>
          </p:nvSpPr>
          <p:spPr>
            <a:xfrm>
              <a:off x="379300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6" name="Google Shape;1136;g8a2927dabe_0_4"/>
            <p:cNvSpPr/>
            <p:nvPr/>
          </p:nvSpPr>
          <p:spPr>
            <a:xfrm>
              <a:off x="379300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7" name="Google Shape;1137;g8a2927dabe_0_4"/>
            <p:cNvSpPr/>
            <p:nvPr/>
          </p:nvSpPr>
          <p:spPr>
            <a:xfrm>
              <a:off x="379300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8" name="Google Shape;1138;g8a2927dabe_0_4"/>
            <p:cNvSpPr/>
            <p:nvPr/>
          </p:nvSpPr>
          <p:spPr>
            <a:xfrm>
              <a:off x="379300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39" name="Google Shape;1139;g8a2927dabe_0_4"/>
            <p:cNvSpPr/>
            <p:nvPr/>
          </p:nvSpPr>
          <p:spPr>
            <a:xfrm>
              <a:off x="1083805"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0" name="Google Shape;1140;g8a2927dabe_0_4"/>
            <p:cNvSpPr/>
            <p:nvPr/>
          </p:nvSpPr>
          <p:spPr>
            <a:xfrm>
              <a:off x="1083805"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1" name="Google Shape;1141;g8a2927dabe_0_4"/>
            <p:cNvSpPr/>
            <p:nvPr/>
          </p:nvSpPr>
          <p:spPr>
            <a:xfrm>
              <a:off x="1083805"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2" name="Google Shape;1142;g8a2927dabe_0_4"/>
            <p:cNvSpPr/>
            <p:nvPr/>
          </p:nvSpPr>
          <p:spPr>
            <a:xfrm>
              <a:off x="1083805"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3" name="Google Shape;1143;g8a2927dabe_0_4"/>
            <p:cNvSpPr/>
            <p:nvPr/>
          </p:nvSpPr>
          <p:spPr>
            <a:xfrm>
              <a:off x="1083805"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4" name="Google Shape;1144;g8a2927dabe_0_4"/>
            <p:cNvSpPr/>
            <p:nvPr/>
          </p:nvSpPr>
          <p:spPr>
            <a:xfrm>
              <a:off x="1083805"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5" name="Google Shape;1145;g8a2927dabe_0_4"/>
            <p:cNvSpPr/>
            <p:nvPr/>
          </p:nvSpPr>
          <p:spPr>
            <a:xfrm>
              <a:off x="1083805"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6" name="Google Shape;1146;g8a2927dabe_0_4"/>
            <p:cNvSpPr/>
            <p:nvPr/>
          </p:nvSpPr>
          <p:spPr>
            <a:xfrm>
              <a:off x="7577954"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7" name="Google Shape;1147;g8a2927dabe_0_4"/>
            <p:cNvSpPr/>
            <p:nvPr/>
          </p:nvSpPr>
          <p:spPr>
            <a:xfrm>
              <a:off x="7577954"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8" name="Google Shape;1148;g8a2927dabe_0_4"/>
            <p:cNvSpPr/>
            <p:nvPr/>
          </p:nvSpPr>
          <p:spPr>
            <a:xfrm>
              <a:off x="7577954"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49" name="Google Shape;1149;g8a2927dabe_0_4"/>
            <p:cNvSpPr/>
            <p:nvPr/>
          </p:nvSpPr>
          <p:spPr>
            <a:xfrm>
              <a:off x="7577954"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0" name="Google Shape;1150;g8a2927dabe_0_4"/>
            <p:cNvSpPr/>
            <p:nvPr/>
          </p:nvSpPr>
          <p:spPr>
            <a:xfrm>
              <a:off x="7577954"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1" name="Google Shape;1151;g8a2927dabe_0_4"/>
            <p:cNvSpPr/>
            <p:nvPr/>
          </p:nvSpPr>
          <p:spPr>
            <a:xfrm>
              <a:off x="7577954"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2" name="Google Shape;1152;g8a2927dabe_0_4"/>
            <p:cNvSpPr/>
            <p:nvPr/>
          </p:nvSpPr>
          <p:spPr>
            <a:xfrm>
              <a:off x="7577954"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3" name="Google Shape;1153;g8a2927dabe_0_4"/>
            <p:cNvSpPr/>
            <p:nvPr/>
          </p:nvSpPr>
          <p:spPr>
            <a:xfrm>
              <a:off x="433167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4" name="Google Shape;1154;g8a2927dabe_0_4"/>
            <p:cNvSpPr/>
            <p:nvPr/>
          </p:nvSpPr>
          <p:spPr>
            <a:xfrm>
              <a:off x="433167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5" name="Google Shape;1155;g8a2927dabe_0_4"/>
            <p:cNvSpPr/>
            <p:nvPr/>
          </p:nvSpPr>
          <p:spPr>
            <a:xfrm>
              <a:off x="433167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6" name="Google Shape;1156;g8a2927dabe_0_4"/>
            <p:cNvSpPr/>
            <p:nvPr/>
          </p:nvSpPr>
          <p:spPr>
            <a:xfrm>
              <a:off x="433167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7" name="Google Shape;1157;g8a2927dabe_0_4"/>
            <p:cNvSpPr/>
            <p:nvPr/>
          </p:nvSpPr>
          <p:spPr>
            <a:xfrm>
              <a:off x="433167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8" name="Google Shape;1158;g8a2927dabe_0_4"/>
            <p:cNvSpPr/>
            <p:nvPr/>
          </p:nvSpPr>
          <p:spPr>
            <a:xfrm>
              <a:off x="433167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59" name="Google Shape;1159;g8a2927dabe_0_4"/>
            <p:cNvSpPr/>
            <p:nvPr/>
          </p:nvSpPr>
          <p:spPr>
            <a:xfrm>
              <a:off x="433167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0" name="Google Shape;1160;g8a2927dabe_0_4"/>
            <p:cNvSpPr/>
            <p:nvPr/>
          </p:nvSpPr>
          <p:spPr>
            <a:xfrm>
              <a:off x="162366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1" name="Google Shape;1161;g8a2927dabe_0_4"/>
            <p:cNvSpPr/>
            <p:nvPr/>
          </p:nvSpPr>
          <p:spPr>
            <a:xfrm>
              <a:off x="162366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2" name="Google Shape;1162;g8a2927dabe_0_4"/>
            <p:cNvSpPr/>
            <p:nvPr/>
          </p:nvSpPr>
          <p:spPr>
            <a:xfrm>
              <a:off x="162366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3" name="Google Shape;1163;g8a2927dabe_0_4"/>
            <p:cNvSpPr/>
            <p:nvPr/>
          </p:nvSpPr>
          <p:spPr>
            <a:xfrm>
              <a:off x="162366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4" name="Google Shape;1164;g8a2927dabe_0_4"/>
            <p:cNvSpPr/>
            <p:nvPr/>
          </p:nvSpPr>
          <p:spPr>
            <a:xfrm>
              <a:off x="162366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5" name="Google Shape;1165;g8a2927dabe_0_4"/>
            <p:cNvSpPr/>
            <p:nvPr/>
          </p:nvSpPr>
          <p:spPr>
            <a:xfrm>
              <a:off x="162366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6" name="Google Shape;1166;g8a2927dabe_0_4"/>
            <p:cNvSpPr/>
            <p:nvPr/>
          </p:nvSpPr>
          <p:spPr>
            <a:xfrm>
              <a:off x="162366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7" name="Google Shape;1167;g8a2927dabe_0_4"/>
            <p:cNvSpPr/>
            <p:nvPr/>
          </p:nvSpPr>
          <p:spPr>
            <a:xfrm>
              <a:off x="487153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8" name="Google Shape;1168;g8a2927dabe_0_4"/>
            <p:cNvSpPr/>
            <p:nvPr/>
          </p:nvSpPr>
          <p:spPr>
            <a:xfrm>
              <a:off x="487153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69" name="Google Shape;1169;g8a2927dabe_0_4"/>
            <p:cNvSpPr/>
            <p:nvPr/>
          </p:nvSpPr>
          <p:spPr>
            <a:xfrm>
              <a:off x="487153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0" name="Google Shape;1170;g8a2927dabe_0_4"/>
            <p:cNvSpPr/>
            <p:nvPr/>
          </p:nvSpPr>
          <p:spPr>
            <a:xfrm>
              <a:off x="487153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1" name="Google Shape;1171;g8a2927dabe_0_4"/>
            <p:cNvSpPr/>
            <p:nvPr/>
          </p:nvSpPr>
          <p:spPr>
            <a:xfrm>
              <a:off x="487153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2" name="Google Shape;1172;g8a2927dabe_0_4"/>
            <p:cNvSpPr/>
            <p:nvPr/>
          </p:nvSpPr>
          <p:spPr>
            <a:xfrm>
              <a:off x="487153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3" name="Google Shape;1173;g8a2927dabe_0_4"/>
            <p:cNvSpPr/>
            <p:nvPr/>
          </p:nvSpPr>
          <p:spPr>
            <a:xfrm>
              <a:off x="487153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4" name="Google Shape;1174;g8a2927dabe_0_4"/>
            <p:cNvSpPr/>
            <p:nvPr/>
          </p:nvSpPr>
          <p:spPr>
            <a:xfrm>
              <a:off x="640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5" name="Google Shape;1175;g8a2927dabe_0_4"/>
            <p:cNvSpPr/>
            <p:nvPr/>
          </p:nvSpPr>
          <p:spPr>
            <a:xfrm>
              <a:off x="640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6" name="Google Shape;1176;g8a2927dabe_0_4"/>
            <p:cNvSpPr/>
            <p:nvPr/>
          </p:nvSpPr>
          <p:spPr>
            <a:xfrm>
              <a:off x="640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7" name="Google Shape;1177;g8a2927dabe_0_4"/>
            <p:cNvSpPr/>
            <p:nvPr/>
          </p:nvSpPr>
          <p:spPr>
            <a:xfrm>
              <a:off x="640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8" name="Google Shape;1178;g8a2927dabe_0_4"/>
            <p:cNvSpPr/>
            <p:nvPr/>
          </p:nvSpPr>
          <p:spPr>
            <a:xfrm>
              <a:off x="640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79" name="Google Shape;1179;g8a2927dabe_0_4"/>
            <p:cNvSpPr/>
            <p:nvPr/>
          </p:nvSpPr>
          <p:spPr>
            <a:xfrm>
              <a:off x="640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0" name="Google Shape;1180;g8a2927dabe_0_4"/>
            <p:cNvSpPr/>
            <p:nvPr/>
          </p:nvSpPr>
          <p:spPr>
            <a:xfrm>
              <a:off x="640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1" name="Google Shape;1181;g8a2927dabe_0_4"/>
            <p:cNvSpPr/>
            <p:nvPr/>
          </p:nvSpPr>
          <p:spPr>
            <a:xfrm>
              <a:off x="6500554"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2" name="Google Shape;1182;g8a2927dabe_0_4"/>
            <p:cNvSpPr/>
            <p:nvPr/>
          </p:nvSpPr>
          <p:spPr>
            <a:xfrm>
              <a:off x="6500554"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3" name="Google Shape;1183;g8a2927dabe_0_4"/>
            <p:cNvSpPr/>
            <p:nvPr/>
          </p:nvSpPr>
          <p:spPr>
            <a:xfrm>
              <a:off x="6500554"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4" name="Google Shape;1184;g8a2927dabe_0_4"/>
            <p:cNvSpPr/>
            <p:nvPr/>
          </p:nvSpPr>
          <p:spPr>
            <a:xfrm>
              <a:off x="6500554"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5" name="Google Shape;1185;g8a2927dabe_0_4"/>
            <p:cNvSpPr/>
            <p:nvPr/>
          </p:nvSpPr>
          <p:spPr>
            <a:xfrm>
              <a:off x="6500554"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6" name="Google Shape;1186;g8a2927dabe_0_4"/>
            <p:cNvSpPr/>
            <p:nvPr/>
          </p:nvSpPr>
          <p:spPr>
            <a:xfrm>
              <a:off x="6500554"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7" name="Google Shape;1187;g8a2927dabe_0_4"/>
            <p:cNvSpPr/>
            <p:nvPr/>
          </p:nvSpPr>
          <p:spPr>
            <a:xfrm>
              <a:off x="6500554"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8" name="Google Shape;1188;g8a2927dabe_0_4"/>
            <p:cNvSpPr/>
            <p:nvPr/>
          </p:nvSpPr>
          <p:spPr>
            <a:xfrm>
              <a:off x="325427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89" name="Google Shape;1189;g8a2927dabe_0_4"/>
            <p:cNvSpPr/>
            <p:nvPr/>
          </p:nvSpPr>
          <p:spPr>
            <a:xfrm>
              <a:off x="325427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0" name="Google Shape;1190;g8a2927dabe_0_4"/>
            <p:cNvSpPr/>
            <p:nvPr/>
          </p:nvSpPr>
          <p:spPr>
            <a:xfrm>
              <a:off x="325427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1" name="Google Shape;1191;g8a2927dabe_0_4"/>
            <p:cNvSpPr/>
            <p:nvPr/>
          </p:nvSpPr>
          <p:spPr>
            <a:xfrm>
              <a:off x="325427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2" name="Google Shape;1192;g8a2927dabe_0_4"/>
            <p:cNvSpPr/>
            <p:nvPr/>
          </p:nvSpPr>
          <p:spPr>
            <a:xfrm>
              <a:off x="325427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3" name="Google Shape;1193;g8a2927dabe_0_4"/>
            <p:cNvSpPr/>
            <p:nvPr/>
          </p:nvSpPr>
          <p:spPr>
            <a:xfrm>
              <a:off x="325427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4" name="Google Shape;1194;g8a2927dabe_0_4"/>
            <p:cNvSpPr/>
            <p:nvPr/>
          </p:nvSpPr>
          <p:spPr>
            <a:xfrm>
              <a:off x="325427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5" name="Google Shape;1195;g8a2927dabe_0_4"/>
            <p:cNvSpPr/>
            <p:nvPr/>
          </p:nvSpPr>
          <p:spPr>
            <a:xfrm>
              <a:off x="2172630"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6" name="Google Shape;1196;g8a2927dabe_0_4"/>
            <p:cNvSpPr/>
            <p:nvPr/>
          </p:nvSpPr>
          <p:spPr>
            <a:xfrm>
              <a:off x="2172630"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7" name="Google Shape;1197;g8a2927dabe_0_4"/>
            <p:cNvSpPr/>
            <p:nvPr/>
          </p:nvSpPr>
          <p:spPr>
            <a:xfrm>
              <a:off x="2172630"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8" name="Google Shape;1198;g8a2927dabe_0_4"/>
            <p:cNvSpPr/>
            <p:nvPr/>
          </p:nvSpPr>
          <p:spPr>
            <a:xfrm>
              <a:off x="2172630"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199" name="Google Shape;1199;g8a2927dabe_0_4"/>
            <p:cNvSpPr/>
            <p:nvPr/>
          </p:nvSpPr>
          <p:spPr>
            <a:xfrm>
              <a:off x="2172630"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0" name="Google Shape;1200;g8a2927dabe_0_4"/>
            <p:cNvSpPr/>
            <p:nvPr/>
          </p:nvSpPr>
          <p:spPr>
            <a:xfrm>
              <a:off x="2172630"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1" name="Google Shape;1201;g8a2927dabe_0_4"/>
            <p:cNvSpPr/>
            <p:nvPr/>
          </p:nvSpPr>
          <p:spPr>
            <a:xfrm>
              <a:off x="2172630"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2" name="Google Shape;1202;g8a2927dabe_0_4"/>
            <p:cNvSpPr/>
            <p:nvPr/>
          </p:nvSpPr>
          <p:spPr>
            <a:xfrm>
              <a:off x="5420495"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3" name="Google Shape;1203;g8a2927dabe_0_4"/>
            <p:cNvSpPr/>
            <p:nvPr/>
          </p:nvSpPr>
          <p:spPr>
            <a:xfrm>
              <a:off x="5420495"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4" name="Google Shape;1204;g8a2927dabe_0_4"/>
            <p:cNvSpPr/>
            <p:nvPr/>
          </p:nvSpPr>
          <p:spPr>
            <a:xfrm>
              <a:off x="5420495"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5" name="Google Shape;1205;g8a2927dabe_0_4"/>
            <p:cNvSpPr/>
            <p:nvPr/>
          </p:nvSpPr>
          <p:spPr>
            <a:xfrm>
              <a:off x="5420495"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6" name="Google Shape;1206;g8a2927dabe_0_4"/>
            <p:cNvSpPr/>
            <p:nvPr/>
          </p:nvSpPr>
          <p:spPr>
            <a:xfrm>
              <a:off x="5420495"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7" name="Google Shape;1207;g8a2927dabe_0_4"/>
            <p:cNvSpPr/>
            <p:nvPr/>
          </p:nvSpPr>
          <p:spPr>
            <a:xfrm>
              <a:off x="5420495"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8" name="Google Shape;1208;g8a2927dabe_0_4"/>
            <p:cNvSpPr/>
            <p:nvPr/>
          </p:nvSpPr>
          <p:spPr>
            <a:xfrm>
              <a:off x="5420495"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09" name="Google Shape;1209;g8a2927dabe_0_4"/>
            <p:cNvSpPr/>
            <p:nvPr/>
          </p:nvSpPr>
          <p:spPr>
            <a:xfrm>
              <a:off x="2711291"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0" name="Google Shape;1210;g8a2927dabe_0_4"/>
            <p:cNvSpPr/>
            <p:nvPr/>
          </p:nvSpPr>
          <p:spPr>
            <a:xfrm>
              <a:off x="2711291"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1" name="Google Shape;1211;g8a2927dabe_0_4"/>
            <p:cNvSpPr/>
            <p:nvPr/>
          </p:nvSpPr>
          <p:spPr>
            <a:xfrm>
              <a:off x="2711291"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2" name="Google Shape;1212;g8a2927dabe_0_4"/>
            <p:cNvSpPr/>
            <p:nvPr/>
          </p:nvSpPr>
          <p:spPr>
            <a:xfrm>
              <a:off x="2711291"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3" name="Google Shape;1213;g8a2927dabe_0_4"/>
            <p:cNvSpPr/>
            <p:nvPr/>
          </p:nvSpPr>
          <p:spPr>
            <a:xfrm>
              <a:off x="2711291"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4" name="Google Shape;1214;g8a2927dabe_0_4"/>
            <p:cNvSpPr/>
            <p:nvPr/>
          </p:nvSpPr>
          <p:spPr>
            <a:xfrm>
              <a:off x="2711291"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5" name="Google Shape;1215;g8a2927dabe_0_4"/>
            <p:cNvSpPr/>
            <p:nvPr/>
          </p:nvSpPr>
          <p:spPr>
            <a:xfrm>
              <a:off x="2711291"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6" name="Google Shape;1216;g8a2927dabe_0_4"/>
            <p:cNvSpPr/>
            <p:nvPr/>
          </p:nvSpPr>
          <p:spPr>
            <a:xfrm>
              <a:off x="595915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7" name="Google Shape;1217;g8a2927dabe_0_4"/>
            <p:cNvSpPr/>
            <p:nvPr/>
          </p:nvSpPr>
          <p:spPr>
            <a:xfrm>
              <a:off x="595915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8" name="Google Shape;1218;g8a2927dabe_0_4"/>
            <p:cNvSpPr/>
            <p:nvPr/>
          </p:nvSpPr>
          <p:spPr>
            <a:xfrm>
              <a:off x="595915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19" name="Google Shape;1219;g8a2927dabe_0_4"/>
            <p:cNvSpPr/>
            <p:nvPr/>
          </p:nvSpPr>
          <p:spPr>
            <a:xfrm>
              <a:off x="595915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20" name="Google Shape;1220;g8a2927dabe_0_4"/>
            <p:cNvSpPr/>
            <p:nvPr/>
          </p:nvSpPr>
          <p:spPr>
            <a:xfrm>
              <a:off x="595915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21" name="Google Shape;1221;g8a2927dabe_0_4"/>
            <p:cNvSpPr/>
            <p:nvPr/>
          </p:nvSpPr>
          <p:spPr>
            <a:xfrm>
              <a:off x="595915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22" name="Google Shape;1222;g8a2927dabe_0_4"/>
            <p:cNvSpPr/>
            <p:nvPr/>
          </p:nvSpPr>
          <p:spPr>
            <a:xfrm>
              <a:off x="595915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223" name="Google Shape;1223;g8a2927dabe_0_4"/>
            <p:cNvSpPr/>
            <p:nvPr/>
          </p:nvSpPr>
          <p:spPr>
            <a:xfrm>
              <a:off x="1083883"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4" name="Google Shape;1224;g8a2927dabe_0_4"/>
            <p:cNvSpPr/>
            <p:nvPr/>
          </p:nvSpPr>
          <p:spPr>
            <a:xfrm>
              <a:off x="1083883"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5" name="Google Shape;1225;g8a2927dabe_0_4"/>
            <p:cNvSpPr/>
            <p:nvPr/>
          </p:nvSpPr>
          <p:spPr>
            <a:xfrm>
              <a:off x="1083883"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6" name="Google Shape;1226;g8a2927dabe_0_4"/>
            <p:cNvSpPr/>
            <p:nvPr/>
          </p:nvSpPr>
          <p:spPr>
            <a:xfrm>
              <a:off x="1083883"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7" name="Google Shape;1227;g8a2927dabe_0_4"/>
            <p:cNvSpPr/>
            <p:nvPr/>
          </p:nvSpPr>
          <p:spPr>
            <a:xfrm>
              <a:off x="1083883"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8" name="Google Shape;1228;g8a2927dabe_0_4"/>
            <p:cNvSpPr/>
            <p:nvPr/>
          </p:nvSpPr>
          <p:spPr>
            <a:xfrm>
              <a:off x="1083883"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29" name="Google Shape;1229;g8a2927dabe_0_4"/>
            <p:cNvSpPr/>
            <p:nvPr/>
          </p:nvSpPr>
          <p:spPr>
            <a:xfrm>
              <a:off x="1083883"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0" name="Google Shape;1230;g8a2927dabe_0_4"/>
            <p:cNvSpPr/>
            <p:nvPr/>
          </p:nvSpPr>
          <p:spPr>
            <a:xfrm>
              <a:off x="7578032"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1" name="Google Shape;1231;g8a2927dabe_0_4"/>
            <p:cNvSpPr/>
            <p:nvPr/>
          </p:nvSpPr>
          <p:spPr>
            <a:xfrm>
              <a:off x="7578032"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2" name="Google Shape;1232;g8a2927dabe_0_4"/>
            <p:cNvSpPr/>
            <p:nvPr/>
          </p:nvSpPr>
          <p:spPr>
            <a:xfrm>
              <a:off x="7578032"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3" name="Google Shape;1233;g8a2927dabe_0_4"/>
            <p:cNvSpPr/>
            <p:nvPr/>
          </p:nvSpPr>
          <p:spPr>
            <a:xfrm>
              <a:off x="7578032"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4" name="Google Shape;1234;g8a2927dabe_0_4"/>
            <p:cNvSpPr/>
            <p:nvPr/>
          </p:nvSpPr>
          <p:spPr>
            <a:xfrm>
              <a:off x="7578032"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5" name="Google Shape;1235;g8a2927dabe_0_4"/>
            <p:cNvSpPr/>
            <p:nvPr/>
          </p:nvSpPr>
          <p:spPr>
            <a:xfrm>
              <a:off x="7578032"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6" name="Google Shape;1236;g8a2927dabe_0_4"/>
            <p:cNvSpPr/>
            <p:nvPr/>
          </p:nvSpPr>
          <p:spPr>
            <a:xfrm>
              <a:off x="7578032"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7" name="Google Shape;1237;g8a2927dabe_0_4"/>
            <p:cNvSpPr/>
            <p:nvPr/>
          </p:nvSpPr>
          <p:spPr>
            <a:xfrm>
              <a:off x="433174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8" name="Google Shape;1238;g8a2927dabe_0_4"/>
            <p:cNvSpPr/>
            <p:nvPr/>
          </p:nvSpPr>
          <p:spPr>
            <a:xfrm>
              <a:off x="433174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39" name="Google Shape;1239;g8a2927dabe_0_4"/>
            <p:cNvSpPr/>
            <p:nvPr/>
          </p:nvSpPr>
          <p:spPr>
            <a:xfrm>
              <a:off x="433174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0" name="Google Shape;1240;g8a2927dabe_0_4"/>
            <p:cNvSpPr/>
            <p:nvPr/>
          </p:nvSpPr>
          <p:spPr>
            <a:xfrm>
              <a:off x="433174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1" name="Google Shape;1241;g8a2927dabe_0_4"/>
            <p:cNvSpPr/>
            <p:nvPr/>
          </p:nvSpPr>
          <p:spPr>
            <a:xfrm>
              <a:off x="433174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2" name="Google Shape;1242;g8a2927dabe_0_4"/>
            <p:cNvSpPr/>
            <p:nvPr/>
          </p:nvSpPr>
          <p:spPr>
            <a:xfrm>
              <a:off x="433174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3" name="Google Shape;1243;g8a2927dabe_0_4"/>
            <p:cNvSpPr/>
            <p:nvPr/>
          </p:nvSpPr>
          <p:spPr>
            <a:xfrm>
              <a:off x="433174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4" name="Google Shape;1244;g8a2927dabe_0_4"/>
            <p:cNvSpPr/>
            <p:nvPr/>
          </p:nvSpPr>
          <p:spPr>
            <a:xfrm>
              <a:off x="1622544"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5" name="Google Shape;1245;g8a2927dabe_0_4"/>
            <p:cNvSpPr/>
            <p:nvPr/>
          </p:nvSpPr>
          <p:spPr>
            <a:xfrm>
              <a:off x="1622544"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6" name="Google Shape;1246;g8a2927dabe_0_4"/>
            <p:cNvSpPr/>
            <p:nvPr/>
          </p:nvSpPr>
          <p:spPr>
            <a:xfrm>
              <a:off x="1622544"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7" name="Google Shape;1247;g8a2927dabe_0_4"/>
            <p:cNvSpPr/>
            <p:nvPr/>
          </p:nvSpPr>
          <p:spPr>
            <a:xfrm>
              <a:off x="1622544"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8" name="Google Shape;1248;g8a2927dabe_0_4"/>
            <p:cNvSpPr/>
            <p:nvPr/>
          </p:nvSpPr>
          <p:spPr>
            <a:xfrm>
              <a:off x="1622544"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49" name="Google Shape;1249;g8a2927dabe_0_4"/>
            <p:cNvSpPr/>
            <p:nvPr/>
          </p:nvSpPr>
          <p:spPr>
            <a:xfrm>
              <a:off x="1622544"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0" name="Google Shape;1250;g8a2927dabe_0_4"/>
            <p:cNvSpPr/>
            <p:nvPr/>
          </p:nvSpPr>
          <p:spPr>
            <a:xfrm>
              <a:off x="1622544"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1" name="Google Shape;1251;g8a2927dabe_0_4"/>
            <p:cNvSpPr/>
            <p:nvPr/>
          </p:nvSpPr>
          <p:spPr>
            <a:xfrm>
              <a:off x="487040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2" name="Google Shape;1252;g8a2927dabe_0_4"/>
            <p:cNvSpPr/>
            <p:nvPr/>
          </p:nvSpPr>
          <p:spPr>
            <a:xfrm>
              <a:off x="487040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3" name="Google Shape;1253;g8a2927dabe_0_4"/>
            <p:cNvSpPr/>
            <p:nvPr/>
          </p:nvSpPr>
          <p:spPr>
            <a:xfrm>
              <a:off x="487040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4" name="Google Shape;1254;g8a2927dabe_0_4"/>
            <p:cNvSpPr/>
            <p:nvPr/>
          </p:nvSpPr>
          <p:spPr>
            <a:xfrm>
              <a:off x="487040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5" name="Google Shape;1255;g8a2927dabe_0_4"/>
            <p:cNvSpPr/>
            <p:nvPr/>
          </p:nvSpPr>
          <p:spPr>
            <a:xfrm>
              <a:off x="487040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6" name="Google Shape;1256;g8a2927dabe_0_4"/>
            <p:cNvSpPr/>
            <p:nvPr/>
          </p:nvSpPr>
          <p:spPr>
            <a:xfrm>
              <a:off x="487040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7" name="Google Shape;1257;g8a2927dabe_0_4"/>
            <p:cNvSpPr/>
            <p:nvPr/>
          </p:nvSpPr>
          <p:spPr>
            <a:xfrm>
              <a:off x="487040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8" name="Google Shape;1258;g8a2927dabe_0_4"/>
            <p:cNvSpPr/>
            <p:nvPr/>
          </p:nvSpPr>
          <p:spPr>
            <a:xfrm>
              <a:off x="2162405"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59" name="Google Shape;1259;g8a2927dabe_0_4"/>
            <p:cNvSpPr/>
            <p:nvPr/>
          </p:nvSpPr>
          <p:spPr>
            <a:xfrm>
              <a:off x="2162405"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0" name="Google Shape;1260;g8a2927dabe_0_4"/>
            <p:cNvSpPr/>
            <p:nvPr/>
          </p:nvSpPr>
          <p:spPr>
            <a:xfrm>
              <a:off x="2162405"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1" name="Google Shape;1261;g8a2927dabe_0_4"/>
            <p:cNvSpPr/>
            <p:nvPr/>
          </p:nvSpPr>
          <p:spPr>
            <a:xfrm>
              <a:off x="2162405"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2" name="Google Shape;1262;g8a2927dabe_0_4"/>
            <p:cNvSpPr/>
            <p:nvPr/>
          </p:nvSpPr>
          <p:spPr>
            <a:xfrm>
              <a:off x="2162405"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3" name="Google Shape;1263;g8a2927dabe_0_4"/>
            <p:cNvSpPr/>
            <p:nvPr/>
          </p:nvSpPr>
          <p:spPr>
            <a:xfrm>
              <a:off x="2162405"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4" name="Google Shape;1264;g8a2927dabe_0_4"/>
            <p:cNvSpPr/>
            <p:nvPr/>
          </p:nvSpPr>
          <p:spPr>
            <a:xfrm>
              <a:off x="2162405"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5" name="Google Shape;1265;g8a2927dabe_0_4"/>
            <p:cNvSpPr/>
            <p:nvPr/>
          </p:nvSpPr>
          <p:spPr>
            <a:xfrm>
              <a:off x="541026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6" name="Google Shape;1266;g8a2927dabe_0_4"/>
            <p:cNvSpPr/>
            <p:nvPr/>
          </p:nvSpPr>
          <p:spPr>
            <a:xfrm>
              <a:off x="541026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7" name="Google Shape;1267;g8a2927dabe_0_4"/>
            <p:cNvSpPr/>
            <p:nvPr/>
          </p:nvSpPr>
          <p:spPr>
            <a:xfrm>
              <a:off x="541026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8" name="Google Shape;1268;g8a2927dabe_0_4"/>
            <p:cNvSpPr/>
            <p:nvPr/>
          </p:nvSpPr>
          <p:spPr>
            <a:xfrm>
              <a:off x="541026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69" name="Google Shape;1269;g8a2927dabe_0_4"/>
            <p:cNvSpPr/>
            <p:nvPr/>
          </p:nvSpPr>
          <p:spPr>
            <a:xfrm>
              <a:off x="541026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0" name="Google Shape;1270;g8a2927dabe_0_4"/>
            <p:cNvSpPr/>
            <p:nvPr/>
          </p:nvSpPr>
          <p:spPr>
            <a:xfrm>
              <a:off x="541026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1" name="Google Shape;1271;g8a2927dabe_0_4"/>
            <p:cNvSpPr/>
            <p:nvPr/>
          </p:nvSpPr>
          <p:spPr>
            <a:xfrm>
              <a:off x="541026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2" name="Google Shape;1272;g8a2927dabe_0_4"/>
            <p:cNvSpPr/>
            <p:nvPr/>
          </p:nvSpPr>
          <p:spPr>
            <a:xfrm>
              <a:off x="545144"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3" name="Google Shape;1273;g8a2927dabe_0_4"/>
            <p:cNvSpPr/>
            <p:nvPr/>
          </p:nvSpPr>
          <p:spPr>
            <a:xfrm>
              <a:off x="545144"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4" name="Google Shape;1274;g8a2927dabe_0_4"/>
            <p:cNvSpPr/>
            <p:nvPr/>
          </p:nvSpPr>
          <p:spPr>
            <a:xfrm>
              <a:off x="545144"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5" name="Google Shape;1275;g8a2927dabe_0_4"/>
            <p:cNvSpPr/>
            <p:nvPr/>
          </p:nvSpPr>
          <p:spPr>
            <a:xfrm>
              <a:off x="545144"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6" name="Google Shape;1276;g8a2927dabe_0_4"/>
            <p:cNvSpPr/>
            <p:nvPr/>
          </p:nvSpPr>
          <p:spPr>
            <a:xfrm>
              <a:off x="545144"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7" name="Google Shape;1277;g8a2927dabe_0_4"/>
            <p:cNvSpPr/>
            <p:nvPr/>
          </p:nvSpPr>
          <p:spPr>
            <a:xfrm>
              <a:off x="545144"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8" name="Google Shape;1278;g8a2927dabe_0_4"/>
            <p:cNvSpPr/>
            <p:nvPr/>
          </p:nvSpPr>
          <p:spPr>
            <a:xfrm>
              <a:off x="545144"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79" name="Google Shape;1279;g8a2927dabe_0_4"/>
            <p:cNvSpPr/>
            <p:nvPr/>
          </p:nvSpPr>
          <p:spPr>
            <a:xfrm>
              <a:off x="7039293"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0" name="Google Shape;1280;g8a2927dabe_0_4"/>
            <p:cNvSpPr/>
            <p:nvPr/>
          </p:nvSpPr>
          <p:spPr>
            <a:xfrm>
              <a:off x="7039293"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1" name="Google Shape;1281;g8a2927dabe_0_4"/>
            <p:cNvSpPr/>
            <p:nvPr/>
          </p:nvSpPr>
          <p:spPr>
            <a:xfrm>
              <a:off x="7039293"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2" name="Google Shape;1282;g8a2927dabe_0_4"/>
            <p:cNvSpPr/>
            <p:nvPr/>
          </p:nvSpPr>
          <p:spPr>
            <a:xfrm>
              <a:off x="7039293"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3" name="Google Shape;1283;g8a2927dabe_0_4"/>
            <p:cNvSpPr/>
            <p:nvPr/>
          </p:nvSpPr>
          <p:spPr>
            <a:xfrm>
              <a:off x="7039293"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4" name="Google Shape;1284;g8a2927dabe_0_4"/>
            <p:cNvSpPr/>
            <p:nvPr/>
          </p:nvSpPr>
          <p:spPr>
            <a:xfrm>
              <a:off x="7039293"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5" name="Google Shape;1285;g8a2927dabe_0_4"/>
            <p:cNvSpPr/>
            <p:nvPr/>
          </p:nvSpPr>
          <p:spPr>
            <a:xfrm>
              <a:off x="7039293"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6" name="Google Shape;1286;g8a2927dabe_0_4"/>
            <p:cNvSpPr/>
            <p:nvPr/>
          </p:nvSpPr>
          <p:spPr>
            <a:xfrm>
              <a:off x="379300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7" name="Google Shape;1287;g8a2927dabe_0_4"/>
            <p:cNvSpPr/>
            <p:nvPr/>
          </p:nvSpPr>
          <p:spPr>
            <a:xfrm>
              <a:off x="379300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8" name="Google Shape;1288;g8a2927dabe_0_4"/>
            <p:cNvSpPr/>
            <p:nvPr/>
          </p:nvSpPr>
          <p:spPr>
            <a:xfrm>
              <a:off x="379300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89" name="Google Shape;1289;g8a2927dabe_0_4"/>
            <p:cNvSpPr/>
            <p:nvPr/>
          </p:nvSpPr>
          <p:spPr>
            <a:xfrm>
              <a:off x="379300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0" name="Google Shape;1290;g8a2927dabe_0_4"/>
            <p:cNvSpPr/>
            <p:nvPr/>
          </p:nvSpPr>
          <p:spPr>
            <a:xfrm>
              <a:off x="379300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1" name="Google Shape;1291;g8a2927dabe_0_4"/>
            <p:cNvSpPr/>
            <p:nvPr/>
          </p:nvSpPr>
          <p:spPr>
            <a:xfrm>
              <a:off x="379300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2" name="Google Shape;1292;g8a2927dabe_0_4"/>
            <p:cNvSpPr/>
            <p:nvPr/>
          </p:nvSpPr>
          <p:spPr>
            <a:xfrm>
              <a:off x="379300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3" name="Google Shape;1293;g8a2927dabe_0_4"/>
            <p:cNvSpPr/>
            <p:nvPr/>
          </p:nvSpPr>
          <p:spPr>
            <a:xfrm>
              <a:off x="2711370"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4" name="Google Shape;1294;g8a2927dabe_0_4"/>
            <p:cNvSpPr/>
            <p:nvPr/>
          </p:nvSpPr>
          <p:spPr>
            <a:xfrm>
              <a:off x="2711370"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5" name="Google Shape;1295;g8a2927dabe_0_4"/>
            <p:cNvSpPr/>
            <p:nvPr/>
          </p:nvSpPr>
          <p:spPr>
            <a:xfrm>
              <a:off x="2711370"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6" name="Google Shape;1296;g8a2927dabe_0_4"/>
            <p:cNvSpPr/>
            <p:nvPr/>
          </p:nvSpPr>
          <p:spPr>
            <a:xfrm>
              <a:off x="2711370"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7" name="Google Shape;1297;g8a2927dabe_0_4"/>
            <p:cNvSpPr/>
            <p:nvPr/>
          </p:nvSpPr>
          <p:spPr>
            <a:xfrm>
              <a:off x="2711370"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8" name="Google Shape;1298;g8a2927dabe_0_4"/>
            <p:cNvSpPr/>
            <p:nvPr/>
          </p:nvSpPr>
          <p:spPr>
            <a:xfrm>
              <a:off x="2711370"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299" name="Google Shape;1299;g8a2927dabe_0_4"/>
            <p:cNvSpPr/>
            <p:nvPr/>
          </p:nvSpPr>
          <p:spPr>
            <a:xfrm>
              <a:off x="2711370"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0" name="Google Shape;1300;g8a2927dabe_0_4"/>
            <p:cNvSpPr/>
            <p:nvPr/>
          </p:nvSpPr>
          <p:spPr>
            <a:xfrm>
              <a:off x="595923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1" name="Google Shape;1301;g8a2927dabe_0_4"/>
            <p:cNvSpPr/>
            <p:nvPr/>
          </p:nvSpPr>
          <p:spPr>
            <a:xfrm>
              <a:off x="595923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2" name="Google Shape;1302;g8a2927dabe_0_4"/>
            <p:cNvSpPr/>
            <p:nvPr/>
          </p:nvSpPr>
          <p:spPr>
            <a:xfrm>
              <a:off x="595923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3" name="Google Shape;1303;g8a2927dabe_0_4"/>
            <p:cNvSpPr/>
            <p:nvPr/>
          </p:nvSpPr>
          <p:spPr>
            <a:xfrm>
              <a:off x="595923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4" name="Google Shape;1304;g8a2927dabe_0_4"/>
            <p:cNvSpPr/>
            <p:nvPr/>
          </p:nvSpPr>
          <p:spPr>
            <a:xfrm>
              <a:off x="595923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5" name="Google Shape;1305;g8a2927dabe_0_4"/>
            <p:cNvSpPr/>
            <p:nvPr/>
          </p:nvSpPr>
          <p:spPr>
            <a:xfrm>
              <a:off x="595923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6" name="Google Shape;1306;g8a2927dabe_0_4"/>
            <p:cNvSpPr/>
            <p:nvPr/>
          </p:nvSpPr>
          <p:spPr>
            <a:xfrm>
              <a:off x="595923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7" name="Google Shape;1307;g8a2927dabe_0_4"/>
            <p:cNvSpPr/>
            <p:nvPr/>
          </p:nvSpPr>
          <p:spPr>
            <a:xfrm>
              <a:off x="0"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8" name="Google Shape;1308;g8a2927dabe_0_4"/>
            <p:cNvSpPr/>
            <p:nvPr/>
          </p:nvSpPr>
          <p:spPr>
            <a:xfrm>
              <a:off x="0"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09" name="Google Shape;1309;g8a2927dabe_0_4"/>
            <p:cNvSpPr/>
            <p:nvPr/>
          </p:nvSpPr>
          <p:spPr>
            <a:xfrm>
              <a:off x="0"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0" name="Google Shape;1310;g8a2927dabe_0_4"/>
            <p:cNvSpPr/>
            <p:nvPr/>
          </p:nvSpPr>
          <p:spPr>
            <a:xfrm>
              <a:off x="0"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1" name="Google Shape;1311;g8a2927dabe_0_4"/>
            <p:cNvSpPr/>
            <p:nvPr/>
          </p:nvSpPr>
          <p:spPr>
            <a:xfrm>
              <a:off x="0"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2" name="Google Shape;1312;g8a2927dabe_0_4"/>
            <p:cNvSpPr/>
            <p:nvPr/>
          </p:nvSpPr>
          <p:spPr>
            <a:xfrm>
              <a:off x="0"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3" name="Google Shape;1313;g8a2927dabe_0_4"/>
            <p:cNvSpPr/>
            <p:nvPr/>
          </p:nvSpPr>
          <p:spPr>
            <a:xfrm>
              <a:off x="0"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4" name="Google Shape;1314;g8a2927dabe_0_4"/>
            <p:cNvSpPr/>
            <p:nvPr/>
          </p:nvSpPr>
          <p:spPr>
            <a:xfrm>
              <a:off x="649414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5" name="Google Shape;1315;g8a2927dabe_0_4"/>
            <p:cNvSpPr/>
            <p:nvPr/>
          </p:nvSpPr>
          <p:spPr>
            <a:xfrm>
              <a:off x="649414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6" name="Google Shape;1316;g8a2927dabe_0_4"/>
            <p:cNvSpPr/>
            <p:nvPr/>
          </p:nvSpPr>
          <p:spPr>
            <a:xfrm>
              <a:off x="649414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7" name="Google Shape;1317;g8a2927dabe_0_4"/>
            <p:cNvSpPr/>
            <p:nvPr/>
          </p:nvSpPr>
          <p:spPr>
            <a:xfrm>
              <a:off x="649414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8" name="Google Shape;1318;g8a2927dabe_0_4"/>
            <p:cNvSpPr/>
            <p:nvPr/>
          </p:nvSpPr>
          <p:spPr>
            <a:xfrm>
              <a:off x="649414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19" name="Google Shape;1319;g8a2927dabe_0_4"/>
            <p:cNvSpPr/>
            <p:nvPr/>
          </p:nvSpPr>
          <p:spPr>
            <a:xfrm>
              <a:off x="649414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0" name="Google Shape;1320;g8a2927dabe_0_4"/>
            <p:cNvSpPr/>
            <p:nvPr/>
          </p:nvSpPr>
          <p:spPr>
            <a:xfrm>
              <a:off x="649414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1" name="Google Shape;1321;g8a2927dabe_0_4"/>
            <p:cNvSpPr/>
            <p:nvPr/>
          </p:nvSpPr>
          <p:spPr>
            <a:xfrm>
              <a:off x="324786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2" name="Google Shape;1322;g8a2927dabe_0_4"/>
            <p:cNvSpPr/>
            <p:nvPr/>
          </p:nvSpPr>
          <p:spPr>
            <a:xfrm>
              <a:off x="324786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3" name="Google Shape;1323;g8a2927dabe_0_4"/>
            <p:cNvSpPr/>
            <p:nvPr/>
          </p:nvSpPr>
          <p:spPr>
            <a:xfrm>
              <a:off x="324786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4" name="Google Shape;1324;g8a2927dabe_0_4"/>
            <p:cNvSpPr/>
            <p:nvPr/>
          </p:nvSpPr>
          <p:spPr>
            <a:xfrm>
              <a:off x="324786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5" name="Google Shape;1325;g8a2927dabe_0_4"/>
            <p:cNvSpPr/>
            <p:nvPr/>
          </p:nvSpPr>
          <p:spPr>
            <a:xfrm>
              <a:off x="324786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6" name="Google Shape;1326;g8a2927dabe_0_4"/>
            <p:cNvSpPr/>
            <p:nvPr/>
          </p:nvSpPr>
          <p:spPr>
            <a:xfrm>
              <a:off x="324786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327" name="Google Shape;1327;g8a2927dabe_0_4"/>
            <p:cNvSpPr/>
            <p:nvPr/>
          </p:nvSpPr>
          <p:spPr>
            <a:xfrm>
              <a:off x="324786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grpSp>
      <p:sp>
        <p:nvSpPr>
          <p:cNvPr id="1328" name="Google Shape;1328;g8a2927dabe_0_4"/>
          <p:cNvSpPr/>
          <p:nvPr/>
        </p:nvSpPr>
        <p:spPr>
          <a:xfrm>
            <a:off x="838200" y="8857204"/>
            <a:ext cx="3396600" cy="591525"/>
          </a:xfrm>
          <a:prstGeom prst="rect">
            <a:avLst/>
          </a:prstGeom>
          <a:solidFill>
            <a:srgbClr val="FEB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9" name="Google Shape;1329;g8a2927dabe_0_4"/>
          <p:cNvPicPr preferRelativeResize="0"/>
          <p:nvPr/>
        </p:nvPicPr>
        <p:blipFill rotWithShape="1">
          <a:blip r:embed="rId3">
            <a:alphaModFix/>
          </a:blip>
          <a:srcRect b="0" l="0" r="0" t="0"/>
          <a:stretch/>
        </p:blipFill>
        <p:spPr>
          <a:xfrm>
            <a:off x="13099875" y="8519925"/>
            <a:ext cx="4845745" cy="1573898"/>
          </a:xfrm>
          <a:prstGeom prst="rect">
            <a:avLst/>
          </a:prstGeom>
          <a:noFill/>
          <a:ln>
            <a:noFill/>
          </a:ln>
        </p:spPr>
      </p:pic>
      <p:sp>
        <p:nvSpPr>
          <p:cNvPr id="1330" name="Google Shape;1330;g8a2927dabe_0_4"/>
          <p:cNvSpPr txBox="1"/>
          <p:nvPr/>
        </p:nvSpPr>
        <p:spPr>
          <a:xfrm>
            <a:off x="1028700" y="3505200"/>
            <a:ext cx="5754900" cy="944400"/>
          </a:xfrm>
          <a:prstGeom prst="rect">
            <a:avLst/>
          </a:prstGeom>
          <a:solidFill>
            <a:srgbClr val="2E5278"/>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4399">
                <a:solidFill>
                  <a:srgbClr val="FFFFFF"/>
                </a:solidFill>
                <a:latin typeface="Calibri"/>
                <a:ea typeface="Calibri"/>
                <a:cs typeface="Calibri"/>
                <a:sym typeface="Calibri"/>
              </a:rPr>
              <a:t>What is DevOps?</a:t>
            </a:r>
            <a:endParaRPr>
              <a:solidFill>
                <a:srgbClr val="FFFFFF"/>
              </a:solidFill>
            </a:endParaRPr>
          </a:p>
        </p:txBody>
      </p:sp>
      <p:sp>
        <p:nvSpPr>
          <p:cNvPr id="1331" name="Google Shape;1331;g8a2927dabe_0_4"/>
          <p:cNvSpPr txBox="1"/>
          <p:nvPr/>
        </p:nvSpPr>
        <p:spPr>
          <a:xfrm>
            <a:off x="7639375" y="1703250"/>
            <a:ext cx="9713700" cy="5312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i="1" lang="en-US" sz="3899">
                <a:solidFill>
                  <a:srgbClr val="FFFFFF"/>
                </a:solidFill>
                <a:latin typeface="Calibri"/>
                <a:ea typeface="Calibri"/>
                <a:cs typeface="Calibri"/>
                <a:sym typeface="Calibri"/>
              </a:rPr>
              <a:t>DevOps is the union of people, process, and products to enable continuous delivery of value to our end users. </a:t>
            </a:r>
            <a:endParaRPr i="1" sz="3899">
              <a:solidFill>
                <a:srgbClr val="FFFFFF"/>
              </a:solidFill>
              <a:latin typeface="Calibri"/>
              <a:ea typeface="Calibri"/>
              <a:cs typeface="Calibri"/>
              <a:sym typeface="Calibri"/>
            </a:endParaRPr>
          </a:p>
          <a:p>
            <a:pPr indent="0" lvl="0" marL="0" rtl="0" algn="l">
              <a:lnSpc>
                <a:spcPct val="90000"/>
              </a:lnSpc>
              <a:spcBef>
                <a:spcPts val="0"/>
              </a:spcBef>
              <a:spcAft>
                <a:spcPts val="0"/>
              </a:spcAft>
              <a:buNone/>
            </a:pPr>
            <a:r>
              <a:t/>
            </a:r>
            <a:endParaRPr i="1" sz="3899">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700"/>
              <a:buFont typeface="Arial"/>
              <a:buNone/>
            </a:pPr>
            <a:r>
              <a:rPr i="1" lang="en-US" sz="3899">
                <a:solidFill>
                  <a:srgbClr val="FFFFFF"/>
                </a:solidFill>
                <a:latin typeface="Calibri"/>
                <a:ea typeface="Calibri"/>
                <a:cs typeface="Calibri"/>
                <a:sym typeface="Calibri"/>
              </a:rPr>
              <a:t>The contraction of “Dev” and “Ops” refers to replacing siloed Development and Operations to create multidisciplinary teams that now work together with shared and efficient practices and tools. </a:t>
            </a:r>
            <a:endParaRPr sz="3899">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32" name="Google Shape;1332;g8a2927dabe_0_4"/>
          <p:cNvSpPr txBox="1"/>
          <p:nvPr/>
        </p:nvSpPr>
        <p:spPr>
          <a:xfrm>
            <a:off x="7757400" y="7015400"/>
            <a:ext cx="5244600" cy="2850000"/>
          </a:xfrm>
          <a:prstGeom prst="rect">
            <a:avLst/>
          </a:prstGeom>
          <a:noFill/>
          <a:ln>
            <a:noFill/>
          </a:ln>
        </p:spPr>
        <p:txBody>
          <a:bodyPr anchorCtr="0" anchor="t" bIns="91425" lIns="91425" spcFirstLastPara="1" rIns="91425" wrap="square" tIns="91425">
            <a:noAutofit/>
          </a:bodyPr>
          <a:lstStyle/>
          <a:p>
            <a:pPr indent="-228531" lvl="0" marL="228531" rtl="0" algn="l">
              <a:lnSpc>
                <a:spcPct val="90000"/>
              </a:lnSpc>
              <a:spcBef>
                <a:spcPts val="1000"/>
              </a:spcBef>
              <a:spcAft>
                <a:spcPts val="0"/>
              </a:spcAft>
              <a:buClr>
                <a:srgbClr val="ED7D31"/>
              </a:buClr>
              <a:buSzPts val="2700"/>
              <a:buChar char="•"/>
            </a:pPr>
            <a:r>
              <a:rPr b="1" i="1" lang="en-US" sz="2799">
                <a:solidFill>
                  <a:srgbClr val="ED7D31"/>
                </a:solidFill>
                <a:latin typeface="Calibri"/>
                <a:ea typeface="Calibri"/>
                <a:cs typeface="Calibri"/>
                <a:sym typeface="Calibri"/>
              </a:rPr>
              <a:t>Culture</a:t>
            </a:r>
            <a:endParaRPr sz="2799">
              <a:solidFill>
                <a:schemeClr val="dk1"/>
              </a:solidFill>
              <a:latin typeface="Calibri"/>
              <a:ea typeface="Calibri"/>
              <a:cs typeface="Calibri"/>
              <a:sym typeface="Calibri"/>
            </a:endParaRPr>
          </a:p>
          <a:p>
            <a:pPr indent="-228531" lvl="0" marL="228531" rtl="0" algn="l">
              <a:lnSpc>
                <a:spcPct val="90000"/>
              </a:lnSpc>
              <a:spcBef>
                <a:spcPts val="1000"/>
              </a:spcBef>
              <a:spcAft>
                <a:spcPts val="0"/>
              </a:spcAft>
              <a:buClr>
                <a:srgbClr val="ED7D31"/>
              </a:buClr>
              <a:buSzPts val="2700"/>
              <a:buChar char="•"/>
            </a:pPr>
            <a:r>
              <a:rPr b="1" i="1" lang="en-US" sz="2799">
                <a:solidFill>
                  <a:srgbClr val="ED7D31"/>
                </a:solidFill>
                <a:latin typeface="Calibri"/>
                <a:ea typeface="Calibri"/>
                <a:cs typeface="Calibri"/>
                <a:sym typeface="Calibri"/>
              </a:rPr>
              <a:t>Automation</a:t>
            </a:r>
            <a:endParaRPr sz="2799">
              <a:solidFill>
                <a:schemeClr val="dk1"/>
              </a:solidFill>
              <a:latin typeface="Calibri"/>
              <a:ea typeface="Calibri"/>
              <a:cs typeface="Calibri"/>
              <a:sym typeface="Calibri"/>
            </a:endParaRPr>
          </a:p>
          <a:p>
            <a:pPr indent="-228531" lvl="0" marL="228531" rtl="0" algn="l">
              <a:lnSpc>
                <a:spcPct val="90000"/>
              </a:lnSpc>
              <a:spcBef>
                <a:spcPts val="1000"/>
              </a:spcBef>
              <a:spcAft>
                <a:spcPts val="0"/>
              </a:spcAft>
              <a:buClr>
                <a:srgbClr val="ED7D31"/>
              </a:buClr>
              <a:buSzPts val="2700"/>
              <a:buChar char="•"/>
            </a:pPr>
            <a:r>
              <a:rPr b="1" i="1" lang="en-US" sz="2799">
                <a:solidFill>
                  <a:srgbClr val="ED7D31"/>
                </a:solidFill>
                <a:latin typeface="Calibri"/>
                <a:ea typeface="Calibri"/>
                <a:cs typeface="Calibri"/>
                <a:sym typeface="Calibri"/>
              </a:rPr>
              <a:t>Lean</a:t>
            </a:r>
            <a:endParaRPr sz="2799">
              <a:solidFill>
                <a:schemeClr val="dk1"/>
              </a:solidFill>
              <a:latin typeface="Calibri"/>
              <a:ea typeface="Calibri"/>
              <a:cs typeface="Calibri"/>
              <a:sym typeface="Calibri"/>
            </a:endParaRPr>
          </a:p>
          <a:p>
            <a:pPr indent="-228531" lvl="0" marL="228531" rtl="0" algn="l">
              <a:lnSpc>
                <a:spcPct val="90000"/>
              </a:lnSpc>
              <a:spcBef>
                <a:spcPts val="1000"/>
              </a:spcBef>
              <a:spcAft>
                <a:spcPts val="0"/>
              </a:spcAft>
              <a:buClr>
                <a:srgbClr val="ED7D31"/>
              </a:buClr>
              <a:buSzPts val="2700"/>
              <a:buChar char="•"/>
            </a:pPr>
            <a:r>
              <a:rPr b="1" i="1" lang="en-US" sz="2799">
                <a:solidFill>
                  <a:srgbClr val="ED7D31"/>
                </a:solidFill>
                <a:latin typeface="Calibri"/>
                <a:ea typeface="Calibri"/>
                <a:cs typeface="Calibri"/>
                <a:sym typeface="Calibri"/>
              </a:rPr>
              <a:t>Measurement</a:t>
            </a:r>
            <a:endParaRPr sz="2799">
              <a:solidFill>
                <a:schemeClr val="dk1"/>
              </a:solidFill>
              <a:latin typeface="Calibri"/>
              <a:ea typeface="Calibri"/>
              <a:cs typeface="Calibri"/>
              <a:sym typeface="Calibri"/>
            </a:endParaRPr>
          </a:p>
          <a:p>
            <a:pPr indent="-228531" lvl="0" marL="228531" rtl="0" algn="l">
              <a:lnSpc>
                <a:spcPct val="90000"/>
              </a:lnSpc>
              <a:spcBef>
                <a:spcPts val="1000"/>
              </a:spcBef>
              <a:spcAft>
                <a:spcPts val="0"/>
              </a:spcAft>
              <a:buClr>
                <a:srgbClr val="ED7D31"/>
              </a:buClr>
              <a:buSzPts val="2700"/>
              <a:buChar char="•"/>
            </a:pPr>
            <a:r>
              <a:rPr b="1" i="1" lang="en-US" sz="2799">
                <a:solidFill>
                  <a:srgbClr val="ED7D31"/>
                </a:solidFill>
                <a:latin typeface="Calibri"/>
                <a:ea typeface="Calibri"/>
                <a:cs typeface="Calibri"/>
                <a:sym typeface="Calibri"/>
              </a:rPr>
              <a:t>Sharing</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A3D"/>
        </a:solidFill>
      </p:bgPr>
    </p:bg>
    <p:spTree>
      <p:nvGrpSpPr>
        <p:cNvPr id="1336" name="Shape 1336"/>
        <p:cNvGrpSpPr/>
        <p:nvPr/>
      </p:nvGrpSpPr>
      <p:grpSpPr>
        <a:xfrm>
          <a:off x="0" y="0"/>
          <a:ext cx="0" cy="0"/>
          <a:chOff x="0" y="0"/>
          <a:chExt cx="0" cy="0"/>
        </a:xfrm>
      </p:grpSpPr>
      <p:grpSp>
        <p:nvGrpSpPr>
          <p:cNvPr id="1337" name="Google Shape;1337;g940a175071_0_4"/>
          <p:cNvGrpSpPr/>
          <p:nvPr/>
        </p:nvGrpSpPr>
        <p:grpSpPr>
          <a:xfrm>
            <a:off x="1028700" y="1121130"/>
            <a:ext cx="5754962" cy="8044517"/>
            <a:chOff x="0" y="0"/>
            <a:chExt cx="7673282" cy="10726022"/>
          </a:xfrm>
        </p:grpSpPr>
        <p:sp>
          <p:nvSpPr>
            <p:cNvPr id="1338" name="Google Shape;1338;g940a175071_0_4"/>
            <p:cNvSpPr/>
            <p:nvPr/>
          </p:nvSpPr>
          <p:spPr>
            <a:xfrm>
              <a:off x="6590"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g940a175071_0_4"/>
            <p:cNvSpPr/>
            <p:nvPr/>
          </p:nvSpPr>
          <p:spPr>
            <a:xfrm>
              <a:off x="6590"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g940a175071_0_4"/>
            <p:cNvSpPr/>
            <p:nvPr/>
          </p:nvSpPr>
          <p:spPr>
            <a:xfrm>
              <a:off x="6590"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g940a175071_0_4"/>
            <p:cNvSpPr/>
            <p:nvPr/>
          </p:nvSpPr>
          <p:spPr>
            <a:xfrm>
              <a:off x="6590"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g940a175071_0_4"/>
            <p:cNvSpPr/>
            <p:nvPr/>
          </p:nvSpPr>
          <p:spPr>
            <a:xfrm>
              <a:off x="6590"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g940a175071_0_4"/>
            <p:cNvSpPr/>
            <p:nvPr/>
          </p:nvSpPr>
          <p:spPr>
            <a:xfrm>
              <a:off x="6590"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g940a175071_0_4"/>
            <p:cNvSpPr/>
            <p:nvPr/>
          </p:nvSpPr>
          <p:spPr>
            <a:xfrm>
              <a:off x="6590"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g940a175071_0_4"/>
            <p:cNvSpPr/>
            <p:nvPr/>
          </p:nvSpPr>
          <p:spPr>
            <a:xfrm>
              <a:off x="6500739"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g940a175071_0_4"/>
            <p:cNvSpPr/>
            <p:nvPr/>
          </p:nvSpPr>
          <p:spPr>
            <a:xfrm>
              <a:off x="6500739"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g940a175071_0_4"/>
            <p:cNvSpPr/>
            <p:nvPr/>
          </p:nvSpPr>
          <p:spPr>
            <a:xfrm>
              <a:off x="6500739"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g940a175071_0_4"/>
            <p:cNvSpPr/>
            <p:nvPr/>
          </p:nvSpPr>
          <p:spPr>
            <a:xfrm>
              <a:off x="6500739"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940a175071_0_4"/>
            <p:cNvSpPr/>
            <p:nvPr/>
          </p:nvSpPr>
          <p:spPr>
            <a:xfrm>
              <a:off x="6500739"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940a175071_0_4"/>
            <p:cNvSpPr/>
            <p:nvPr/>
          </p:nvSpPr>
          <p:spPr>
            <a:xfrm>
              <a:off x="6500739"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g940a175071_0_4"/>
            <p:cNvSpPr/>
            <p:nvPr/>
          </p:nvSpPr>
          <p:spPr>
            <a:xfrm>
              <a:off x="6500739"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g940a175071_0_4"/>
            <p:cNvSpPr/>
            <p:nvPr/>
          </p:nvSpPr>
          <p:spPr>
            <a:xfrm>
              <a:off x="325445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g940a175071_0_4"/>
            <p:cNvSpPr/>
            <p:nvPr/>
          </p:nvSpPr>
          <p:spPr>
            <a:xfrm>
              <a:off x="325445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g940a175071_0_4"/>
            <p:cNvSpPr/>
            <p:nvPr/>
          </p:nvSpPr>
          <p:spPr>
            <a:xfrm>
              <a:off x="325445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g940a175071_0_4"/>
            <p:cNvSpPr/>
            <p:nvPr/>
          </p:nvSpPr>
          <p:spPr>
            <a:xfrm>
              <a:off x="325445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g940a175071_0_4"/>
            <p:cNvSpPr/>
            <p:nvPr/>
          </p:nvSpPr>
          <p:spPr>
            <a:xfrm>
              <a:off x="325445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g940a175071_0_4"/>
            <p:cNvSpPr/>
            <p:nvPr/>
          </p:nvSpPr>
          <p:spPr>
            <a:xfrm>
              <a:off x="325445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g940a175071_0_4"/>
            <p:cNvSpPr/>
            <p:nvPr/>
          </p:nvSpPr>
          <p:spPr>
            <a:xfrm>
              <a:off x="325445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g940a175071_0_4"/>
            <p:cNvSpPr/>
            <p:nvPr/>
          </p:nvSpPr>
          <p:spPr>
            <a:xfrm>
              <a:off x="545251"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940a175071_0_4"/>
            <p:cNvSpPr/>
            <p:nvPr/>
          </p:nvSpPr>
          <p:spPr>
            <a:xfrm>
              <a:off x="545251"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g940a175071_0_4"/>
            <p:cNvSpPr/>
            <p:nvPr/>
          </p:nvSpPr>
          <p:spPr>
            <a:xfrm>
              <a:off x="545251"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940a175071_0_4"/>
            <p:cNvSpPr/>
            <p:nvPr/>
          </p:nvSpPr>
          <p:spPr>
            <a:xfrm>
              <a:off x="545251"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940a175071_0_4"/>
            <p:cNvSpPr/>
            <p:nvPr/>
          </p:nvSpPr>
          <p:spPr>
            <a:xfrm>
              <a:off x="545251"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940a175071_0_4"/>
            <p:cNvSpPr/>
            <p:nvPr/>
          </p:nvSpPr>
          <p:spPr>
            <a:xfrm>
              <a:off x="545251"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g940a175071_0_4"/>
            <p:cNvSpPr/>
            <p:nvPr/>
          </p:nvSpPr>
          <p:spPr>
            <a:xfrm>
              <a:off x="545251"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g940a175071_0_4"/>
            <p:cNvSpPr/>
            <p:nvPr/>
          </p:nvSpPr>
          <p:spPr>
            <a:xfrm>
              <a:off x="7039398"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940a175071_0_4"/>
            <p:cNvSpPr/>
            <p:nvPr/>
          </p:nvSpPr>
          <p:spPr>
            <a:xfrm>
              <a:off x="7039398"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g940a175071_0_4"/>
            <p:cNvSpPr/>
            <p:nvPr/>
          </p:nvSpPr>
          <p:spPr>
            <a:xfrm>
              <a:off x="7039398"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g940a175071_0_4"/>
            <p:cNvSpPr/>
            <p:nvPr/>
          </p:nvSpPr>
          <p:spPr>
            <a:xfrm>
              <a:off x="7039398"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g940a175071_0_4"/>
            <p:cNvSpPr/>
            <p:nvPr/>
          </p:nvSpPr>
          <p:spPr>
            <a:xfrm>
              <a:off x="7039398"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g940a175071_0_4"/>
            <p:cNvSpPr/>
            <p:nvPr/>
          </p:nvSpPr>
          <p:spPr>
            <a:xfrm>
              <a:off x="7039398"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g940a175071_0_4"/>
            <p:cNvSpPr/>
            <p:nvPr/>
          </p:nvSpPr>
          <p:spPr>
            <a:xfrm>
              <a:off x="7039398"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g940a175071_0_4"/>
            <p:cNvSpPr/>
            <p:nvPr/>
          </p:nvSpPr>
          <p:spPr>
            <a:xfrm>
              <a:off x="3793115"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g940a175071_0_4"/>
            <p:cNvSpPr/>
            <p:nvPr/>
          </p:nvSpPr>
          <p:spPr>
            <a:xfrm>
              <a:off x="3793115"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g940a175071_0_4"/>
            <p:cNvSpPr/>
            <p:nvPr/>
          </p:nvSpPr>
          <p:spPr>
            <a:xfrm>
              <a:off x="3793115"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g940a175071_0_4"/>
            <p:cNvSpPr/>
            <p:nvPr/>
          </p:nvSpPr>
          <p:spPr>
            <a:xfrm>
              <a:off x="3793115"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g940a175071_0_4"/>
            <p:cNvSpPr/>
            <p:nvPr/>
          </p:nvSpPr>
          <p:spPr>
            <a:xfrm>
              <a:off x="3793115"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g940a175071_0_4"/>
            <p:cNvSpPr/>
            <p:nvPr/>
          </p:nvSpPr>
          <p:spPr>
            <a:xfrm>
              <a:off x="3793115"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g940a175071_0_4"/>
            <p:cNvSpPr/>
            <p:nvPr/>
          </p:nvSpPr>
          <p:spPr>
            <a:xfrm>
              <a:off x="3793115"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g940a175071_0_4"/>
            <p:cNvSpPr/>
            <p:nvPr/>
          </p:nvSpPr>
          <p:spPr>
            <a:xfrm>
              <a:off x="1085111"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g940a175071_0_4"/>
            <p:cNvSpPr/>
            <p:nvPr/>
          </p:nvSpPr>
          <p:spPr>
            <a:xfrm>
              <a:off x="1085111"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g940a175071_0_4"/>
            <p:cNvSpPr/>
            <p:nvPr/>
          </p:nvSpPr>
          <p:spPr>
            <a:xfrm>
              <a:off x="1085111"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g940a175071_0_4"/>
            <p:cNvSpPr/>
            <p:nvPr/>
          </p:nvSpPr>
          <p:spPr>
            <a:xfrm>
              <a:off x="1085111"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g940a175071_0_4"/>
            <p:cNvSpPr/>
            <p:nvPr/>
          </p:nvSpPr>
          <p:spPr>
            <a:xfrm>
              <a:off x="1085111"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g940a175071_0_4"/>
            <p:cNvSpPr/>
            <p:nvPr/>
          </p:nvSpPr>
          <p:spPr>
            <a:xfrm>
              <a:off x="1085111"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g940a175071_0_4"/>
            <p:cNvSpPr/>
            <p:nvPr/>
          </p:nvSpPr>
          <p:spPr>
            <a:xfrm>
              <a:off x="1085111"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g940a175071_0_4"/>
            <p:cNvSpPr/>
            <p:nvPr/>
          </p:nvSpPr>
          <p:spPr>
            <a:xfrm>
              <a:off x="7579259"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g940a175071_0_4"/>
            <p:cNvSpPr/>
            <p:nvPr/>
          </p:nvSpPr>
          <p:spPr>
            <a:xfrm>
              <a:off x="7579259"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g940a175071_0_4"/>
            <p:cNvSpPr/>
            <p:nvPr/>
          </p:nvSpPr>
          <p:spPr>
            <a:xfrm>
              <a:off x="7579259"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g940a175071_0_4"/>
            <p:cNvSpPr/>
            <p:nvPr/>
          </p:nvSpPr>
          <p:spPr>
            <a:xfrm>
              <a:off x="7579259"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g940a175071_0_4"/>
            <p:cNvSpPr/>
            <p:nvPr/>
          </p:nvSpPr>
          <p:spPr>
            <a:xfrm>
              <a:off x="7579259"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g940a175071_0_4"/>
            <p:cNvSpPr/>
            <p:nvPr/>
          </p:nvSpPr>
          <p:spPr>
            <a:xfrm>
              <a:off x="7579259"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g940a175071_0_4"/>
            <p:cNvSpPr/>
            <p:nvPr/>
          </p:nvSpPr>
          <p:spPr>
            <a:xfrm>
              <a:off x="7579259"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g940a175071_0_4"/>
            <p:cNvSpPr/>
            <p:nvPr/>
          </p:nvSpPr>
          <p:spPr>
            <a:xfrm>
              <a:off x="4332976"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g940a175071_0_4"/>
            <p:cNvSpPr/>
            <p:nvPr/>
          </p:nvSpPr>
          <p:spPr>
            <a:xfrm>
              <a:off x="4332976"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g940a175071_0_4"/>
            <p:cNvSpPr/>
            <p:nvPr/>
          </p:nvSpPr>
          <p:spPr>
            <a:xfrm>
              <a:off x="4332976"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g940a175071_0_4"/>
            <p:cNvSpPr/>
            <p:nvPr/>
          </p:nvSpPr>
          <p:spPr>
            <a:xfrm>
              <a:off x="4332976"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g940a175071_0_4"/>
            <p:cNvSpPr/>
            <p:nvPr/>
          </p:nvSpPr>
          <p:spPr>
            <a:xfrm>
              <a:off x="4332976"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g940a175071_0_4"/>
            <p:cNvSpPr/>
            <p:nvPr/>
          </p:nvSpPr>
          <p:spPr>
            <a:xfrm>
              <a:off x="4332976"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g940a175071_0_4"/>
            <p:cNvSpPr/>
            <p:nvPr/>
          </p:nvSpPr>
          <p:spPr>
            <a:xfrm>
              <a:off x="4332976"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940a175071_0_4"/>
            <p:cNvSpPr/>
            <p:nvPr/>
          </p:nvSpPr>
          <p:spPr>
            <a:xfrm>
              <a:off x="1634076"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g940a175071_0_4"/>
            <p:cNvSpPr/>
            <p:nvPr/>
          </p:nvSpPr>
          <p:spPr>
            <a:xfrm>
              <a:off x="1634076"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g940a175071_0_4"/>
            <p:cNvSpPr/>
            <p:nvPr/>
          </p:nvSpPr>
          <p:spPr>
            <a:xfrm>
              <a:off x="1634076"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g940a175071_0_4"/>
            <p:cNvSpPr/>
            <p:nvPr/>
          </p:nvSpPr>
          <p:spPr>
            <a:xfrm>
              <a:off x="1634076"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g940a175071_0_4"/>
            <p:cNvSpPr/>
            <p:nvPr/>
          </p:nvSpPr>
          <p:spPr>
            <a:xfrm>
              <a:off x="1634076"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g940a175071_0_4"/>
            <p:cNvSpPr/>
            <p:nvPr/>
          </p:nvSpPr>
          <p:spPr>
            <a:xfrm>
              <a:off x="1634076"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g940a175071_0_4"/>
            <p:cNvSpPr/>
            <p:nvPr/>
          </p:nvSpPr>
          <p:spPr>
            <a:xfrm>
              <a:off x="1634076"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g940a175071_0_4"/>
            <p:cNvSpPr/>
            <p:nvPr/>
          </p:nvSpPr>
          <p:spPr>
            <a:xfrm>
              <a:off x="4881941"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g940a175071_0_4"/>
            <p:cNvSpPr/>
            <p:nvPr/>
          </p:nvSpPr>
          <p:spPr>
            <a:xfrm>
              <a:off x="4881941"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g940a175071_0_4"/>
            <p:cNvSpPr/>
            <p:nvPr/>
          </p:nvSpPr>
          <p:spPr>
            <a:xfrm>
              <a:off x="4881941"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g940a175071_0_4"/>
            <p:cNvSpPr/>
            <p:nvPr/>
          </p:nvSpPr>
          <p:spPr>
            <a:xfrm>
              <a:off x="4881941"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940a175071_0_4"/>
            <p:cNvSpPr/>
            <p:nvPr/>
          </p:nvSpPr>
          <p:spPr>
            <a:xfrm>
              <a:off x="4881941"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g940a175071_0_4"/>
            <p:cNvSpPr/>
            <p:nvPr/>
          </p:nvSpPr>
          <p:spPr>
            <a:xfrm>
              <a:off x="4881941"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g940a175071_0_4"/>
            <p:cNvSpPr/>
            <p:nvPr/>
          </p:nvSpPr>
          <p:spPr>
            <a:xfrm>
              <a:off x="4881941"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g940a175071_0_4"/>
            <p:cNvSpPr/>
            <p:nvPr/>
          </p:nvSpPr>
          <p:spPr>
            <a:xfrm>
              <a:off x="2172737"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940a175071_0_4"/>
            <p:cNvSpPr/>
            <p:nvPr/>
          </p:nvSpPr>
          <p:spPr>
            <a:xfrm>
              <a:off x="2172737"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g940a175071_0_4"/>
            <p:cNvSpPr/>
            <p:nvPr/>
          </p:nvSpPr>
          <p:spPr>
            <a:xfrm>
              <a:off x="2172737"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g940a175071_0_4"/>
            <p:cNvSpPr/>
            <p:nvPr/>
          </p:nvSpPr>
          <p:spPr>
            <a:xfrm>
              <a:off x="2172737"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g940a175071_0_4"/>
            <p:cNvSpPr/>
            <p:nvPr/>
          </p:nvSpPr>
          <p:spPr>
            <a:xfrm>
              <a:off x="2172737"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g940a175071_0_4"/>
            <p:cNvSpPr/>
            <p:nvPr/>
          </p:nvSpPr>
          <p:spPr>
            <a:xfrm>
              <a:off x="2172737"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g940a175071_0_4"/>
            <p:cNvSpPr/>
            <p:nvPr/>
          </p:nvSpPr>
          <p:spPr>
            <a:xfrm>
              <a:off x="2172737"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g940a175071_0_4"/>
            <p:cNvSpPr/>
            <p:nvPr/>
          </p:nvSpPr>
          <p:spPr>
            <a:xfrm>
              <a:off x="542060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g940a175071_0_4"/>
            <p:cNvSpPr/>
            <p:nvPr/>
          </p:nvSpPr>
          <p:spPr>
            <a:xfrm>
              <a:off x="542060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g940a175071_0_4"/>
            <p:cNvSpPr/>
            <p:nvPr/>
          </p:nvSpPr>
          <p:spPr>
            <a:xfrm>
              <a:off x="542060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g940a175071_0_4"/>
            <p:cNvSpPr/>
            <p:nvPr/>
          </p:nvSpPr>
          <p:spPr>
            <a:xfrm>
              <a:off x="542060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g940a175071_0_4"/>
            <p:cNvSpPr/>
            <p:nvPr/>
          </p:nvSpPr>
          <p:spPr>
            <a:xfrm>
              <a:off x="542060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g940a175071_0_4"/>
            <p:cNvSpPr/>
            <p:nvPr/>
          </p:nvSpPr>
          <p:spPr>
            <a:xfrm>
              <a:off x="542060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g940a175071_0_4"/>
            <p:cNvSpPr/>
            <p:nvPr/>
          </p:nvSpPr>
          <p:spPr>
            <a:xfrm>
              <a:off x="542060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g940a175071_0_4"/>
            <p:cNvSpPr/>
            <p:nvPr/>
          </p:nvSpPr>
          <p:spPr>
            <a:xfrm>
              <a:off x="2712598"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g940a175071_0_4"/>
            <p:cNvSpPr/>
            <p:nvPr/>
          </p:nvSpPr>
          <p:spPr>
            <a:xfrm>
              <a:off x="2712598"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g940a175071_0_4"/>
            <p:cNvSpPr/>
            <p:nvPr/>
          </p:nvSpPr>
          <p:spPr>
            <a:xfrm>
              <a:off x="2712598"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g940a175071_0_4"/>
            <p:cNvSpPr/>
            <p:nvPr/>
          </p:nvSpPr>
          <p:spPr>
            <a:xfrm>
              <a:off x="2712598"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g940a175071_0_4"/>
            <p:cNvSpPr/>
            <p:nvPr/>
          </p:nvSpPr>
          <p:spPr>
            <a:xfrm>
              <a:off x="2712598"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g940a175071_0_4"/>
            <p:cNvSpPr/>
            <p:nvPr/>
          </p:nvSpPr>
          <p:spPr>
            <a:xfrm>
              <a:off x="2712598"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g940a175071_0_4"/>
            <p:cNvSpPr/>
            <p:nvPr/>
          </p:nvSpPr>
          <p:spPr>
            <a:xfrm>
              <a:off x="2712598"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g940a175071_0_4"/>
            <p:cNvSpPr/>
            <p:nvPr/>
          </p:nvSpPr>
          <p:spPr>
            <a:xfrm>
              <a:off x="596046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g940a175071_0_4"/>
            <p:cNvSpPr/>
            <p:nvPr/>
          </p:nvSpPr>
          <p:spPr>
            <a:xfrm>
              <a:off x="596046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g940a175071_0_4"/>
            <p:cNvSpPr/>
            <p:nvPr/>
          </p:nvSpPr>
          <p:spPr>
            <a:xfrm>
              <a:off x="596046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g940a175071_0_4"/>
            <p:cNvSpPr/>
            <p:nvPr/>
          </p:nvSpPr>
          <p:spPr>
            <a:xfrm>
              <a:off x="596046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g940a175071_0_4"/>
            <p:cNvSpPr/>
            <p:nvPr/>
          </p:nvSpPr>
          <p:spPr>
            <a:xfrm>
              <a:off x="596046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g940a175071_0_4"/>
            <p:cNvSpPr/>
            <p:nvPr/>
          </p:nvSpPr>
          <p:spPr>
            <a:xfrm>
              <a:off x="596046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g940a175071_0_4"/>
            <p:cNvSpPr/>
            <p:nvPr/>
          </p:nvSpPr>
          <p:spPr>
            <a:xfrm>
              <a:off x="596046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940a175071_0_4"/>
            <p:cNvSpPr/>
            <p:nvPr/>
          </p:nvSpPr>
          <p:spPr>
            <a:xfrm>
              <a:off x="545144"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4" name="Google Shape;1444;g940a175071_0_4"/>
            <p:cNvSpPr/>
            <p:nvPr/>
          </p:nvSpPr>
          <p:spPr>
            <a:xfrm>
              <a:off x="545144"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5" name="Google Shape;1445;g940a175071_0_4"/>
            <p:cNvSpPr/>
            <p:nvPr/>
          </p:nvSpPr>
          <p:spPr>
            <a:xfrm>
              <a:off x="545144"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6" name="Google Shape;1446;g940a175071_0_4"/>
            <p:cNvSpPr/>
            <p:nvPr/>
          </p:nvSpPr>
          <p:spPr>
            <a:xfrm>
              <a:off x="545144"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7" name="Google Shape;1447;g940a175071_0_4"/>
            <p:cNvSpPr/>
            <p:nvPr/>
          </p:nvSpPr>
          <p:spPr>
            <a:xfrm>
              <a:off x="545144"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8" name="Google Shape;1448;g940a175071_0_4"/>
            <p:cNvSpPr/>
            <p:nvPr/>
          </p:nvSpPr>
          <p:spPr>
            <a:xfrm>
              <a:off x="545144"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49" name="Google Shape;1449;g940a175071_0_4"/>
            <p:cNvSpPr/>
            <p:nvPr/>
          </p:nvSpPr>
          <p:spPr>
            <a:xfrm>
              <a:off x="545144"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0" name="Google Shape;1450;g940a175071_0_4"/>
            <p:cNvSpPr/>
            <p:nvPr/>
          </p:nvSpPr>
          <p:spPr>
            <a:xfrm>
              <a:off x="7039293"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1" name="Google Shape;1451;g940a175071_0_4"/>
            <p:cNvSpPr/>
            <p:nvPr/>
          </p:nvSpPr>
          <p:spPr>
            <a:xfrm>
              <a:off x="7039293"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2" name="Google Shape;1452;g940a175071_0_4"/>
            <p:cNvSpPr/>
            <p:nvPr/>
          </p:nvSpPr>
          <p:spPr>
            <a:xfrm>
              <a:off x="7039293"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3" name="Google Shape;1453;g940a175071_0_4"/>
            <p:cNvSpPr/>
            <p:nvPr/>
          </p:nvSpPr>
          <p:spPr>
            <a:xfrm>
              <a:off x="7039293"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4" name="Google Shape;1454;g940a175071_0_4"/>
            <p:cNvSpPr/>
            <p:nvPr/>
          </p:nvSpPr>
          <p:spPr>
            <a:xfrm>
              <a:off x="7039293"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5" name="Google Shape;1455;g940a175071_0_4"/>
            <p:cNvSpPr/>
            <p:nvPr/>
          </p:nvSpPr>
          <p:spPr>
            <a:xfrm>
              <a:off x="7039293"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6" name="Google Shape;1456;g940a175071_0_4"/>
            <p:cNvSpPr/>
            <p:nvPr/>
          </p:nvSpPr>
          <p:spPr>
            <a:xfrm>
              <a:off x="7039293"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7" name="Google Shape;1457;g940a175071_0_4"/>
            <p:cNvSpPr/>
            <p:nvPr/>
          </p:nvSpPr>
          <p:spPr>
            <a:xfrm>
              <a:off x="3793009"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8" name="Google Shape;1458;g940a175071_0_4"/>
            <p:cNvSpPr/>
            <p:nvPr/>
          </p:nvSpPr>
          <p:spPr>
            <a:xfrm>
              <a:off x="379300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59" name="Google Shape;1459;g940a175071_0_4"/>
            <p:cNvSpPr/>
            <p:nvPr/>
          </p:nvSpPr>
          <p:spPr>
            <a:xfrm>
              <a:off x="379300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0" name="Google Shape;1460;g940a175071_0_4"/>
            <p:cNvSpPr/>
            <p:nvPr/>
          </p:nvSpPr>
          <p:spPr>
            <a:xfrm>
              <a:off x="379300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1" name="Google Shape;1461;g940a175071_0_4"/>
            <p:cNvSpPr/>
            <p:nvPr/>
          </p:nvSpPr>
          <p:spPr>
            <a:xfrm>
              <a:off x="379300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2" name="Google Shape;1462;g940a175071_0_4"/>
            <p:cNvSpPr/>
            <p:nvPr/>
          </p:nvSpPr>
          <p:spPr>
            <a:xfrm>
              <a:off x="379300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3" name="Google Shape;1463;g940a175071_0_4"/>
            <p:cNvSpPr/>
            <p:nvPr/>
          </p:nvSpPr>
          <p:spPr>
            <a:xfrm>
              <a:off x="379300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4" name="Google Shape;1464;g940a175071_0_4"/>
            <p:cNvSpPr/>
            <p:nvPr/>
          </p:nvSpPr>
          <p:spPr>
            <a:xfrm>
              <a:off x="1083805"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5" name="Google Shape;1465;g940a175071_0_4"/>
            <p:cNvSpPr/>
            <p:nvPr/>
          </p:nvSpPr>
          <p:spPr>
            <a:xfrm>
              <a:off x="1083805"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6" name="Google Shape;1466;g940a175071_0_4"/>
            <p:cNvSpPr/>
            <p:nvPr/>
          </p:nvSpPr>
          <p:spPr>
            <a:xfrm>
              <a:off x="1083805"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7" name="Google Shape;1467;g940a175071_0_4"/>
            <p:cNvSpPr/>
            <p:nvPr/>
          </p:nvSpPr>
          <p:spPr>
            <a:xfrm>
              <a:off x="1083805"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8" name="Google Shape;1468;g940a175071_0_4"/>
            <p:cNvSpPr/>
            <p:nvPr/>
          </p:nvSpPr>
          <p:spPr>
            <a:xfrm>
              <a:off x="1083805"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69" name="Google Shape;1469;g940a175071_0_4"/>
            <p:cNvSpPr/>
            <p:nvPr/>
          </p:nvSpPr>
          <p:spPr>
            <a:xfrm>
              <a:off x="1083805"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0" name="Google Shape;1470;g940a175071_0_4"/>
            <p:cNvSpPr/>
            <p:nvPr/>
          </p:nvSpPr>
          <p:spPr>
            <a:xfrm>
              <a:off x="1083805"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1" name="Google Shape;1471;g940a175071_0_4"/>
            <p:cNvSpPr/>
            <p:nvPr/>
          </p:nvSpPr>
          <p:spPr>
            <a:xfrm>
              <a:off x="7577954"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2" name="Google Shape;1472;g940a175071_0_4"/>
            <p:cNvSpPr/>
            <p:nvPr/>
          </p:nvSpPr>
          <p:spPr>
            <a:xfrm>
              <a:off x="7577954"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3" name="Google Shape;1473;g940a175071_0_4"/>
            <p:cNvSpPr/>
            <p:nvPr/>
          </p:nvSpPr>
          <p:spPr>
            <a:xfrm>
              <a:off x="7577954"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4" name="Google Shape;1474;g940a175071_0_4"/>
            <p:cNvSpPr/>
            <p:nvPr/>
          </p:nvSpPr>
          <p:spPr>
            <a:xfrm>
              <a:off x="7577954"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5" name="Google Shape;1475;g940a175071_0_4"/>
            <p:cNvSpPr/>
            <p:nvPr/>
          </p:nvSpPr>
          <p:spPr>
            <a:xfrm>
              <a:off x="7577954"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6" name="Google Shape;1476;g940a175071_0_4"/>
            <p:cNvSpPr/>
            <p:nvPr/>
          </p:nvSpPr>
          <p:spPr>
            <a:xfrm>
              <a:off x="7577954"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7" name="Google Shape;1477;g940a175071_0_4"/>
            <p:cNvSpPr/>
            <p:nvPr/>
          </p:nvSpPr>
          <p:spPr>
            <a:xfrm>
              <a:off x="7577954"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8" name="Google Shape;1478;g940a175071_0_4"/>
            <p:cNvSpPr/>
            <p:nvPr/>
          </p:nvSpPr>
          <p:spPr>
            <a:xfrm>
              <a:off x="433167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79" name="Google Shape;1479;g940a175071_0_4"/>
            <p:cNvSpPr/>
            <p:nvPr/>
          </p:nvSpPr>
          <p:spPr>
            <a:xfrm>
              <a:off x="433167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0" name="Google Shape;1480;g940a175071_0_4"/>
            <p:cNvSpPr/>
            <p:nvPr/>
          </p:nvSpPr>
          <p:spPr>
            <a:xfrm>
              <a:off x="433167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1" name="Google Shape;1481;g940a175071_0_4"/>
            <p:cNvSpPr/>
            <p:nvPr/>
          </p:nvSpPr>
          <p:spPr>
            <a:xfrm>
              <a:off x="433167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2" name="Google Shape;1482;g940a175071_0_4"/>
            <p:cNvSpPr/>
            <p:nvPr/>
          </p:nvSpPr>
          <p:spPr>
            <a:xfrm>
              <a:off x="433167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3" name="Google Shape;1483;g940a175071_0_4"/>
            <p:cNvSpPr/>
            <p:nvPr/>
          </p:nvSpPr>
          <p:spPr>
            <a:xfrm>
              <a:off x="433167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4" name="Google Shape;1484;g940a175071_0_4"/>
            <p:cNvSpPr/>
            <p:nvPr/>
          </p:nvSpPr>
          <p:spPr>
            <a:xfrm>
              <a:off x="433167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5" name="Google Shape;1485;g940a175071_0_4"/>
            <p:cNvSpPr/>
            <p:nvPr/>
          </p:nvSpPr>
          <p:spPr>
            <a:xfrm>
              <a:off x="162366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6" name="Google Shape;1486;g940a175071_0_4"/>
            <p:cNvSpPr/>
            <p:nvPr/>
          </p:nvSpPr>
          <p:spPr>
            <a:xfrm>
              <a:off x="162366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7" name="Google Shape;1487;g940a175071_0_4"/>
            <p:cNvSpPr/>
            <p:nvPr/>
          </p:nvSpPr>
          <p:spPr>
            <a:xfrm>
              <a:off x="162366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8" name="Google Shape;1488;g940a175071_0_4"/>
            <p:cNvSpPr/>
            <p:nvPr/>
          </p:nvSpPr>
          <p:spPr>
            <a:xfrm>
              <a:off x="162366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89" name="Google Shape;1489;g940a175071_0_4"/>
            <p:cNvSpPr/>
            <p:nvPr/>
          </p:nvSpPr>
          <p:spPr>
            <a:xfrm>
              <a:off x="162366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0" name="Google Shape;1490;g940a175071_0_4"/>
            <p:cNvSpPr/>
            <p:nvPr/>
          </p:nvSpPr>
          <p:spPr>
            <a:xfrm>
              <a:off x="162366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1" name="Google Shape;1491;g940a175071_0_4"/>
            <p:cNvSpPr/>
            <p:nvPr/>
          </p:nvSpPr>
          <p:spPr>
            <a:xfrm>
              <a:off x="162366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2" name="Google Shape;1492;g940a175071_0_4"/>
            <p:cNvSpPr/>
            <p:nvPr/>
          </p:nvSpPr>
          <p:spPr>
            <a:xfrm>
              <a:off x="487153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3" name="Google Shape;1493;g940a175071_0_4"/>
            <p:cNvSpPr/>
            <p:nvPr/>
          </p:nvSpPr>
          <p:spPr>
            <a:xfrm>
              <a:off x="487153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4" name="Google Shape;1494;g940a175071_0_4"/>
            <p:cNvSpPr/>
            <p:nvPr/>
          </p:nvSpPr>
          <p:spPr>
            <a:xfrm>
              <a:off x="487153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5" name="Google Shape;1495;g940a175071_0_4"/>
            <p:cNvSpPr/>
            <p:nvPr/>
          </p:nvSpPr>
          <p:spPr>
            <a:xfrm>
              <a:off x="487153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6" name="Google Shape;1496;g940a175071_0_4"/>
            <p:cNvSpPr/>
            <p:nvPr/>
          </p:nvSpPr>
          <p:spPr>
            <a:xfrm>
              <a:off x="487153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7" name="Google Shape;1497;g940a175071_0_4"/>
            <p:cNvSpPr/>
            <p:nvPr/>
          </p:nvSpPr>
          <p:spPr>
            <a:xfrm>
              <a:off x="487153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8" name="Google Shape;1498;g940a175071_0_4"/>
            <p:cNvSpPr/>
            <p:nvPr/>
          </p:nvSpPr>
          <p:spPr>
            <a:xfrm>
              <a:off x="487153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499" name="Google Shape;1499;g940a175071_0_4"/>
            <p:cNvSpPr/>
            <p:nvPr/>
          </p:nvSpPr>
          <p:spPr>
            <a:xfrm>
              <a:off x="640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0" name="Google Shape;1500;g940a175071_0_4"/>
            <p:cNvSpPr/>
            <p:nvPr/>
          </p:nvSpPr>
          <p:spPr>
            <a:xfrm>
              <a:off x="640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1" name="Google Shape;1501;g940a175071_0_4"/>
            <p:cNvSpPr/>
            <p:nvPr/>
          </p:nvSpPr>
          <p:spPr>
            <a:xfrm>
              <a:off x="640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2" name="Google Shape;1502;g940a175071_0_4"/>
            <p:cNvSpPr/>
            <p:nvPr/>
          </p:nvSpPr>
          <p:spPr>
            <a:xfrm>
              <a:off x="640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3" name="Google Shape;1503;g940a175071_0_4"/>
            <p:cNvSpPr/>
            <p:nvPr/>
          </p:nvSpPr>
          <p:spPr>
            <a:xfrm>
              <a:off x="640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4" name="Google Shape;1504;g940a175071_0_4"/>
            <p:cNvSpPr/>
            <p:nvPr/>
          </p:nvSpPr>
          <p:spPr>
            <a:xfrm>
              <a:off x="640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5" name="Google Shape;1505;g940a175071_0_4"/>
            <p:cNvSpPr/>
            <p:nvPr/>
          </p:nvSpPr>
          <p:spPr>
            <a:xfrm>
              <a:off x="640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6" name="Google Shape;1506;g940a175071_0_4"/>
            <p:cNvSpPr/>
            <p:nvPr/>
          </p:nvSpPr>
          <p:spPr>
            <a:xfrm>
              <a:off x="6500554"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7" name="Google Shape;1507;g940a175071_0_4"/>
            <p:cNvSpPr/>
            <p:nvPr/>
          </p:nvSpPr>
          <p:spPr>
            <a:xfrm>
              <a:off x="6500554"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8" name="Google Shape;1508;g940a175071_0_4"/>
            <p:cNvSpPr/>
            <p:nvPr/>
          </p:nvSpPr>
          <p:spPr>
            <a:xfrm>
              <a:off x="6500554"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09" name="Google Shape;1509;g940a175071_0_4"/>
            <p:cNvSpPr/>
            <p:nvPr/>
          </p:nvSpPr>
          <p:spPr>
            <a:xfrm>
              <a:off x="6500554"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0" name="Google Shape;1510;g940a175071_0_4"/>
            <p:cNvSpPr/>
            <p:nvPr/>
          </p:nvSpPr>
          <p:spPr>
            <a:xfrm>
              <a:off x="6500554"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1" name="Google Shape;1511;g940a175071_0_4"/>
            <p:cNvSpPr/>
            <p:nvPr/>
          </p:nvSpPr>
          <p:spPr>
            <a:xfrm>
              <a:off x="6500554"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2" name="Google Shape;1512;g940a175071_0_4"/>
            <p:cNvSpPr/>
            <p:nvPr/>
          </p:nvSpPr>
          <p:spPr>
            <a:xfrm>
              <a:off x="6500554"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3" name="Google Shape;1513;g940a175071_0_4"/>
            <p:cNvSpPr/>
            <p:nvPr/>
          </p:nvSpPr>
          <p:spPr>
            <a:xfrm>
              <a:off x="325427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4" name="Google Shape;1514;g940a175071_0_4"/>
            <p:cNvSpPr/>
            <p:nvPr/>
          </p:nvSpPr>
          <p:spPr>
            <a:xfrm>
              <a:off x="325427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5" name="Google Shape;1515;g940a175071_0_4"/>
            <p:cNvSpPr/>
            <p:nvPr/>
          </p:nvSpPr>
          <p:spPr>
            <a:xfrm>
              <a:off x="325427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6" name="Google Shape;1516;g940a175071_0_4"/>
            <p:cNvSpPr/>
            <p:nvPr/>
          </p:nvSpPr>
          <p:spPr>
            <a:xfrm>
              <a:off x="325427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7" name="Google Shape;1517;g940a175071_0_4"/>
            <p:cNvSpPr/>
            <p:nvPr/>
          </p:nvSpPr>
          <p:spPr>
            <a:xfrm>
              <a:off x="325427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8" name="Google Shape;1518;g940a175071_0_4"/>
            <p:cNvSpPr/>
            <p:nvPr/>
          </p:nvSpPr>
          <p:spPr>
            <a:xfrm>
              <a:off x="325427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19" name="Google Shape;1519;g940a175071_0_4"/>
            <p:cNvSpPr/>
            <p:nvPr/>
          </p:nvSpPr>
          <p:spPr>
            <a:xfrm>
              <a:off x="325427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0" name="Google Shape;1520;g940a175071_0_4"/>
            <p:cNvSpPr/>
            <p:nvPr/>
          </p:nvSpPr>
          <p:spPr>
            <a:xfrm>
              <a:off x="2172630"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1" name="Google Shape;1521;g940a175071_0_4"/>
            <p:cNvSpPr/>
            <p:nvPr/>
          </p:nvSpPr>
          <p:spPr>
            <a:xfrm>
              <a:off x="2172630"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2" name="Google Shape;1522;g940a175071_0_4"/>
            <p:cNvSpPr/>
            <p:nvPr/>
          </p:nvSpPr>
          <p:spPr>
            <a:xfrm>
              <a:off x="2172630"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3" name="Google Shape;1523;g940a175071_0_4"/>
            <p:cNvSpPr/>
            <p:nvPr/>
          </p:nvSpPr>
          <p:spPr>
            <a:xfrm>
              <a:off x="2172630"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4" name="Google Shape;1524;g940a175071_0_4"/>
            <p:cNvSpPr/>
            <p:nvPr/>
          </p:nvSpPr>
          <p:spPr>
            <a:xfrm>
              <a:off x="2172630"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5" name="Google Shape;1525;g940a175071_0_4"/>
            <p:cNvSpPr/>
            <p:nvPr/>
          </p:nvSpPr>
          <p:spPr>
            <a:xfrm>
              <a:off x="2172630"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6" name="Google Shape;1526;g940a175071_0_4"/>
            <p:cNvSpPr/>
            <p:nvPr/>
          </p:nvSpPr>
          <p:spPr>
            <a:xfrm>
              <a:off x="2172630"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7" name="Google Shape;1527;g940a175071_0_4"/>
            <p:cNvSpPr/>
            <p:nvPr/>
          </p:nvSpPr>
          <p:spPr>
            <a:xfrm>
              <a:off x="5420495"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8" name="Google Shape;1528;g940a175071_0_4"/>
            <p:cNvSpPr/>
            <p:nvPr/>
          </p:nvSpPr>
          <p:spPr>
            <a:xfrm>
              <a:off x="5420495"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29" name="Google Shape;1529;g940a175071_0_4"/>
            <p:cNvSpPr/>
            <p:nvPr/>
          </p:nvSpPr>
          <p:spPr>
            <a:xfrm>
              <a:off x="5420495"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0" name="Google Shape;1530;g940a175071_0_4"/>
            <p:cNvSpPr/>
            <p:nvPr/>
          </p:nvSpPr>
          <p:spPr>
            <a:xfrm>
              <a:off x="5420495"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1" name="Google Shape;1531;g940a175071_0_4"/>
            <p:cNvSpPr/>
            <p:nvPr/>
          </p:nvSpPr>
          <p:spPr>
            <a:xfrm>
              <a:off x="5420495"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2" name="Google Shape;1532;g940a175071_0_4"/>
            <p:cNvSpPr/>
            <p:nvPr/>
          </p:nvSpPr>
          <p:spPr>
            <a:xfrm>
              <a:off x="5420495"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3" name="Google Shape;1533;g940a175071_0_4"/>
            <p:cNvSpPr/>
            <p:nvPr/>
          </p:nvSpPr>
          <p:spPr>
            <a:xfrm>
              <a:off x="5420495"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4" name="Google Shape;1534;g940a175071_0_4"/>
            <p:cNvSpPr/>
            <p:nvPr/>
          </p:nvSpPr>
          <p:spPr>
            <a:xfrm>
              <a:off x="2711291"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5" name="Google Shape;1535;g940a175071_0_4"/>
            <p:cNvSpPr/>
            <p:nvPr/>
          </p:nvSpPr>
          <p:spPr>
            <a:xfrm>
              <a:off x="2711291"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6" name="Google Shape;1536;g940a175071_0_4"/>
            <p:cNvSpPr/>
            <p:nvPr/>
          </p:nvSpPr>
          <p:spPr>
            <a:xfrm>
              <a:off x="2711291"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7" name="Google Shape;1537;g940a175071_0_4"/>
            <p:cNvSpPr/>
            <p:nvPr/>
          </p:nvSpPr>
          <p:spPr>
            <a:xfrm>
              <a:off x="2711291"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8" name="Google Shape;1538;g940a175071_0_4"/>
            <p:cNvSpPr/>
            <p:nvPr/>
          </p:nvSpPr>
          <p:spPr>
            <a:xfrm>
              <a:off x="2711291"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39" name="Google Shape;1539;g940a175071_0_4"/>
            <p:cNvSpPr/>
            <p:nvPr/>
          </p:nvSpPr>
          <p:spPr>
            <a:xfrm>
              <a:off x="2711291"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0" name="Google Shape;1540;g940a175071_0_4"/>
            <p:cNvSpPr/>
            <p:nvPr/>
          </p:nvSpPr>
          <p:spPr>
            <a:xfrm>
              <a:off x="2711291"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1" name="Google Shape;1541;g940a175071_0_4"/>
            <p:cNvSpPr/>
            <p:nvPr/>
          </p:nvSpPr>
          <p:spPr>
            <a:xfrm>
              <a:off x="595915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2" name="Google Shape;1542;g940a175071_0_4"/>
            <p:cNvSpPr/>
            <p:nvPr/>
          </p:nvSpPr>
          <p:spPr>
            <a:xfrm>
              <a:off x="595915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3" name="Google Shape;1543;g940a175071_0_4"/>
            <p:cNvSpPr/>
            <p:nvPr/>
          </p:nvSpPr>
          <p:spPr>
            <a:xfrm>
              <a:off x="595915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4" name="Google Shape;1544;g940a175071_0_4"/>
            <p:cNvSpPr/>
            <p:nvPr/>
          </p:nvSpPr>
          <p:spPr>
            <a:xfrm>
              <a:off x="595915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5" name="Google Shape;1545;g940a175071_0_4"/>
            <p:cNvSpPr/>
            <p:nvPr/>
          </p:nvSpPr>
          <p:spPr>
            <a:xfrm>
              <a:off x="595915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6" name="Google Shape;1546;g940a175071_0_4"/>
            <p:cNvSpPr/>
            <p:nvPr/>
          </p:nvSpPr>
          <p:spPr>
            <a:xfrm>
              <a:off x="595915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7" name="Google Shape;1547;g940a175071_0_4"/>
            <p:cNvSpPr/>
            <p:nvPr/>
          </p:nvSpPr>
          <p:spPr>
            <a:xfrm>
              <a:off x="595915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548" name="Google Shape;1548;g940a175071_0_4"/>
            <p:cNvSpPr/>
            <p:nvPr/>
          </p:nvSpPr>
          <p:spPr>
            <a:xfrm>
              <a:off x="1083883"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49" name="Google Shape;1549;g940a175071_0_4"/>
            <p:cNvSpPr/>
            <p:nvPr/>
          </p:nvSpPr>
          <p:spPr>
            <a:xfrm>
              <a:off x="1083883"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0" name="Google Shape;1550;g940a175071_0_4"/>
            <p:cNvSpPr/>
            <p:nvPr/>
          </p:nvSpPr>
          <p:spPr>
            <a:xfrm>
              <a:off x="1083883"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1" name="Google Shape;1551;g940a175071_0_4"/>
            <p:cNvSpPr/>
            <p:nvPr/>
          </p:nvSpPr>
          <p:spPr>
            <a:xfrm>
              <a:off x="1083883"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2" name="Google Shape;1552;g940a175071_0_4"/>
            <p:cNvSpPr/>
            <p:nvPr/>
          </p:nvSpPr>
          <p:spPr>
            <a:xfrm>
              <a:off x="1083883"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3" name="Google Shape;1553;g940a175071_0_4"/>
            <p:cNvSpPr/>
            <p:nvPr/>
          </p:nvSpPr>
          <p:spPr>
            <a:xfrm>
              <a:off x="1083883"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4" name="Google Shape;1554;g940a175071_0_4"/>
            <p:cNvSpPr/>
            <p:nvPr/>
          </p:nvSpPr>
          <p:spPr>
            <a:xfrm>
              <a:off x="1083883"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5" name="Google Shape;1555;g940a175071_0_4"/>
            <p:cNvSpPr/>
            <p:nvPr/>
          </p:nvSpPr>
          <p:spPr>
            <a:xfrm>
              <a:off x="7578032"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6" name="Google Shape;1556;g940a175071_0_4"/>
            <p:cNvSpPr/>
            <p:nvPr/>
          </p:nvSpPr>
          <p:spPr>
            <a:xfrm>
              <a:off x="7578032"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7" name="Google Shape;1557;g940a175071_0_4"/>
            <p:cNvSpPr/>
            <p:nvPr/>
          </p:nvSpPr>
          <p:spPr>
            <a:xfrm>
              <a:off x="7578032"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8" name="Google Shape;1558;g940a175071_0_4"/>
            <p:cNvSpPr/>
            <p:nvPr/>
          </p:nvSpPr>
          <p:spPr>
            <a:xfrm>
              <a:off x="7578032"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59" name="Google Shape;1559;g940a175071_0_4"/>
            <p:cNvSpPr/>
            <p:nvPr/>
          </p:nvSpPr>
          <p:spPr>
            <a:xfrm>
              <a:off x="7578032"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0" name="Google Shape;1560;g940a175071_0_4"/>
            <p:cNvSpPr/>
            <p:nvPr/>
          </p:nvSpPr>
          <p:spPr>
            <a:xfrm>
              <a:off x="7578032"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1" name="Google Shape;1561;g940a175071_0_4"/>
            <p:cNvSpPr/>
            <p:nvPr/>
          </p:nvSpPr>
          <p:spPr>
            <a:xfrm>
              <a:off x="7578032"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2" name="Google Shape;1562;g940a175071_0_4"/>
            <p:cNvSpPr/>
            <p:nvPr/>
          </p:nvSpPr>
          <p:spPr>
            <a:xfrm>
              <a:off x="433174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3" name="Google Shape;1563;g940a175071_0_4"/>
            <p:cNvSpPr/>
            <p:nvPr/>
          </p:nvSpPr>
          <p:spPr>
            <a:xfrm>
              <a:off x="433174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4" name="Google Shape;1564;g940a175071_0_4"/>
            <p:cNvSpPr/>
            <p:nvPr/>
          </p:nvSpPr>
          <p:spPr>
            <a:xfrm>
              <a:off x="433174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5" name="Google Shape;1565;g940a175071_0_4"/>
            <p:cNvSpPr/>
            <p:nvPr/>
          </p:nvSpPr>
          <p:spPr>
            <a:xfrm>
              <a:off x="433174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6" name="Google Shape;1566;g940a175071_0_4"/>
            <p:cNvSpPr/>
            <p:nvPr/>
          </p:nvSpPr>
          <p:spPr>
            <a:xfrm>
              <a:off x="433174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7" name="Google Shape;1567;g940a175071_0_4"/>
            <p:cNvSpPr/>
            <p:nvPr/>
          </p:nvSpPr>
          <p:spPr>
            <a:xfrm>
              <a:off x="433174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8" name="Google Shape;1568;g940a175071_0_4"/>
            <p:cNvSpPr/>
            <p:nvPr/>
          </p:nvSpPr>
          <p:spPr>
            <a:xfrm>
              <a:off x="433174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69" name="Google Shape;1569;g940a175071_0_4"/>
            <p:cNvSpPr/>
            <p:nvPr/>
          </p:nvSpPr>
          <p:spPr>
            <a:xfrm>
              <a:off x="1622544"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0" name="Google Shape;1570;g940a175071_0_4"/>
            <p:cNvSpPr/>
            <p:nvPr/>
          </p:nvSpPr>
          <p:spPr>
            <a:xfrm>
              <a:off x="1622544"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1" name="Google Shape;1571;g940a175071_0_4"/>
            <p:cNvSpPr/>
            <p:nvPr/>
          </p:nvSpPr>
          <p:spPr>
            <a:xfrm>
              <a:off x="1622544"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2" name="Google Shape;1572;g940a175071_0_4"/>
            <p:cNvSpPr/>
            <p:nvPr/>
          </p:nvSpPr>
          <p:spPr>
            <a:xfrm>
              <a:off x="1622544"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3" name="Google Shape;1573;g940a175071_0_4"/>
            <p:cNvSpPr/>
            <p:nvPr/>
          </p:nvSpPr>
          <p:spPr>
            <a:xfrm>
              <a:off x="1622544"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4" name="Google Shape;1574;g940a175071_0_4"/>
            <p:cNvSpPr/>
            <p:nvPr/>
          </p:nvSpPr>
          <p:spPr>
            <a:xfrm>
              <a:off x="1622544"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5" name="Google Shape;1575;g940a175071_0_4"/>
            <p:cNvSpPr/>
            <p:nvPr/>
          </p:nvSpPr>
          <p:spPr>
            <a:xfrm>
              <a:off x="1622544"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6" name="Google Shape;1576;g940a175071_0_4"/>
            <p:cNvSpPr/>
            <p:nvPr/>
          </p:nvSpPr>
          <p:spPr>
            <a:xfrm>
              <a:off x="487040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7" name="Google Shape;1577;g940a175071_0_4"/>
            <p:cNvSpPr/>
            <p:nvPr/>
          </p:nvSpPr>
          <p:spPr>
            <a:xfrm>
              <a:off x="487040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8" name="Google Shape;1578;g940a175071_0_4"/>
            <p:cNvSpPr/>
            <p:nvPr/>
          </p:nvSpPr>
          <p:spPr>
            <a:xfrm>
              <a:off x="487040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79" name="Google Shape;1579;g940a175071_0_4"/>
            <p:cNvSpPr/>
            <p:nvPr/>
          </p:nvSpPr>
          <p:spPr>
            <a:xfrm>
              <a:off x="487040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0" name="Google Shape;1580;g940a175071_0_4"/>
            <p:cNvSpPr/>
            <p:nvPr/>
          </p:nvSpPr>
          <p:spPr>
            <a:xfrm>
              <a:off x="487040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1" name="Google Shape;1581;g940a175071_0_4"/>
            <p:cNvSpPr/>
            <p:nvPr/>
          </p:nvSpPr>
          <p:spPr>
            <a:xfrm>
              <a:off x="487040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2" name="Google Shape;1582;g940a175071_0_4"/>
            <p:cNvSpPr/>
            <p:nvPr/>
          </p:nvSpPr>
          <p:spPr>
            <a:xfrm>
              <a:off x="487040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3" name="Google Shape;1583;g940a175071_0_4"/>
            <p:cNvSpPr/>
            <p:nvPr/>
          </p:nvSpPr>
          <p:spPr>
            <a:xfrm>
              <a:off x="2162405"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4" name="Google Shape;1584;g940a175071_0_4"/>
            <p:cNvSpPr/>
            <p:nvPr/>
          </p:nvSpPr>
          <p:spPr>
            <a:xfrm>
              <a:off x="2162405"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5" name="Google Shape;1585;g940a175071_0_4"/>
            <p:cNvSpPr/>
            <p:nvPr/>
          </p:nvSpPr>
          <p:spPr>
            <a:xfrm>
              <a:off x="2162405"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6" name="Google Shape;1586;g940a175071_0_4"/>
            <p:cNvSpPr/>
            <p:nvPr/>
          </p:nvSpPr>
          <p:spPr>
            <a:xfrm>
              <a:off x="2162405"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7" name="Google Shape;1587;g940a175071_0_4"/>
            <p:cNvSpPr/>
            <p:nvPr/>
          </p:nvSpPr>
          <p:spPr>
            <a:xfrm>
              <a:off x="2162405"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8" name="Google Shape;1588;g940a175071_0_4"/>
            <p:cNvSpPr/>
            <p:nvPr/>
          </p:nvSpPr>
          <p:spPr>
            <a:xfrm>
              <a:off x="2162405"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89" name="Google Shape;1589;g940a175071_0_4"/>
            <p:cNvSpPr/>
            <p:nvPr/>
          </p:nvSpPr>
          <p:spPr>
            <a:xfrm>
              <a:off x="2162405"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0" name="Google Shape;1590;g940a175071_0_4"/>
            <p:cNvSpPr/>
            <p:nvPr/>
          </p:nvSpPr>
          <p:spPr>
            <a:xfrm>
              <a:off x="541026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1" name="Google Shape;1591;g940a175071_0_4"/>
            <p:cNvSpPr/>
            <p:nvPr/>
          </p:nvSpPr>
          <p:spPr>
            <a:xfrm>
              <a:off x="541026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2" name="Google Shape;1592;g940a175071_0_4"/>
            <p:cNvSpPr/>
            <p:nvPr/>
          </p:nvSpPr>
          <p:spPr>
            <a:xfrm>
              <a:off x="541026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3" name="Google Shape;1593;g940a175071_0_4"/>
            <p:cNvSpPr/>
            <p:nvPr/>
          </p:nvSpPr>
          <p:spPr>
            <a:xfrm>
              <a:off x="541026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4" name="Google Shape;1594;g940a175071_0_4"/>
            <p:cNvSpPr/>
            <p:nvPr/>
          </p:nvSpPr>
          <p:spPr>
            <a:xfrm>
              <a:off x="541026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5" name="Google Shape;1595;g940a175071_0_4"/>
            <p:cNvSpPr/>
            <p:nvPr/>
          </p:nvSpPr>
          <p:spPr>
            <a:xfrm>
              <a:off x="541026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6" name="Google Shape;1596;g940a175071_0_4"/>
            <p:cNvSpPr/>
            <p:nvPr/>
          </p:nvSpPr>
          <p:spPr>
            <a:xfrm>
              <a:off x="541026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7" name="Google Shape;1597;g940a175071_0_4"/>
            <p:cNvSpPr/>
            <p:nvPr/>
          </p:nvSpPr>
          <p:spPr>
            <a:xfrm>
              <a:off x="545144"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8" name="Google Shape;1598;g940a175071_0_4"/>
            <p:cNvSpPr/>
            <p:nvPr/>
          </p:nvSpPr>
          <p:spPr>
            <a:xfrm>
              <a:off x="545144"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599" name="Google Shape;1599;g940a175071_0_4"/>
            <p:cNvSpPr/>
            <p:nvPr/>
          </p:nvSpPr>
          <p:spPr>
            <a:xfrm>
              <a:off x="545144"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0" name="Google Shape;1600;g940a175071_0_4"/>
            <p:cNvSpPr/>
            <p:nvPr/>
          </p:nvSpPr>
          <p:spPr>
            <a:xfrm>
              <a:off x="545144"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1" name="Google Shape;1601;g940a175071_0_4"/>
            <p:cNvSpPr/>
            <p:nvPr/>
          </p:nvSpPr>
          <p:spPr>
            <a:xfrm>
              <a:off x="545144"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2" name="Google Shape;1602;g940a175071_0_4"/>
            <p:cNvSpPr/>
            <p:nvPr/>
          </p:nvSpPr>
          <p:spPr>
            <a:xfrm>
              <a:off x="545144"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3" name="Google Shape;1603;g940a175071_0_4"/>
            <p:cNvSpPr/>
            <p:nvPr/>
          </p:nvSpPr>
          <p:spPr>
            <a:xfrm>
              <a:off x="545144"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4" name="Google Shape;1604;g940a175071_0_4"/>
            <p:cNvSpPr/>
            <p:nvPr/>
          </p:nvSpPr>
          <p:spPr>
            <a:xfrm>
              <a:off x="7039293"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5" name="Google Shape;1605;g940a175071_0_4"/>
            <p:cNvSpPr/>
            <p:nvPr/>
          </p:nvSpPr>
          <p:spPr>
            <a:xfrm>
              <a:off x="7039293"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6" name="Google Shape;1606;g940a175071_0_4"/>
            <p:cNvSpPr/>
            <p:nvPr/>
          </p:nvSpPr>
          <p:spPr>
            <a:xfrm>
              <a:off x="7039293"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7" name="Google Shape;1607;g940a175071_0_4"/>
            <p:cNvSpPr/>
            <p:nvPr/>
          </p:nvSpPr>
          <p:spPr>
            <a:xfrm>
              <a:off x="7039293"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8" name="Google Shape;1608;g940a175071_0_4"/>
            <p:cNvSpPr/>
            <p:nvPr/>
          </p:nvSpPr>
          <p:spPr>
            <a:xfrm>
              <a:off x="7039293"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09" name="Google Shape;1609;g940a175071_0_4"/>
            <p:cNvSpPr/>
            <p:nvPr/>
          </p:nvSpPr>
          <p:spPr>
            <a:xfrm>
              <a:off x="7039293"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0" name="Google Shape;1610;g940a175071_0_4"/>
            <p:cNvSpPr/>
            <p:nvPr/>
          </p:nvSpPr>
          <p:spPr>
            <a:xfrm>
              <a:off x="7039293"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1" name="Google Shape;1611;g940a175071_0_4"/>
            <p:cNvSpPr/>
            <p:nvPr/>
          </p:nvSpPr>
          <p:spPr>
            <a:xfrm>
              <a:off x="379300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2" name="Google Shape;1612;g940a175071_0_4"/>
            <p:cNvSpPr/>
            <p:nvPr/>
          </p:nvSpPr>
          <p:spPr>
            <a:xfrm>
              <a:off x="379300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3" name="Google Shape;1613;g940a175071_0_4"/>
            <p:cNvSpPr/>
            <p:nvPr/>
          </p:nvSpPr>
          <p:spPr>
            <a:xfrm>
              <a:off x="379300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4" name="Google Shape;1614;g940a175071_0_4"/>
            <p:cNvSpPr/>
            <p:nvPr/>
          </p:nvSpPr>
          <p:spPr>
            <a:xfrm>
              <a:off x="379300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5" name="Google Shape;1615;g940a175071_0_4"/>
            <p:cNvSpPr/>
            <p:nvPr/>
          </p:nvSpPr>
          <p:spPr>
            <a:xfrm>
              <a:off x="379300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6" name="Google Shape;1616;g940a175071_0_4"/>
            <p:cNvSpPr/>
            <p:nvPr/>
          </p:nvSpPr>
          <p:spPr>
            <a:xfrm>
              <a:off x="379300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7" name="Google Shape;1617;g940a175071_0_4"/>
            <p:cNvSpPr/>
            <p:nvPr/>
          </p:nvSpPr>
          <p:spPr>
            <a:xfrm>
              <a:off x="379300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8" name="Google Shape;1618;g940a175071_0_4"/>
            <p:cNvSpPr/>
            <p:nvPr/>
          </p:nvSpPr>
          <p:spPr>
            <a:xfrm>
              <a:off x="2711370"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19" name="Google Shape;1619;g940a175071_0_4"/>
            <p:cNvSpPr/>
            <p:nvPr/>
          </p:nvSpPr>
          <p:spPr>
            <a:xfrm>
              <a:off x="2711370"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0" name="Google Shape;1620;g940a175071_0_4"/>
            <p:cNvSpPr/>
            <p:nvPr/>
          </p:nvSpPr>
          <p:spPr>
            <a:xfrm>
              <a:off x="2711370"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1" name="Google Shape;1621;g940a175071_0_4"/>
            <p:cNvSpPr/>
            <p:nvPr/>
          </p:nvSpPr>
          <p:spPr>
            <a:xfrm>
              <a:off x="2711370"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2" name="Google Shape;1622;g940a175071_0_4"/>
            <p:cNvSpPr/>
            <p:nvPr/>
          </p:nvSpPr>
          <p:spPr>
            <a:xfrm>
              <a:off x="2711370"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3" name="Google Shape;1623;g940a175071_0_4"/>
            <p:cNvSpPr/>
            <p:nvPr/>
          </p:nvSpPr>
          <p:spPr>
            <a:xfrm>
              <a:off x="2711370"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4" name="Google Shape;1624;g940a175071_0_4"/>
            <p:cNvSpPr/>
            <p:nvPr/>
          </p:nvSpPr>
          <p:spPr>
            <a:xfrm>
              <a:off x="2711370"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5" name="Google Shape;1625;g940a175071_0_4"/>
            <p:cNvSpPr/>
            <p:nvPr/>
          </p:nvSpPr>
          <p:spPr>
            <a:xfrm>
              <a:off x="595923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6" name="Google Shape;1626;g940a175071_0_4"/>
            <p:cNvSpPr/>
            <p:nvPr/>
          </p:nvSpPr>
          <p:spPr>
            <a:xfrm>
              <a:off x="595923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7" name="Google Shape;1627;g940a175071_0_4"/>
            <p:cNvSpPr/>
            <p:nvPr/>
          </p:nvSpPr>
          <p:spPr>
            <a:xfrm>
              <a:off x="595923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8" name="Google Shape;1628;g940a175071_0_4"/>
            <p:cNvSpPr/>
            <p:nvPr/>
          </p:nvSpPr>
          <p:spPr>
            <a:xfrm>
              <a:off x="595923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29" name="Google Shape;1629;g940a175071_0_4"/>
            <p:cNvSpPr/>
            <p:nvPr/>
          </p:nvSpPr>
          <p:spPr>
            <a:xfrm>
              <a:off x="595923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0" name="Google Shape;1630;g940a175071_0_4"/>
            <p:cNvSpPr/>
            <p:nvPr/>
          </p:nvSpPr>
          <p:spPr>
            <a:xfrm>
              <a:off x="595923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1" name="Google Shape;1631;g940a175071_0_4"/>
            <p:cNvSpPr/>
            <p:nvPr/>
          </p:nvSpPr>
          <p:spPr>
            <a:xfrm>
              <a:off x="595923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2" name="Google Shape;1632;g940a175071_0_4"/>
            <p:cNvSpPr/>
            <p:nvPr/>
          </p:nvSpPr>
          <p:spPr>
            <a:xfrm>
              <a:off x="0"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3" name="Google Shape;1633;g940a175071_0_4"/>
            <p:cNvSpPr/>
            <p:nvPr/>
          </p:nvSpPr>
          <p:spPr>
            <a:xfrm>
              <a:off x="0"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4" name="Google Shape;1634;g940a175071_0_4"/>
            <p:cNvSpPr/>
            <p:nvPr/>
          </p:nvSpPr>
          <p:spPr>
            <a:xfrm>
              <a:off x="0"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5" name="Google Shape;1635;g940a175071_0_4"/>
            <p:cNvSpPr/>
            <p:nvPr/>
          </p:nvSpPr>
          <p:spPr>
            <a:xfrm>
              <a:off x="0"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6" name="Google Shape;1636;g940a175071_0_4"/>
            <p:cNvSpPr/>
            <p:nvPr/>
          </p:nvSpPr>
          <p:spPr>
            <a:xfrm>
              <a:off x="0"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7" name="Google Shape;1637;g940a175071_0_4"/>
            <p:cNvSpPr/>
            <p:nvPr/>
          </p:nvSpPr>
          <p:spPr>
            <a:xfrm>
              <a:off x="0"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8" name="Google Shape;1638;g940a175071_0_4"/>
            <p:cNvSpPr/>
            <p:nvPr/>
          </p:nvSpPr>
          <p:spPr>
            <a:xfrm>
              <a:off x="0"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39" name="Google Shape;1639;g940a175071_0_4"/>
            <p:cNvSpPr/>
            <p:nvPr/>
          </p:nvSpPr>
          <p:spPr>
            <a:xfrm>
              <a:off x="649414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0" name="Google Shape;1640;g940a175071_0_4"/>
            <p:cNvSpPr/>
            <p:nvPr/>
          </p:nvSpPr>
          <p:spPr>
            <a:xfrm>
              <a:off x="649414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1" name="Google Shape;1641;g940a175071_0_4"/>
            <p:cNvSpPr/>
            <p:nvPr/>
          </p:nvSpPr>
          <p:spPr>
            <a:xfrm>
              <a:off x="649414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2" name="Google Shape;1642;g940a175071_0_4"/>
            <p:cNvSpPr/>
            <p:nvPr/>
          </p:nvSpPr>
          <p:spPr>
            <a:xfrm>
              <a:off x="649414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3" name="Google Shape;1643;g940a175071_0_4"/>
            <p:cNvSpPr/>
            <p:nvPr/>
          </p:nvSpPr>
          <p:spPr>
            <a:xfrm>
              <a:off x="649414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4" name="Google Shape;1644;g940a175071_0_4"/>
            <p:cNvSpPr/>
            <p:nvPr/>
          </p:nvSpPr>
          <p:spPr>
            <a:xfrm>
              <a:off x="649414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5" name="Google Shape;1645;g940a175071_0_4"/>
            <p:cNvSpPr/>
            <p:nvPr/>
          </p:nvSpPr>
          <p:spPr>
            <a:xfrm>
              <a:off x="649414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6" name="Google Shape;1646;g940a175071_0_4"/>
            <p:cNvSpPr/>
            <p:nvPr/>
          </p:nvSpPr>
          <p:spPr>
            <a:xfrm>
              <a:off x="324786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7" name="Google Shape;1647;g940a175071_0_4"/>
            <p:cNvSpPr/>
            <p:nvPr/>
          </p:nvSpPr>
          <p:spPr>
            <a:xfrm>
              <a:off x="324786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8" name="Google Shape;1648;g940a175071_0_4"/>
            <p:cNvSpPr/>
            <p:nvPr/>
          </p:nvSpPr>
          <p:spPr>
            <a:xfrm>
              <a:off x="324786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49" name="Google Shape;1649;g940a175071_0_4"/>
            <p:cNvSpPr/>
            <p:nvPr/>
          </p:nvSpPr>
          <p:spPr>
            <a:xfrm>
              <a:off x="324786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50" name="Google Shape;1650;g940a175071_0_4"/>
            <p:cNvSpPr/>
            <p:nvPr/>
          </p:nvSpPr>
          <p:spPr>
            <a:xfrm>
              <a:off x="324786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51" name="Google Shape;1651;g940a175071_0_4"/>
            <p:cNvSpPr/>
            <p:nvPr/>
          </p:nvSpPr>
          <p:spPr>
            <a:xfrm>
              <a:off x="324786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652" name="Google Shape;1652;g940a175071_0_4"/>
            <p:cNvSpPr/>
            <p:nvPr/>
          </p:nvSpPr>
          <p:spPr>
            <a:xfrm>
              <a:off x="324786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grpSp>
      <p:sp>
        <p:nvSpPr>
          <p:cNvPr id="1653" name="Google Shape;1653;g940a175071_0_4"/>
          <p:cNvSpPr txBox="1"/>
          <p:nvPr/>
        </p:nvSpPr>
        <p:spPr>
          <a:xfrm>
            <a:off x="910650" y="2961425"/>
            <a:ext cx="5969700" cy="1872600"/>
          </a:xfrm>
          <a:prstGeom prst="rect">
            <a:avLst/>
          </a:prstGeom>
          <a:solidFill>
            <a:srgbClr val="FEBA3D"/>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F3F3F"/>
              </a:buClr>
              <a:buSzPts val="3199"/>
              <a:buFont typeface="Century Gothic"/>
              <a:buNone/>
            </a:pPr>
            <a:r>
              <a:rPr b="1" lang="en-US" sz="4799">
                <a:solidFill>
                  <a:srgbClr val="3F3F3F"/>
                </a:solidFill>
                <a:latin typeface="Century Gothic"/>
                <a:ea typeface="Century Gothic"/>
                <a:cs typeface="Century Gothic"/>
                <a:sym typeface="Century Gothic"/>
              </a:rPr>
              <a:t>What is DevOps &amp; What is not DevOps?</a:t>
            </a:r>
            <a:endParaRPr b="1" i="0" sz="13599" u="none" cap="none" strike="noStrike">
              <a:solidFill>
                <a:srgbClr val="1B1B1B"/>
              </a:solidFill>
              <a:latin typeface="Spartan"/>
              <a:ea typeface="Spartan"/>
              <a:cs typeface="Spartan"/>
              <a:sym typeface="Spartan"/>
            </a:endParaRPr>
          </a:p>
        </p:txBody>
      </p:sp>
      <p:grpSp>
        <p:nvGrpSpPr>
          <p:cNvPr id="1654" name="Google Shape;1654;g940a175071_0_4"/>
          <p:cNvGrpSpPr/>
          <p:nvPr/>
        </p:nvGrpSpPr>
        <p:grpSpPr>
          <a:xfrm>
            <a:off x="838200" y="8857204"/>
            <a:ext cx="3396600" cy="591525"/>
            <a:chOff x="0" y="0"/>
            <a:chExt cx="4528800" cy="788700"/>
          </a:xfrm>
        </p:grpSpPr>
        <p:sp>
          <p:nvSpPr>
            <p:cNvPr id="1655" name="Google Shape;1655;g940a175071_0_4"/>
            <p:cNvSpPr/>
            <p:nvPr/>
          </p:nvSpPr>
          <p:spPr>
            <a:xfrm>
              <a:off x="0" y="0"/>
              <a:ext cx="4528800" cy="788700"/>
            </a:xfrm>
            <a:prstGeom prst="rect">
              <a:avLst/>
            </a:prstGeom>
            <a:solidFill>
              <a:srgbClr val="FEB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940a175071_0_4"/>
            <p:cNvSpPr txBox="1"/>
            <p:nvPr/>
          </p:nvSpPr>
          <p:spPr>
            <a:xfrm>
              <a:off x="237241" y="217928"/>
              <a:ext cx="4054200" cy="324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500"/>
                <a:buFont typeface="Arial"/>
                <a:buNone/>
              </a:pPr>
              <a:r>
                <a:t/>
              </a:r>
              <a:endParaRPr b="0" i="0" sz="1400" u="none" cap="none" strike="noStrike">
                <a:solidFill>
                  <a:srgbClr val="000000"/>
                </a:solidFill>
                <a:latin typeface="Arial"/>
                <a:ea typeface="Arial"/>
                <a:cs typeface="Arial"/>
                <a:sym typeface="Arial"/>
              </a:endParaRPr>
            </a:p>
          </p:txBody>
        </p:sp>
      </p:grpSp>
      <p:pic>
        <p:nvPicPr>
          <p:cNvPr descr="https://cdn-images-1.medium.com/max/2000/1*lUjhYGB1kbEOU_qmJ-IR3Q.png" id="1657" name="Google Shape;1657;g940a175071_0_4"/>
          <p:cNvPicPr preferRelativeResize="0"/>
          <p:nvPr/>
        </p:nvPicPr>
        <p:blipFill rotWithShape="1">
          <a:blip r:embed="rId3">
            <a:alphaModFix/>
          </a:blip>
          <a:srcRect b="0" l="0" r="0" t="0"/>
          <a:stretch/>
        </p:blipFill>
        <p:spPr>
          <a:xfrm>
            <a:off x="7065412" y="3038000"/>
            <a:ext cx="10952766" cy="3261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1518"/>
        </a:solidFill>
      </p:bgPr>
    </p:bg>
    <p:spTree>
      <p:nvGrpSpPr>
        <p:cNvPr id="1661" name="Shape 1661"/>
        <p:cNvGrpSpPr/>
        <p:nvPr/>
      </p:nvGrpSpPr>
      <p:grpSpPr>
        <a:xfrm>
          <a:off x="0" y="0"/>
          <a:ext cx="0" cy="0"/>
          <a:chOff x="0" y="0"/>
          <a:chExt cx="0" cy="0"/>
        </a:xfrm>
      </p:grpSpPr>
      <p:grpSp>
        <p:nvGrpSpPr>
          <p:cNvPr id="1662" name="Google Shape;1662;g8b79e3fd38_3_1596"/>
          <p:cNvGrpSpPr/>
          <p:nvPr/>
        </p:nvGrpSpPr>
        <p:grpSpPr>
          <a:xfrm>
            <a:off x="1028700" y="1121130"/>
            <a:ext cx="5754962" cy="8044518"/>
            <a:chOff x="0" y="0"/>
            <a:chExt cx="7673282" cy="10726023"/>
          </a:xfrm>
        </p:grpSpPr>
        <p:sp>
          <p:nvSpPr>
            <p:cNvPr id="1663" name="Google Shape;1663;g8b79e3fd38_3_1596"/>
            <p:cNvSpPr/>
            <p:nvPr/>
          </p:nvSpPr>
          <p:spPr>
            <a:xfrm>
              <a:off x="6590"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g8b79e3fd38_3_1596"/>
            <p:cNvSpPr/>
            <p:nvPr/>
          </p:nvSpPr>
          <p:spPr>
            <a:xfrm>
              <a:off x="6590"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g8b79e3fd38_3_1596"/>
            <p:cNvSpPr/>
            <p:nvPr/>
          </p:nvSpPr>
          <p:spPr>
            <a:xfrm>
              <a:off x="6590"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g8b79e3fd38_3_1596"/>
            <p:cNvSpPr/>
            <p:nvPr/>
          </p:nvSpPr>
          <p:spPr>
            <a:xfrm>
              <a:off x="6590"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g8b79e3fd38_3_1596"/>
            <p:cNvSpPr/>
            <p:nvPr/>
          </p:nvSpPr>
          <p:spPr>
            <a:xfrm>
              <a:off x="6590"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g8b79e3fd38_3_1596"/>
            <p:cNvSpPr/>
            <p:nvPr/>
          </p:nvSpPr>
          <p:spPr>
            <a:xfrm>
              <a:off x="6590"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g8b79e3fd38_3_1596"/>
            <p:cNvSpPr/>
            <p:nvPr/>
          </p:nvSpPr>
          <p:spPr>
            <a:xfrm>
              <a:off x="6590"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g8b79e3fd38_3_1596"/>
            <p:cNvSpPr/>
            <p:nvPr/>
          </p:nvSpPr>
          <p:spPr>
            <a:xfrm>
              <a:off x="6500739"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8b79e3fd38_3_1596"/>
            <p:cNvSpPr/>
            <p:nvPr/>
          </p:nvSpPr>
          <p:spPr>
            <a:xfrm>
              <a:off x="6500739"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8b79e3fd38_3_1596"/>
            <p:cNvSpPr/>
            <p:nvPr/>
          </p:nvSpPr>
          <p:spPr>
            <a:xfrm>
              <a:off x="6500739"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g8b79e3fd38_3_1596"/>
            <p:cNvSpPr/>
            <p:nvPr/>
          </p:nvSpPr>
          <p:spPr>
            <a:xfrm>
              <a:off x="6500739"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g8b79e3fd38_3_1596"/>
            <p:cNvSpPr/>
            <p:nvPr/>
          </p:nvSpPr>
          <p:spPr>
            <a:xfrm>
              <a:off x="6500739"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g8b79e3fd38_3_1596"/>
            <p:cNvSpPr/>
            <p:nvPr/>
          </p:nvSpPr>
          <p:spPr>
            <a:xfrm>
              <a:off x="6500739"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g8b79e3fd38_3_1596"/>
            <p:cNvSpPr/>
            <p:nvPr/>
          </p:nvSpPr>
          <p:spPr>
            <a:xfrm>
              <a:off x="6500739"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g8b79e3fd38_3_1596"/>
            <p:cNvSpPr/>
            <p:nvPr/>
          </p:nvSpPr>
          <p:spPr>
            <a:xfrm>
              <a:off x="325445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g8b79e3fd38_3_1596"/>
            <p:cNvSpPr/>
            <p:nvPr/>
          </p:nvSpPr>
          <p:spPr>
            <a:xfrm>
              <a:off x="325445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g8b79e3fd38_3_1596"/>
            <p:cNvSpPr/>
            <p:nvPr/>
          </p:nvSpPr>
          <p:spPr>
            <a:xfrm>
              <a:off x="325445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g8b79e3fd38_3_1596"/>
            <p:cNvSpPr/>
            <p:nvPr/>
          </p:nvSpPr>
          <p:spPr>
            <a:xfrm>
              <a:off x="325445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g8b79e3fd38_3_1596"/>
            <p:cNvSpPr/>
            <p:nvPr/>
          </p:nvSpPr>
          <p:spPr>
            <a:xfrm>
              <a:off x="325445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g8b79e3fd38_3_1596"/>
            <p:cNvSpPr/>
            <p:nvPr/>
          </p:nvSpPr>
          <p:spPr>
            <a:xfrm>
              <a:off x="325445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g8b79e3fd38_3_1596"/>
            <p:cNvSpPr/>
            <p:nvPr/>
          </p:nvSpPr>
          <p:spPr>
            <a:xfrm>
              <a:off x="325445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g8b79e3fd38_3_1596"/>
            <p:cNvSpPr/>
            <p:nvPr/>
          </p:nvSpPr>
          <p:spPr>
            <a:xfrm>
              <a:off x="545251"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g8b79e3fd38_3_1596"/>
            <p:cNvSpPr/>
            <p:nvPr/>
          </p:nvSpPr>
          <p:spPr>
            <a:xfrm>
              <a:off x="545251"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g8b79e3fd38_3_1596"/>
            <p:cNvSpPr/>
            <p:nvPr/>
          </p:nvSpPr>
          <p:spPr>
            <a:xfrm>
              <a:off x="545251"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g8b79e3fd38_3_1596"/>
            <p:cNvSpPr/>
            <p:nvPr/>
          </p:nvSpPr>
          <p:spPr>
            <a:xfrm>
              <a:off x="545251"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g8b79e3fd38_3_1596"/>
            <p:cNvSpPr/>
            <p:nvPr/>
          </p:nvSpPr>
          <p:spPr>
            <a:xfrm>
              <a:off x="545251"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8b79e3fd38_3_1596"/>
            <p:cNvSpPr/>
            <p:nvPr/>
          </p:nvSpPr>
          <p:spPr>
            <a:xfrm>
              <a:off x="545251"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g8b79e3fd38_3_1596"/>
            <p:cNvSpPr/>
            <p:nvPr/>
          </p:nvSpPr>
          <p:spPr>
            <a:xfrm>
              <a:off x="545251"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g8b79e3fd38_3_1596"/>
            <p:cNvSpPr/>
            <p:nvPr/>
          </p:nvSpPr>
          <p:spPr>
            <a:xfrm>
              <a:off x="7039398"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g8b79e3fd38_3_1596"/>
            <p:cNvSpPr/>
            <p:nvPr/>
          </p:nvSpPr>
          <p:spPr>
            <a:xfrm>
              <a:off x="7039398"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g8b79e3fd38_3_1596"/>
            <p:cNvSpPr/>
            <p:nvPr/>
          </p:nvSpPr>
          <p:spPr>
            <a:xfrm>
              <a:off x="7039398"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g8b79e3fd38_3_1596"/>
            <p:cNvSpPr/>
            <p:nvPr/>
          </p:nvSpPr>
          <p:spPr>
            <a:xfrm>
              <a:off x="7039398"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g8b79e3fd38_3_1596"/>
            <p:cNvSpPr/>
            <p:nvPr/>
          </p:nvSpPr>
          <p:spPr>
            <a:xfrm>
              <a:off x="7039398"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g8b79e3fd38_3_1596"/>
            <p:cNvSpPr/>
            <p:nvPr/>
          </p:nvSpPr>
          <p:spPr>
            <a:xfrm>
              <a:off x="7039398"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g8b79e3fd38_3_1596"/>
            <p:cNvSpPr/>
            <p:nvPr/>
          </p:nvSpPr>
          <p:spPr>
            <a:xfrm>
              <a:off x="7039398"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8b79e3fd38_3_1596"/>
            <p:cNvSpPr/>
            <p:nvPr/>
          </p:nvSpPr>
          <p:spPr>
            <a:xfrm>
              <a:off x="3793115"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g8b79e3fd38_3_1596"/>
            <p:cNvSpPr/>
            <p:nvPr/>
          </p:nvSpPr>
          <p:spPr>
            <a:xfrm>
              <a:off x="3793115"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g8b79e3fd38_3_1596"/>
            <p:cNvSpPr/>
            <p:nvPr/>
          </p:nvSpPr>
          <p:spPr>
            <a:xfrm>
              <a:off x="3793115"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g8b79e3fd38_3_1596"/>
            <p:cNvSpPr/>
            <p:nvPr/>
          </p:nvSpPr>
          <p:spPr>
            <a:xfrm>
              <a:off x="3793115"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g8b79e3fd38_3_1596"/>
            <p:cNvSpPr/>
            <p:nvPr/>
          </p:nvSpPr>
          <p:spPr>
            <a:xfrm>
              <a:off x="3793115"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g8b79e3fd38_3_1596"/>
            <p:cNvSpPr/>
            <p:nvPr/>
          </p:nvSpPr>
          <p:spPr>
            <a:xfrm>
              <a:off x="3793115"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8b79e3fd38_3_1596"/>
            <p:cNvSpPr/>
            <p:nvPr/>
          </p:nvSpPr>
          <p:spPr>
            <a:xfrm>
              <a:off x="3793115"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g8b79e3fd38_3_1596"/>
            <p:cNvSpPr/>
            <p:nvPr/>
          </p:nvSpPr>
          <p:spPr>
            <a:xfrm>
              <a:off x="1085111"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g8b79e3fd38_3_1596"/>
            <p:cNvSpPr/>
            <p:nvPr/>
          </p:nvSpPr>
          <p:spPr>
            <a:xfrm>
              <a:off x="1085111"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g8b79e3fd38_3_1596"/>
            <p:cNvSpPr/>
            <p:nvPr/>
          </p:nvSpPr>
          <p:spPr>
            <a:xfrm>
              <a:off x="1085111"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g8b79e3fd38_3_1596"/>
            <p:cNvSpPr/>
            <p:nvPr/>
          </p:nvSpPr>
          <p:spPr>
            <a:xfrm>
              <a:off x="1085111"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g8b79e3fd38_3_1596"/>
            <p:cNvSpPr/>
            <p:nvPr/>
          </p:nvSpPr>
          <p:spPr>
            <a:xfrm>
              <a:off x="1085111"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g8b79e3fd38_3_1596"/>
            <p:cNvSpPr/>
            <p:nvPr/>
          </p:nvSpPr>
          <p:spPr>
            <a:xfrm>
              <a:off x="1085111"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g8b79e3fd38_3_1596"/>
            <p:cNvSpPr/>
            <p:nvPr/>
          </p:nvSpPr>
          <p:spPr>
            <a:xfrm>
              <a:off x="1085111"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g8b79e3fd38_3_1596"/>
            <p:cNvSpPr/>
            <p:nvPr/>
          </p:nvSpPr>
          <p:spPr>
            <a:xfrm>
              <a:off x="7579259"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g8b79e3fd38_3_1596"/>
            <p:cNvSpPr/>
            <p:nvPr/>
          </p:nvSpPr>
          <p:spPr>
            <a:xfrm>
              <a:off x="7579259"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g8b79e3fd38_3_1596"/>
            <p:cNvSpPr/>
            <p:nvPr/>
          </p:nvSpPr>
          <p:spPr>
            <a:xfrm>
              <a:off x="7579259"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g8b79e3fd38_3_1596"/>
            <p:cNvSpPr/>
            <p:nvPr/>
          </p:nvSpPr>
          <p:spPr>
            <a:xfrm>
              <a:off x="7579259"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g8b79e3fd38_3_1596"/>
            <p:cNvSpPr/>
            <p:nvPr/>
          </p:nvSpPr>
          <p:spPr>
            <a:xfrm>
              <a:off x="7579259"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g8b79e3fd38_3_1596"/>
            <p:cNvSpPr/>
            <p:nvPr/>
          </p:nvSpPr>
          <p:spPr>
            <a:xfrm>
              <a:off x="7579259"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g8b79e3fd38_3_1596"/>
            <p:cNvSpPr/>
            <p:nvPr/>
          </p:nvSpPr>
          <p:spPr>
            <a:xfrm>
              <a:off x="7579259"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g8b79e3fd38_3_1596"/>
            <p:cNvSpPr/>
            <p:nvPr/>
          </p:nvSpPr>
          <p:spPr>
            <a:xfrm>
              <a:off x="4332976"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g8b79e3fd38_3_1596"/>
            <p:cNvSpPr/>
            <p:nvPr/>
          </p:nvSpPr>
          <p:spPr>
            <a:xfrm>
              <a:off x="4332976"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g8b79e3fd38_3_1596"/>
            <p:cNvSpPr/>
            <p:nvPr/>
          </p:nvSpPr>
          <p:spPr>
            <a:xfrm>
              <a:off x="4332976"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g8b79e3fd38_3_1596"/>
            <p:cNvSpPr/>
            <p:nvPr/>
          </p:nvSpPr>
          <p:spPr>
            <a:xfrm>
              <a:off x="4332976"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g8b79e3fd38_3_1596"/>
            <p:cNvSpPr/>
            <p:nvPr/>
          </p:nvSpPr>
          <p:spPr>
            <a:xfrm>
              <a:off x="4332976"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g8b79e3fd38_3_1596"/>
            <p:cNvSpPr/>
            <p:nvPr/>
          </p:nvSpPr>
          <p:spPr>
            <a:xfrm>
              <a:off x="4332976"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g8b79e3fd38_3_1596"/>
            <p:cNvSpPr/>
            <p:nvPr/>
          </p:nvSpPr>
          <p:spPr>
            <a:xfrm>
              <a:off x="4332976"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g8b79e3fd38_3_1596"/>
            <p:cNvSpPr/>
            <p:nvPr/>
          </p:nvSpPr>
          <p:spPr>
            <a:xfrm>
              <a:off x="1634076"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8b79e3fd38_3_1596"/>
            <p:cNvSpPr/>
            <p:nvPr/>
          </p:nvSpPr>
          <p:spPr>
            <a:xfrm>
              <a:off x="1634076"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g8b79e3fd38_3_1596"/>
            <p:cNvSpPr/>
            <p:nvPr/>
          </p:nvSpPr>
          <p:spPr>
            <a:xfrm>
              <a:off x="1634076"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g8b79e3fd38_3_1596"/>
            <p:cNvSpPr/>
            <p:nvPr/>
          </p:nvSpPr>
          <p:spPr>
            <a:xfrm>
              <a:off x="1634076"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g8b79e3fd38_3_1596"/>
            <p:cNvSpPr/>
            <p:nvPr/>
          </p:nvSpPr>
          <p:spPr>
            <a:xfrm>
              <a:off x="1634076"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g8b79e3fd38_3_1596"/>
            <p:cNvSpPr/>
            <p:nvPr/>
          </p:nvSpPr>
          <p:spPr>
            <a:xfrm>
              <a:off x="1634076"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g8b79e3fd38_3_1596"/>
            <p:cNvSpPr/>
            <p:nvPr/>
          </p:nvSpPr>
          <p:spPr>
            <a:xfrm>
              <a:off x="1634076"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g8b79e3fd38_3_1596"/>
            <p:cNvSpPr/>
            <p:nvPr/>
          </p:nvSpPr>
          <p:spPr>
            <a:xfrm>
              <a:off x="4881941"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g8b79e3fd38_3_1596"/>
            <p:cNvSpPr/>
            <p:nvPr/>
          </p:nvSpPr>
          <p:spPr>
            <a:xfrm>
              <a:off x="4881941"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g8b79e3fd38_3_1596"/>
            <p:cNvSpPr/>
            <p:nvPr/>
          </p:nvSpPr>
          <p:spPr>
            <a:xfrm>
              <a:off x="4881941"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g8b79e3fd38_3_1596"/>
            <p:cNvSpPr/>
            <p:nvPr/>
          </p:nvSpPr>
          <p:spPr>
            <a:xfrm>
              <a:off x="4881941"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g8b79e3fd38_3_1596"/>
            <p:cNvSpPr/>
            <p:nvPr/>
          </p:nvSpPr>
          <p:spPr>
            <a:xfrm>
              <a:off x="4881941"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g8b79e3fd38_3_1596"/>
            <p:cNvSpPr/>
            <p:nvPr/>
          </p:nvSpPr>
          <p:spPr>
            <a:xfrm>
              <a:off x="4881941"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g8b79e3fd38_3_1596"/>
            <p:cNvSpPr/>
            <p:nvPr/>
          </p:nvSpPr>
          <p:spPr>
            <a:xfrm>
              <a:off x="4881941"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g8b79e3fd38_3_1596"/>
            <p:cNvSpPr/>
            <p:nvPr/>
          </p:nvSpPr>
          <p:spPr>
            <a:xfrm>
              <a:off x="2172737"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g8b79e3fd38_3_1596"/>
            <p:cNvSpPr/>
            <p:nvPr/>
          </p:nvSpPr>
          <p:spPr>
            <a:xfrm>
              <a:off x="2172737"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g8b79e3fd38_3_1596"/>
            <p:cNvSpPr/>
            <p:nvPr/>
          </p:nvSpPr>
          <p:spPr>
            <a:xfrm>
              <a:off x="2172737"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g8b79e3fd38_3_1596"/>
            <p:cNvSpPr/>
            <p:nvPr/>
          </p:nvSpPr>
          <p:spPr>
            <a:xfrm>
              <a:off x="2172737"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g8b79e3fd38_3_1596"/>
            <p:cNvSpPr/>
            <p:nvPr/>
          </p:nvSpPr>
          <p:spPr>
            <a:xfrm>
              <a:off x="2172737"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g8b79e3fd38_3_1596"/>
            <p:cNvSpPr/>
            <p:nvPr/>
          </p:nvSpPr>
          <p:spPr>
            <a:xfrm>
              <a:off x="2172737"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g8b79e3fd38_3_1596"/>
            <p:cNvSpPr/>
            <p:nvPr/>
          </p:nvSpPr>
          <p:spPr>
            <a:xfrm>
              <a:off x="2172737"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g8b79e3fd38_3_1596"/>
            <p:cNvSpPr/>
            <p:nvPr/>
          </p:nvSpPr>
          <p:spPr>
            <a:xfrm>
              <a:off x="542060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g8b79e3fd38_3_1596"/>
            <p:cNvSpPr/>
            <p:nvPr/>
          </p:nvSpPr>
          <p:spPr>
            <a:xfrm>
              <a:off x="542060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g8b79e3fd38_3_1596"/>
            <p:cNvSpPr/>
            <p:nvPr/>
          </p:nvSpPr>
          <p:spPr>
            <a:xfrm>
              <a:off x="542060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g8b79e3fd38_3_1596"/>
            <p:cNvSpPr/>
            <p:nvPr/>
          </p:nvSpPr>
          <p:spPr>
            <a:xfrm>
              <a:off x="542060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g8b79e3fd38_3_1596"/>
            <p:cNvSpPr/>
            <p:nvPr/>
          </p:nvSpPr>
          <p:spPr>
            <a:xfrm>
              <a:off x="542060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g8b79e3fd38_3_1596"/>
            <p:cNvSpPr/>
            <p:nvPr/>
          </p:nvSpPr>
          <p:spPr>
            <a:xfrm>
              <a:off x="542060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g8b79e3fd38_3_1596"/>
            <p:cNvSpPr/>
            <p:nvPr/>
          </p:nvSpPr>
          <p:spPr>
            <a:xfrm>
              <a:off x="542060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g8b79e3fd38_3_1596"/>
            <p:cNvSpPr/>
            <p:nvPr/>
          </p:nvSpPr>
          <p:spPr>
            <a:xfrm>
              <a:off x="2712598"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g8b79e3fd38_3_1596"/>
            <p:cNvSpPr/>
            <p:nvPr/>
          </p:nvSpPr>
          <p:spPr>
            <a:xfrm>
              <a:off x="2712598"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g8b79e3fd38_3_1596"/>
            <p:cNvSpPr/>
            <p:nvPr/>
          </p:nvSpPr>
          <p:spPr>
            <a:xfrm>
              <a:off x="2712598"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g8b79e3fd38_3_1596"/>
            <p:cNvSpPr/>
            <p:nvPr/>
          </p:nvSpPr>
          <p:spPr>
            <a:xfrm>
              <a:off x="2712598"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g8b79e3fd38_3_1596"/>
            <p:cNvSpPr/>
            <p:nvPr/>
          </p:nvSpPr>
          <p:spPr>
            <a:xfrm>
              <a:off x="2712598"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g8b79e3fd38_3_1596"/>
            <p:cNvSpPr/>
            <p:nvPr/>
          </p:nvSpPr>
          <p:spPr>
            <a:xfrm>
              <a:off x="2712598"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g8b79e3fd38_3_1596"/>
            <p:cNvSpPr/>
            <p:nvPr/>
          </p:nvSpPr>
          <p:spPr>
            <a:xfrm>
              <a:off x="2712598"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g8b79e3fd38_3_1596"/>
            <p:cNvSpPr/>
            <p:nvPr/>
          </p:nvSpPr>
          <p:spPr>
            <a:xfrm>
              <a:off x="596046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g8b79e3fd38_3_1596"/>
            <p:cNvSpPr/>
            <p:nvPr/>
          </p:nvSpPr>
          <p:spPr>
            <a:xfrm>
              <a:off x="596046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g8b79e3fd38_3_1596"/>
            <p:cNvSpPr/>
            <p:nvPr/>
          </p:nvSpPr>
          <p:spPr>
            <a:xfrm>
              <a:off x="596046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g8b79e3fd38_3_1596"/>
            <p:cNvSpPr/>
            <p:nvPr/>
          </p:nvSpPr>
          <p:spPr>
            <a:xfrm>
              <a:off x="596046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g8b79e3fd38_3_1596"/>
            <p:cNvSpPr/>
            <p:nvPr/>
          </p:nvSpPr>
          <p:spPr>
            <a:xfrm>
              <a:off x="596046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g8b79e3fd38_3_1596"/>
            <p:cNvSpPr/>
            <p:nvPr/>
          </p:nvSpPr>
          <p:spPr>
            <a:xfrm>
              <a:off x="596046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g8b79e3fd38_3_1596"/>
            <p:cNvSpPr/>
            <p:nvPr/>
          </p:nvSpPr>
          <p:spPr>
            <a:xfrm>
              <a:off x="596046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g8b79e3fd38_3_1596"/>
            <p:cNvSpPr/>
            <p:nvPr/>
          </p:nvSpPr>
          <p:spPr>
            <a:xfrm>
              <a:off x="545144"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69" name="Google Shape;1769;g8b79e3fd38_3_1596"/>
            <p:cNvSpPr/>
            <p:nvPr/>
          </p:nvSpPr>
          <p:spPr>
            <a:xfrm>
              <a:off x="545144"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0" name="Google Shape;1770;g8b79e3fd38_3_1596"/>
            <p:cNvSpPr/>
            <p:nvPr/>
          </p:nvSpPr>
          <p:spPr>
            <a:xfrm>
              <a:off x="545144"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1" name="Google Shape;1771;g8b79e3fd38_3_1596"/>
            <p:cNvSpPr/>
            <p:nvPr/>
          </p:nvSpPr>
          <p:spPr>
            <a:xfrm>
              <a:off x="545144"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2" name="Google Shape;1772;g8b79e3fd38_3_1596"/>
            <p:cNvSpPr/>
            <p:nvPr/>
          </p:nvSpPr>
          <p:spPr>
            <a:xfrm>
              <a:off x="545144"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3" name="Google Shape;1773;g8b79e3fd38_3_1596"/>
            <p:cNvSpPr/>
            <p:nvPr/>
          </p:nvSpPr>
          <p:spPr>
            <a:xfrm>
              <a:off x="545144"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4" name="Google Shape;1774;g8b79e3fd38_3_1596"/>
            <p:cNvSpPr/>
            <p:nvPr/>
          </p:nvSpPr>
          <p:spPr>
            <a:xfrm>
              <a:off x="545144"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5" name="Google Shape;1775;g8b79e3fd38_3_1596"/>
            <p:cNvSpPr/>
            <p:nvPr/>
          </p:nvSpPr>
          <p:spPr>
            <a:xfrm>
              <a:off x="7039293"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6" name="Google Shape;1776;g8b79e3fd38_3_1596"/>
            <p:cNvSpPr/>
            <p:nvPr/>
          </p:nvSpPr>
          <p:spPr>
            <a:xfrm>
              <a:off x="7039293"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7" name="Google Shape;1777;g8b79e3fd38_3_1596"/>
            <p:cNvSpPr/>
            <p:nvPr/>
          </p:nvSpPr>
          <p:spPr>
            <a:xfrm>
              <a:off x="7039293"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8" name="Google Shape;1778;g8b79e3fd38_3_1596"/>
            <p:cNvSpPr/>
            <p:nvPr/>
          </p:nvSpPr>
          <p:spPr>
            <a:xfrm>
              <a:off x="7039293"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79" name="Google Shape;1779;g8b79e3fd38_3_1596"/>
            <p:cNvSpPr/>
            <p:nvPr/>
          </p:nvSpPr>
          <p:spPr>
            <a:xfrm>
              <a:off x="7039293"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0" name="Google Shape;1780;g8b79e3fd38_3_1596"/>
            <p:cNvSpPr/>
            <p:nvPr/>
          </p:nvSpPr>
          <p:spPr>
            <a:xfrm>
              <a:off x="7039293"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1" name="Google Shape;1781;g8b79e3fd38_3_1596"/>
            <p:cNvSpPr/>
            <p:nvPr/>
          </p:nvSpPr>
          <p:spPr>
            <a:xfrm>
              <a:off x="7039293"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2" name="Google Shape;1782;g8b79e3fd38_3_1596"/>
            <p:cNvSpPr/>
            <p:nvPr/>
          </p:nvSpPr>
          <p:spPr>
            <a:xfrm>
              <a:off x="3793009"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3" name="Google Shape;1783;g8b79e3fd38_3_1596"/>
            <p:cNvSpPr/>
            <p:nvPr/>
          </p:nvSpPr>
          <p:spPr>
            <a:xfrm>
              <a:off x="379300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4" name="Google Shape;1784;g8b79e3fd38_3_1596"/>
            <p:cNvSpPr/>
            <p:nvPr/>
          </p:nvSpPr>
          <p:spPr>
            <a:xfrm>
              <a:off x="379300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5" name="Google Shape;1785;g8b79e3fd38_3_1596"/>
            <p:cNvSpPr/>
            <p:nvPr/>
          </p:nvSpPr>
          <p:spPr>
            <a:xfrm>
              <a:off x="379300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6" name="Google Shape;1786;g8b79e3fd38_3_1596"/>
            <p:cNvSpPr/>
            <p:nvPr/>
          </p:nvSpPr>
          <p:spPr>
            <a:xfrm>
              <a:off x="379300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7" name="Google Shape;1787;g8b79e3fd38_3_1596"/>
            <p:cNvSpPr/>
            <p:nvPr/>
          </p:nvSpPr>
          <p:spPr>
            <a:xfrm>
              <a:off x="379300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8" name="Google Shape;1788;g8b79e3fd38_3_1596"/>
            <p:cNvSpPr/>
            <p:nvPr/>
          </p:nvSpPr>
          <p:spPr>
            <a:xfrm>
              <a:off x="379300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89" name="Google Shape;1789;g8b79e3fd38_3_1596"/>
            <p:cNvSpPr/>
            <p:nvPr/>
          </p:nvSpPr>
          <p:spPr>
            <a:xfrm>
              <a:off x="1083805"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0" name="Google Shape;1790;g8b79e3fd38_3_1596"/>
            <p:cNvSpPr/>
            <p:nvPr/>
          </p:nvSpPr>
          <p:spPr>
            <a:xfrm>
              <a:off x="1083805"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1" name="Google Shape;1791;g8b79e3fd38_3_1596"/>
            <p:cNvSpPr/>
            <p:nvPr/>
          </p:nvSpPr>
          <p:spPr>
            <a:xfrm>
              <a:off x="1083805"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2" name="Google Shape;1792;g8b79e3fd38_3_1596"/>
            <p:cNvSpPr/>
            <p:nvPr/>
          </p:nvSpPr>
          <p:spPr>
            <a:xfrm>
              <a:off x="1083805"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3" name="Google Shape;1793;g8b79e3fd38_3_1596"/>
            <p:cNvSpPr/>
            <p:nvPr/>
          </p:nvSpPr>
          <p:spPr>
            <a:xfrm>
              <a:off x="1083805"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4" name="Google Shape;1794;g8b79e3fd38_3_1596"/>
            <p:cNvSpPr/>
            <p:nvPr/>
          </p:nvSpPr>
          <p:spPr>
            <a:xfrm>
              <a:off x="1083805"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5" name="Google Shape;1795;g8b79e3fd38_3_1596"/>
            <p:cNvSpPr/>
            <p:nvPr/>
          </p:nvSpPr>
          <p:spPr>
            <a:xfrm>
              <a:off x="1083805"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6" name="Google Shape;1796;g8b79e3fd38_3_1596"/>
            <p:cNvSpPr/>
            <p:nvPr/>
          </p:nvSpPr>
          <p:spPr>
            <a:xfrm>
              <a:off x="7577954"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7" name="Google Shape;1797;g8b79e3fd38_3_1596"/>
            <p:cNvSpPr/>
            <p:nvPr/>
          </p:nvSpPr>
          <p:spPr>
            <a:xfrm>
              <a:off x="7577954"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8" name="Google Shape;1798;g8b79e3fd38_3_1596"/>
            <p:cNvSpPr/>
            <p:nvPr/>
          </p:nvSpPr>
          <p:spPr>
            <a:xfrm>
              <a:off x="7577954"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799" name="Google Shape;1799;g8b79e3fd38_3_1596"/>
            <p:cNvSpPr/>
            <p:nvPr/>
          </p:nvSpPr>
          <p:spPr>
            <a:xfrm>
              <a:off x="7577954"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0" name="Google Shape;1800;g8b79e3fd38_3_1596"/>
            <p:cNvSpPr/>
            <p:nvPr/>
          </p:nvSpPr>
          <p:spPr>
            <a:xfrm>
              <a:off x="7577954"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1" name="Google Shape;1801;g8b79e3fd38_3_1596"/>
            <p:cNvSpPr/>
            <p:nvPr/>
          </p:nvSpPr>
          <p:spPr>
            <a:xfrm>
              <a:off x="7577954"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2" name="Google Shape;1802;g8b79e3fd38_3_1596"/>
            <p:cNvSpPr/>
            <p:nvPr/>
          </p:nvSpPr>
          <p:spPr>
            <a:xfrm>
              <a:off x="7577954"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3" name="Google Shape;1803;g8b79e3fd38_3_1596"/>
            <p:cNvSpPr/>
            <p:nvPr/>
          </p:nvSpPr>
          <p:spPr>
            <a:xfrm>
              <a:off x="433167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4" name="Google Shape;1804;g8b79e3fd38_3_1596"/>
            <p:cNvSpPr/>
            <p:nvPr/>
          </p:nvSpPr>
          <p:spPr>
            <a:xfrm>
              <a:off x="433167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5" name="Google Shape;1805;g8b79e3fd38_3_1596"/>
            <p:cNvSpPr/>
            <p:nvPr/>
          </p:nvSpPr>
          <p:spPr>
            <a:xfrm>
              <a:off x="433167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6" name="Google Shape;1806;g8b79e3fd38_3_1596"/>
            <p:cNvSpPr/>
            <p:nvPr/>
          </p:nvSpPr>
          <p:spPr>
            <a:xfrm>
              <a:off x="433167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7" name="Google Shape;1807;g8b79e3fd38_3_1596"/>
            <p:cNvSpPr/>
            <p:nvPr/>
          </p:nvSpPr>
          <p:spPr>
            <a:xfrm>
              <a:off x="433167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8" name="Google Shape;1808;g8b79e3fd38_3_1596"/>
            <p:cNvSpPr/>
            <p:nvPr/>
          </p:nvSpPr>
          <p:spPr>
            <a:xfrm>
              <a:off x="433167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09" name="Google Shape;1809;g8b79e3fd38_3_1596"/>
            <p:cNvSpPr/>
            <p:nvPr/>
          </p:nvSpPr>
          <p:spPr>
            <a:xfrm>
              <a:off x="433167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0" name="Google Shape;1810;g8b79e3fd38_3_1596"/>
            <p:cNvSpPr/>
            <p:nvPr/>
          </p:nvSpPr>
          <p:spPr>
            <a:xfrm>
              <a:off x="162366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1" name="Google Shape;1811;g8b79e3fd38_3_1596"/>
            <p:cNvSpPr/>
            <p:nvPr/>
          </p:nvSpPr>
          <p:spPr>
            <a:xfrm>
              <a:off x="162366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2" name="Google Shape;1812;g8b79e3fd38_3_1596"/>
            <p:cNvSpPr/>
            <p:nvPr/>
          </p:nvSpPr>
          <p:spPr>
            <a:xfrm>
              <a:off x="162366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3" name="Google Shape;1813;g8b79e3fd38_3_1596"/>
            <p:cNvSpPr/>
            <p:nvPr/>
          </p:nvSpPr>
          <p:spPr>
            <a:xfrm>
              <a:off x="162366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4" name="Google Shape;1814;g8b79e3fd38_3_1596"/>
            <p:cNvSpPr/>
            <p:nvPr/>
          </p:nvSpPr>
          <p:spPr>
            <a:xfrm>
              <a:off x="162366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5" name="Google Shape;1815;g8b79e3fd38_3_1596"/>
            <p:cNvSpPr/>
            <p:nvPr/>
          </p:nvSpPr>
          <p:spPr>
            <a:xfrm>
              <a:off x="162366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6" name="Google Shape;1816;g8b79e3fd38_3_1596"/>
            <p:cNvSpPr/>
            <p:nvPr/>
          </p:nvSpPr>
          <p:spPr>
            <a:xfrm>
              <a:off x="162366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7" name="Google Shape;1817;g8b79e3fd38_3_1596"/>
            <p:cNvSpPr/>
            <p:nvPr/>
          </p:nvSpPr>
          <p:spPr>
            <a:xfrm>
              <a:off x="487153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8" name="Google Shape;1818;g8b79e3fd38_3_1596"/>
            <p:cNvSpPr/>
            <p:nvPr/>
          </p:nvSpPr>
          <p:spPr>
            <a:xfrm>
              <a:off x="487153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19" name="Google Shape;1819;g8b79e3fd38_3_1596"/>
            <p:cNvSpPr/>
            <p:nvPr/>
          </p:nvSpPr>
          <p:spPr>
            <a:xfrm>
              <a:off x="487153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0" name="Google Shape;1820;g8b79e3fd38_3_1596"/>
            <p:cNvSpPr/>
            <p:nvPr/>
          </p:nvSpPr>
          <p:spPr>
            <a:xfrm>
              <a:off x="487153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1" name="Google Shape;1821;g8b79e3fd38_3_1596"/>
            <p:cNvSpPr/>
            <p:nvPr/>
          </p:nvSpPr>
          <p:spPr>
            <a:xfrm>
              <a:off x="487153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2" name="Google Shape;1822;g8b79e3fd38_3_1596"/>
            <p:cNvSpPr/>
            <p:nvPr/>
          </p:nvSpPr>
          <p:spPr>
            <a:xfrm>
              <a:off x="487153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3" name="Google Shape;1823;g8b79e3fd38_3_1596"/>
            <p:cNvSpPr/>
            <p:nvPr/>
          </p:nvSpPr>
          <p:spPr>
            <a:xfrm>
              <a:off x="487153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4" name="Google Shape;1824;g8b79e3fd38_3_1596"/>
            <p:cNvSpPr/>
            <p:nvPr/>
          </p:nvSpPr>
          <p:spPr>
            <a:xfrm>
              <a:off x="6405"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5" name="Google Shape;1825;g8b79e3fd38_3_1596"/>
            <p:cNvSpPr/>
            <p:nvPr/>
          </p:nvSpPr>
          <p:spPr>
            <a:xfrm>
              <a:off x="6405"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6" name="Google Shape;1826;g8b79e3fd38_3_1596"/>
            <p:cNvSpPr/>
            <p:nvPr/>
          </p:nvSpPr>
          <p:spPr>
            <a:xfrm>
              <a:off x="6405"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7" name="Google Shape;1827;g8b79e3fd38_3_1596"/>
            <p:cNvSpPr/>
            <p:nvPr/>
          </p:nvSpPr>
          <p:spPr>
            <a:xfrm>
              <a:off x="6405"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8" name="Google Shape;1828;g8b79e3fd38_3_1596"/>
            <p:cNvSpPr/>
            <p:nvPr/>
          </p:nvSpPr>
          <p:spPr>
            <a:xfrm>
              <a:off x="6405"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29" name="Google Shape;1829;g8b79e3fd38_3_1596"/>
            <p:cNvSpPr/>
            <p:nvPr/>
          </p:nvSpPr>
          <p:spPr>
            <a:xfrm>
              <a:off x="6405"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0" name="Google Shape;1830;g8b79e3fd38_3_1596"/>
            <p:cNvSpPr/>
            <p:nvPr/>
          </p:nvSpPr>
          <p:spPr>
            <a:xfrm>
              <a:off x="6405"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1" name="Google Shape;1831;g8b79e3fd38_3_1596"/>
            <p:cNvSpPr/>
            <p:nvPr/>
          </p:nvSpPr>
          <p:spPr>
            <a:xfrm>
              <a:off x="6500554"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2" name="Google Shape;1832;g8b79e3fd38_3_1596"/>
            <p:cNvSpPr/>
            <p:nvPr/>
          </p:nvSpPr>
          <p:spPr>
            <a:xfrm>
              <a:off x="6500554"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3" name="Google Shape;1833;g8b79e3fd38_3_1596"/>
            <p:cNvSpPr/>
            <p:nvPr/>
          </p:nvSpPr>
          <p:spPr>
            <a:xfrm>
              <a:off x="6500554"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4" name="Google Shape;1834;g8b79e3fd38_3_1596"/>
            <p:cNvSpPr/>
            <p:nvPr/>
          </p:nvSpPr>
          <p:spPr>
            <a:xfrm>
              <a:off x="6500554"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5" name="Google Shape;1835;g8b79e3fd38_3_1596"/>
            <p:cNvSpPr/>
            <p:nvPr/>
          </p:nvSpPr>
          <p:spPr>
            <a:xfrm>
              <a:off x="6500554"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6" name="Google Shape;1836;g8b79e3fd38_3_1596"/>
            <p:cNvSpPr/>
            <p:nvPr/>
          </p:nvSpPr>
          <p:spPr>
            <a:xfrm>
              <a:off x="6500554"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7" name="Google Shape;1837;g8b79e3fd38_3_1596"/>
            <p:cNvSpPr/>
            <p:nvPr/>
          </p:nvSpPr>
          <p:spPr>
            <a:xfrm>
              <a:off x="6500554"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8" name="Google Shape;1838;g8b79e3fd38_3_1596"/>
            <p:cNvSpPr/>
            <p:nvPr/>
          </p:nvSpPr>
          <p:spPr>
            <a:xfrm>
              <a:off x="325427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39" name="Google Shape;1839;g8b79e3fd38_3_1596"/>
            <p:cNvSpPr/>
            <p:nvPr/>
          </p:nvSpPr>
          <p:spPr>
            <a:xfrm>
              <a:off x="325427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0" name="Google Shape;1840;g8b79e3fd38_3_1596"/>
            <p:cNvSpPr/>
            <p:nvPr/>
          </p:nvSpPr>
          <p:spPr>
            <a:xfrm>
              <a:off x="325427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1" name="Google Shape;1841;g8b79e3fd38_3_1596"/>
            <p:cNvSpPr/>
            <p:nvPr/>
          </p:nvSpPr>
          <p:spPr>
            <a:xfrm>
              <a:off x="325427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2" name="Google Shape;1842;g8b79e3fd38_3_1596"/>
            <p:cNvSpPr/>
            <p:nvPr/>
          </p:nvSpPr>
          <p:spPr>
            <a:xfrm>
              <a:off x="325427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3" name="Google Shape;1843;g8b79e3fd38_3_1596"/>
            <p:cNvSpPr/>
            <p:nvPr/>
          </p:nvSpPr>
          <p:spPr>
            <a:xfrm>
              <a:off x="325427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4" name="Google Shape;1844;g8b79e3fd38_3_1596"/>
            <p:cNvSpPr/>
            <p:nvPr/>
          </p:nvSpPr>
          <p:spPr>
            <a:xfrm>
              <a:off x="325427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5" name="Google Shape;1845;g8b79e3fd38_3_1596"/>
            <p:cNvSpPr/>
            <p:nvPr/>
          </p:nvSpPr>
          <p:spPr>
            <a:xfrm>
              <a:off x="2172630"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6" name="Google Shape;1846;g8b79e3fd38_3_1596"/>
            <p:cNvSpPr/>
            <p:nvPr/>
          </p:nvSpPr>
          <p:spPr>
            <a:xfrm>
              <a:off x="2172630"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7" name="Google Shape;1847;g8b79e3fd38_3_1596"/>
            <p:cNvSpPr/>
            <p:nvPr/>
          </p:nvSpPr>
          <p:spPr>
            <a:xfrm>
              <a:off x="2172630"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8" name="Google Shape;1848;g8b79e3fd38_3_1596"/>
            <p:cNvSpPr/>
            <p:nvPr/>
          </p:nvSpPr>
          <p:spPr>
            <a:xfrm>
              <a:off x="2172630"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49" name="Google Shape;1849;g8b79e3fd38_3_1596"/>
            <p:cNvSpPr/>
            <p:nvPr/>
          </p:nvSpPr>
          <p:spPr>
            <a:xfrm>
              <a:off x="2172630"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0" name="Google Shape;1850;g8b79e3fd38_3_1596"/>
            <p:cNvSpPr/>
            <p:nvPr/>
          </p:nvSpPr>
          <p:spPr>
            <a:xfrm>
              <a:off x="2172630"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1" name="Google Shape;1851;g8b79e3fd38_3_1596"/>
            <p:cNvSpPr/>
            <p:nvPr/>
          </p:nvSpPr>
          <p:spPr>
            <a:xfrm>
              <a:off x="2172630"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2" name="Google Shape;1852;g8b79e3fd38_3_1596"/>
            <p:cNvSpPr/>
            <p:nvPr/>
          </p:nvSpPr>
          <p:spPr>
            <a:xfrm>
              <a:off x="5420495" y="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3" name="Google Shape;1853;g8b79e3fd38_3_1596"/>
            <p:cNvSpPr/>
            <p:nvPr/>
          </p:nvSpPr>
          <p:spPr>
            <a:xfrm>
              <a:off x="5420495"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4" name="Google Shape;1854;g8b79e3fd38_3_1596"/>
            <p:cNvSpPr/>
            <p:nvPr/>
          </p:nvSpPr>
          <p:spPr>
            <a:xfrm>
              <a:off x="5420495"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5" name="Google Shape;1855;g8b79e3fd38_3_1596"/>
            <p:cNvSpPr/>
            <p:nvPr/>
          </p:nvSpPr>
          <p:spPr>
            <a:xfrm>
              <a:off x="5420495"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6" name="Google Shape;1856;g8b79e3fd38_3_1596"/>
            <p:cNvSpPr/>
            <p:nvPr/>
          </p:nvSpPr>
          <p:spPr>
            <a:xfrm>
              <a:off x="5420495"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7" name="Google Shape;1857;g8b79e3fd38_3_1596"/>
            <p:cNvSpPr/>
            <p:nvPr/>
          </p:nvSpPr>
          <p:spPr>
            <a:xfrm>
              <a:off x="5420495"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8" name="Google Shape;1858;g8b79e3fd38_3_1596"/>
            <p:cNvSpPr/>
            <p:nvPr/>
          </p:nvSpPr>
          <p:spPr>
            <a:xfrm>
              <a:off x="5420495"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59" name="Google Shape;1859;g8b79e3fd38_3_1596"/>
            <p:cNvSpPr/>
            <p:nvPr/>
          </p:nvSpPr>
          <p:spPr>
            <a:xfrm>
              <a:off x="2711291"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0" name="Google Shape;1860;g8b79e3fd38_3_1596"/>
            <p:cNvSpPr/>
            <p:nvPr/>
          </p:nvSpPr>
          <p:spPr>
            <a:xfrm>
              <a:off x="2711291"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1" name="Google Shape;1861;g8b79e3fd38_3_1596"/>
            <p:cNvSpPr/>
            <p:nvPr/>
          </p:nvSpPr>
          <p:spPr>
            <a:xfrm>
              <a:off x="2711291"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2" name="Google Shape;1862;g8b79e3fd38_3_1596"/>
            <p:cNvSpPr/>
            <p:nvPr/>
          </p:nvSpPr>
          <p:spPr>
            <a:xfrm>
              <a:off x="2711291"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3" name="Google Shape;1863;g8b79e3fd38_3_1596"/>
            <p:cNvSpPr/>
            <p:nvPr/>
          </p:nvSpPr>
          <p:spPr>
            <a:xfrm>
              <a:off x="2711291"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4" name="Google Shape;1864;g8b79e3fd38_3_1596"/>
            <p:cNvSpPr/>
            <p:nvPr/>
          </p:nvSpPr>
          <p:spPr>
            <a:xfrm>
              <a:off x="2711291"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5" name="Google Shape;1865;g8b79e3fd38_3_1596"/>
            <p:cNvSpPr/>
            <p:nvPr/>
          </p:nvSpPr>
          <p:spPr>
            <a:xfrm>
              <a:off x="2711291"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6" name="Google Shape;1866;g8b79e3fd38_3_1596"/>
            <p:cNvSpPr/>
            <p:nvPr/>
          </p:nvSpPr>
          <p:spPr>
            <a:xfrm>
              <a:off x="595915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7" name="Google Shape;1867;g8b79e3fd38_3_1596"/>
            <p:cNvSpPr/>
            <p:nvPr/>
          </p:nvSpPr>
          <p:spPr>
            <a:xfrm>
              <a:off x="595915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8" name="Google Shape;1868;g8b79e3fd38_3_1596"/>
            <p:cNvSpPr/>
            <p:nvPr/>
          </p:nvSpPr>
          <p:spPr>
            <a:xfrm>
              <a:off x="595915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69" name="Google Shape;1869;g8b79e3fd38_3_1596"/>
            <p:cNvSpPr/>
            <p:nvPr/>
          </p:nvSpPr>
          <p:spPr>
            <a:xfrm>
              <a:off x="595915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70" name="Google Shape;1870;g8b79e3fd38_3_1596"/>
            <p:cNvSpPr/>
            <p:nvPr/>
          </p:nvSpPr>
          <p:spPr>
            <a:xfrm>
              <a:off x="595915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71" name="Google Shape;1871;g8b79e3fd38_3_1596"/>
            <p:cNvSpPr/>
            <p:nvPr/>
          </p:nvSpPr>
          <p:spPr>
            <a:xfrm>
              <a:off x="595915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72" name="Google Shape;1872;g8b79e3fd38_3_1596"/>
            <p:cNvSpPr/>
            <p:nvPr/>
          </p:nvSpPr>
          <p:spPr>
            <a:xfrm>
              <a:off x="595915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FFFFFF"/>
            </a:solidFill>
            <a:ln>
              <a:noFill/>
            </a:ln>
          </p:spPr>
        </p:sp>
        <p:sp>
          <p:nvSpPr>
            <p:cNvPr id="1873" name="Google Shape;1873;g8b79e3fd38_3_1596"/>
            <p:cNvSpPr/>
            <p:nvPr/>
          </p:nvSpPr>
          <p:spPr>
            <a:xfrm>
              <a:off x="1083883"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4" name="Google Shape;1874;g8b79e3fd38_3_1596"/>
            <p:cNvSpPr/>
            <p:nvPr/>
          </p:nvSpPr>
          <p:spPr>
            <a:xfrm>
              <a:off x="1083883"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5" name="Google Shape;1875;g8b79e3fd38_3_1596"/>
            <p:cNvSpPr/>
            <p:nvPr/>
          </p:nvSpPr>
          <p:spPr>
            <a:xfrm>
              <a:off x="1083883"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6" name="Google Shape;1876;g8b79e3fd38_3_1596"/>
            <p:cNvSpPr/>
            <p:nvPr/>
          </p:nvSpPr>
          <p:spPr>
            <a:xfrm>
              <a:off x="1083883"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7" name="Google Shape;1877;g8b79e3fd38_3_1596"/>
            <p:cNvSpPr/>
            <p:nvPr/>
          </p:nvSpPr>
          <p:spPr>
            <a:xfrm>
              <a:off x="1083883"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8" name="Google Shape;1878;g8b79e3fd38_3_1596"/>
            <p:cNvSpPr/>
            <p:nvPr/>
          </p:nvSpPr>
          <p:spPr>
            <a:xfrm>
              <a:off x="1083883"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79" name="Google Shape;1879;g8b79e3fd38_3_1596"/>
            <p:cNvSpPr/>
            <p:nvPr/>
          </p:nvSpPr>
          <p:spPr>
            <a:xfrm>
              <a:off x="1083883"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0" name="Google Shape;1880;g8b79e3fd38_3_1596"/>
            <p:cNvSpPr/>
            <p:nvPr/>
          </p:nvSpPr>
          <p:spPr>
            <a:xfrm>
              <a:off x="7578032"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1" name="Google Shape;1881;g8b79e3fd38_3_1596"/>
            <p:cNvSpPr/>
            <p:nvPr/>
          </p:nvSpPr>
          <p:spPr>
            <a:xfrm>
              <a:off x="7578032"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2" name="Google Shape;1882;g8b79e3fd38_3_1596"/>
            <p:cNvSpPr/>
            <p:nvPr/>
          </p:nvSpPr>
          <p:spPr>
            <a:xfrm>
              <a:off x="7578032"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3" name="Google Shape;1883;g8b79e3fd38_3_1596"/>
            <p:cNvSpPr/>
            <p:nvPr/>
          </p:nvSpPr>
          <p:spPr>
            <a:xfrm>
              <a:off x="7578032"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4" name="Google Shape;1884;g8b79e3fd38_3_1596"/>
            <p:cNvSpPr/>
            <p:nvPr/>
          </p:nvSpPr>
          <p:spPr>
            <a:xfrm>
              <a:off x="7578032"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5" name="Google Shape;1885;g8b79e3fd38_3_1596"/>
            <p:cNvSpPr/>
            <p:nvPr/>
          </p:nvSpPr>
          <p:spPr>
            <a:xfrm>
              <a:off x="7578032"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6" name="Google Shape;1886;g8b79e3fd38_3_1596"/>
            <p:cNvSpPr/>
            <p:nvPr/>
          </p:nvSpPr>
          <p:spPr>
            <a:xfrm>
              <a:off x="7578032"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7" name="Google Shape;1887;g8b79e3fd38_3_1596"/>
            <p:cNvSpPr/>
            <p:nvPr/>
          </p:nvSpPr>
          <p:spPr>
            <a:xfrm>
              <a:off x="433174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8" name="Google Shape;1888;g8b79e3fd38_3_1596"/>
            <p:cNvSpPr/>
            <p:nvPr/>
          </p:nvSpPr>
          <p:spPr>
            <a:xfrm>
              <a:off x="433174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89" name="Google Shape;1889;g8b79e3fd38_3_1596"/>
            <p:cNvSpPr/>
            <p:nvPr/>
          </p:nvSpPr>
          <p:spPr>
            <a:xfrm>
              <a:off x="433174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0" name="Google Shape;1890;g8b79e3fd38_3_1596"/>
            <p:cNvSpPr/>
            <p:nvPr/>
          </p:nvSpPr>
          <p:spPr>
            <a:xfrm>
              <a:off x="433174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1" name="Google Shape;1891;g8b79e3fd38_3_1596"/>
            <p:cNvSpPr/>
            <p:nvPr/>
          </p:nvSpPr>
          <p:spPr>
            <a:xfrm>
              <a:off x="433174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2" name="Google Shape;1892;g8b79e3fd38_3_1596"/>
            <p:cNvSpPr/>
            <p:nvPr/>
          </p:nvSpPr>
          <p:spPr>
            <a:xfrm>
              <a:off x="433174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3" name="Google Shape;1893;g8b79e3fd38_3_1596"/>
            <p:cNvSpPr/>
            <p:nvPr/>
          </p:nvSpPr>
          <p:spPr>
            <a:xfrm>
              <a:off x="433174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4" name="Google Shape;1894;g8b79e3fd38_3_1596"/>
            <p:cNvSpPr/>
            <p:nvPr/>
          </p:nvSpPr>
          <p:spPr>
            <a:xfrm>
              <a:off x="1622544"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5" name="Google Shape;1895;g8b79e3fd38_3_1596"/>
            <p:cNvSpPr/>
            <p:nvPr/>
          </p:nvSpPr>
          <p:spPr>
            <a:xfrm>
              <a:off x="1622544"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6" name="Google Shape;1896;g8b79e3fd38_3_1596"/>
            <p:cNvSpPr/>
            <p:nvPr/>
          </p:nvSpPr>
          <p:spPr>
            <a:xfrm>
              <a:off x="1622544"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7" name="Google Shape;1897;g8b79e3fd38_3_1596"/>
            <p:cNvSpPr/>
            <p:nvPr/>
          </p:nvSpPr>
          <p:spPr>
            <a:xfrm>
              <a:off x="1622544"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8" name="Google Shape;1898;g8b79e3fd38_3_1596"/>
            <p:cNvSpPr/>
            <p:nvPr/>
          </p:nvSpPr>
          <p:spPr>
            <a:xfrm>
              <a:off x="1622544"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899" name="Google Shape;1899;g8b79e3fd38_3_1596"/>
            <p:cNvSpPr/>
            <p:nvPr/>
          </p:nvSpPr>
          <p:spPr>
            <a:xfrm>
              <a:off x="1622544"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0" name="Google Shape;1900;g8b79e3fd38_3_1596"/>
            <p:cNvSpPr/>
            <p:nvPr/>
          </p:nvSpPr>
          <p:spPr>
            <a:xfrm>
              <a:off x="1622544"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1" name="Google Shape;1901;g8b79e3fd38_3_1596"/>
            <p:cNvSpPr/>
            <p:nvPr/>
          </p:nvSpPr>
          <p:spPr>
            <a:xfrm>
              <a:off x="487040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2" name="Google Shape;1902;g8b79e3fd38_3_1596"/>
            <p:cNvSpPr/>
            <p:nvPr/>
          </p:nvSpPr>
          <p:spPr>
            <a:xfrm>
              <a:off x="487040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3" name="Google Shape;1903;g8b79e3fd38_3_1596"/>
            <p:cNvSpPr/>
            <p:nvPr/>
          </p:nvSpPr>
          <p:spPr>
            <a:xfrm>
              <a:off x="487040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4" name="Google Shape;1904;g8b79e3fd38_3_1596"/>
            <p:cNvSpPr/>
            <p:nvPr/>
          </p:nvSpPr>
          <p:spPr>
            <a:xfrm>
              <a:off x="487040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5" name="Google Shape;1905;g8b79e3fd38_3_1596"/>
            <p:cNvSpPr/>
            <p:nvPr/>
          </p:nvSpPr>
          <p:spPr>
            <a:xfrm>
              <a:off x="487040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6" name="Google Shape;1906;g8b79e3fd38_3_1596"/>
            <p:cNvSpPr/>
            <p:nvPr/>
          </p:nvSpPr>
          <p:spPr>
            <a:xfrm>
              <a:off x="487040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7" name="Google Shape;1907;g8b79e3fd38_3_1596"/>
            <p:cNvSpPr/>
            <p:nvPr/>
          </p:nvSpPr>
          <p:spPr>
            <a:xfrm>
              <a:off x="487040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8" name="Google Shape;1908;g8b79e3fd38_3_1596"/>
            <p:cNvSpPr/>
            <p:nvPr/>
          </p:nvSpPr>
          <p:spPr>
            <a:xfrm>
              <a:off x="2162405"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09" name="Google Shape;1909;g8b79e3fd38_3_1596"/>
            <p:cNvSpPr/>
            <p:nvPr/>
          </p:nvSpPr>
          <p:spPr>
            <a:xfrm>
              <a:off x="2162405"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0" name="Google Shape;1910;g8b79e3fd38_3_1596"/>
            <p:cNvSpPr/>
            <p:nvPr/>
          </p:nvSpPr>
          <p:spPr>
            <a:xfrm>
              <a:off x="2162405"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1" name="Google Shape;1911;g8b79e3fd38_3_1596"/>
            <p:cNvSpPr/>
            <p:nvPr/>
          </p:nvSpPr>
          <p:spPr>
            <a:xfrm>
              <a:off x="2162405"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2" name="Google Shape;1912;g8b79e3fd38_3_1596"/>
            <p:cNvSpPr/>
            <p:nvPr/>
          </p:nvSpPr>
          <p:spPr>
            <a:xfrm>
              <a:off x="2162405"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3" name="Google Shape;1913;g8b79e3fd38_3_1596"/>
            <p:cNvSpPr/>
            <p:nvPr/>
          </p:nvSpPr>
          <p:spPr>
            <a:xfrm>
              <a:off x="2162405"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4" name="Google Shape;1914;g8b79e3fd38_3_1596"/>
            <p:cNvSpPr/>
            <p:nvPr/>
          </p:nvSpPr>
          <p:spPr>
            <a:xfrm>
              <a:off x="2162405"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5" name="Google Shape;1915;g8b79e3fd38_3_1596"/>
            <p:cNvSpPr/>
            <p:nvPr/>
          </p:nvSpPr>
          <p:spPr>
            <a:xfrm>
              <a:off x="541026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6" name="Google Shape;1916;g8b79e3fd38_3_1596"/>
            <p:cNvSpPr/>
            <p:nvPr/>
          </p:nvSpPr>
          <p:spPr>
            <a:xfrm>
              <a:off x="541026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7" name="Google Shape;1917;g8b79e3fd38_3_1596"/>
            <p:cNvSpPr/>
            <p:nvPr/>
          </p:nvSpPr>
          <p:spPr>
            <a:xfrm>
              <a:off x="541026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8" name="Google Shape;1918;g8b79e3fd38_3_1596"/>
            <p:cNvSpPr/>
            <p:nvPr/>
          </p:nvSpPr>
          <p:spPr>
            <a:xfrm>
              <a:off x="541026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19" name="Google Shape;1919;g8b79e3fd38_3_1596"/>
            <p:cNvSpPr/>
            <p:nvPr/>
          </p:nvSpPr>
          <p:spPr>
            <a:xfrm>
              <a:off x="541026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0" name="Google Shape;1920;g8b79e3fd38_3_1596"/>
            <p:cNvSpPr/>
            <p:nvPr/>
          </p:nvSpPr>
          <p:spPr>
            <a:xfrm>
              <a:off x="541026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1" name="Google Shape;1921;g8b79e3fd38_3_1596"/>
            <p:cNvSpPr/>
            <p:nvPr/>
          </p:nvSpPr>
          <p:spPr>
            <a:xfrm>
              <a:off x="541026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2" name="Google Shape;1922;g8b79e3fd38_3_1596"/>
            <p:cNvSpPr/>
            <p:nvPr/>
          </p:nvSpPr>
          <p:spPr>
            <a:xfrm>
              <a:off x="545144"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3" name="Google Shape;1923;g8b79e3fd38_3_1596"/>
            <p:cNvSpPr/>
            <p:nvPr/>
          </p:nvSpPr>
          <p:spPr>
            <a:xfrm>
              <a:off x="545144"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4" name="Google Shape;1924;g8b79e3fd38_3_1596"/>
            <p:cNvSpPr/>
            <p:nvPr/>
          </p:nvSpPr>
          <p:spPr>
            <a:xfrm>
              <a:off x="545144"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5" name="Google Shape;1925;g8b79e3fd38_3_1596"/>
            <p:cNvSpPr/>
            <p:nvPr/>
          </p:nvSpPr>
          <p:spPr>
            <a:xfrm>
              <a:off x="545144"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6" name="Google Shape;1926;g8b79e3fd38_3_1596"/>
            <p:cNvSpPr/>
            <p:nvPr/>
          </p:nvSpPr>
          <p:spPr>
            <a:xfrm>
              <a:off x="545144"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7" name="Google Shape;1927;g8b79e3fd38_3_1596"/>
            <p:cNvSpPr/>
            <p:nvPr/>
          </p:nvSpPr>
          <p:spPr>
            <a:xfrm>
              <a:off x="545144"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8" name="Google Shape;1928;g8b79e3fd38_3_1596"/>
            <p:cNvSpPr/>
            <p:nvPr/>
          </p:nvSpPr>
          <p:spPr>
            <a:xfrm>
              <a:off x="545144"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29" name="Google Shape;1929;g8b79e3fd38_3_1596"/>
            <p:cNvSpPr/>
            <p:nvPr/>
          </p:nvSpPr>
          <p:spPr>
            <a:xfrm>
              <a:off x="7039293"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0" name="Google Shape;1930;g8b79e3fd38_3_1596"/>
            <p:cNvSpPr/>
            <p:nvPr/>
          </p:nvSpPr>
          <p:spPr>
            <a:xfrm>
              <a:off x="7039293"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1" name="Google Shape;1931;g8b79e3fd38_3_1596"/>
            <p:cNvSpPr/>
            <p:nvPr/>
          </p:nvSpPr>
          <p:spPr>
            <a:xfrm>
              <a:off x="7039293"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2" name="Google Shape;1932;g8b79e3fd38_3_1596"/>
            <p:cNvSpPr/>
            <p:nvPr/>
          </p:nvSpPr>
          <p:spPr>
            <a:xfrm>
              <a:off x="7039293"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3" name="Google Shape;1933;g8b79e3fd38_3_1596"/>
            <p:cNvSpPr/>
            <p:nvPr/>
          </p:nvSpPr>
          <p:spPr>
            <a:xfrm>
              <a:off x="7039293"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4" name="Google Shape;1934;g8b79e3fd38_3_1596"/>
            <p:cNvSpPr/>
            <p:nvPr/>
          </p:nvSpPr>
          <p:spPr>
            <a:xfrm>
              <a:off x="7039293"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5" name="Google Shape;1935;g8b79e3fd38_3_1596"/>
            <p:cNvSpPr/>
            <p:nvPr/>
          </p:nvSpPr>
          <p:spPr>
            <a:xfrm>
              <a:off x="7039293"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6" name="Google Shape;1936;g8b79e3fd38_3_1596"/>
            <p:cNvSpPr/>
            <p:nvPr/>
          </p:nvSpPr>
          <p:spPr>
            <a:xfrm>
              <a:off x="379300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7" name="Google Shape;1937;g8b79e3fd38_3_1596"/>
            <p:cNvSpPr/>
            <p:nvPr/>
          </p:nvSpPr>
          <p:spPr>
            <a:xfrm>
              <a:off x="379300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8" name="Google Shape;1938;g8b79e3fd38_3_1596"/>
            <p:cNvSpPr/>
            <p:nvPr/>
          </p:nvSpPr>
          <p:spPr>
            <a:xfrm>
              <a:off x="379300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39" name="Google Shape;1939;g8b79e3fd38_3_1596"/>
            <p:cNvSpPr/>
            <p:nvPr/>
          </p:nvSpPr>
          <p:spPr>
            <a:xfrm>
              <a:off x="379300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0" name="Google Shape;1940;g8b79e3fd38_3_1596"/>
            <p:cNvSpPr/>
            <p:nvPr/>
          </p:nvSpPr>
          <p:spPr>
            <a:xfrm>
              <a:off x="379300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1" name="Google Shape;1941;g8b79e3fd38_3_1596"/>
            <p:cNvSpPr/>
            <p:nvPr/>
          </p:nvSpPr>
          <p:spPr>
            <a:xfrm>
              <a:off x="379300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2" name="Google Shape;1942;g8b79e3fd38_3_1596"/>
            <p:cNvSpPr/>
            <p:nvPr/>
          </p:nvSpPr>
          <p:spPr>
            <a:xfrm>
              <a:off x="379300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3" name="Google Shape;1943;g8b79e3fd38_3_1596"/>
            <p:cNvSpPr/>
            <p:nvPr/>
          </p:nvSpPr>
          <p:spPr>
            <a:xfrm>
              <a:off x="2711370"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4" name="Google Shape;1944;g8b79e3fd38_3_1596"/>
            <p:cNvSpPr/>
            <p:nvPr/>
          </p:nvSpPr>
          <p:spPr>
            <a:xfrm>
              <a:off x="2711370"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5" name="Google Shape;1945;g8b79e3fd38_3_1596"/>
            <p:cNvSpPr/>
            <p:nvPr/>
          </p:nvSpPr>
          <p:spPr>
            <a:xfrm>
              <a:off x="2711370"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6" name="Google Shape;1946;g8b79e3fd38_3_1596"/>
            <p:cNvSpPr/>
            <p:nvPr/>
          </p:nvSpPr>
          <p:spPr>
            <a:xfrm>
              <a:off x="2711370"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7" name="Google Shape;1947;g8b79e3fd38_3_1596"/>
            <p:cNvSpPr/>
            <p:nvPr/>
          </p:nvSpPr>
          <p:spPr>
            <a:xfrm>
              <a:off x="2711370"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8" name="Google Shape;1948;g8b79e3fd38_3_1596"/>
            <p:cNvSpPr/>
            <p:nvPr/>
          </p:nvSpPr>
          <p:spPr>
            <a:xfrm>
              <a:off x="2711370"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49" name="Google Shape;1949;g8b79e3fd38_3_1596"/>
            <p:cNvSpPr/>
            <p:nvPr/>
          </p:nvSpPr>
          <p:spPr>
            <a:xfrm>
              <a:off x="2711370"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0" name="Google Shape;1950;g8b79e3fd38_3_1596"/>
            <p:cNvSpPr/>
            <p:nvPr/>
          </p:nvSpPr>
          <p:spPr>
            <a:xfrm>
              <a:off x="595923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1" name="Google Shape;1951;g8b79e3fd38_3_1596"/>
            <p:cNvSpPr/>
            <p:nvPr/>
          </p:nvSpPr>
          <p:spPr>
            <a:xfrm>
              <a:off x="595923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2" name="Google Shape;1952;g8b79e3fd38_3_1596"/>
            <p:cNvSpPr/>
            <p:nvPr/>
          </p:nvSpPr>
          <p:spPr>
            <a:xfrm>
              <a:off x="595923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3" name="Google Shape;1953;g8b79e3fd38_3_1596"/>
            <p:cNvSpPr/>
            <p:nvPr/>
          </p:nvSpPr>
          <p:spPr>
            <a:xfrm>
              <a:off x="595923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4" name="Google Shape;1954;g8b79e3fd38_3_1596"/>
            <p:cNvSpPr/>
            <p:nvPr/>
          </p:nvSpPr>
          <p:spPr>
            <a:xfrm>
              <a:off x="595923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5" name="Google Shape;1955;g8b79e3fd38_3_1596"/>
            <p:cNvSpPr/>
            <p:nvPr/>
          </p:nvSpPr>
          <p:spPr>
            <a:xfrm>
              <a:off x="595923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6" name="Google Shape;1956;g8b79e3fd38_3_1596"/>
            <p:cNvSpPr/>
            <p:nvPr/>
          </p:nvSpPr>
          <p:spPr>
            <a:xfrm>
              <a:off x="595923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7" name="Google Shape;1957;g8b79e3fd38_3_1596"/>
            <p:cNvSpPr/>
            <p:nvPr/>
          </p:nvSpPr>
          <p:spPr>
            <a:xfrm>
              <a:off x="0"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8" name="Google Shape;1958;g8b79e3fd38_3_1596"/>
            <p:cNvSpPr/>
            <p:nvPr/>
          </p:nvSpPr>
          <p:spPr>
            <a:xfrm>
              <a:off x="0"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59" name="Google Shape;1959;g8b79e3fd38_3_1596"/>
            <p:cNvSpPr/>
            <p:nvPr/>
          </p:nvSpPr>
          <p:spPr>
            <a:xfrm>
              <a:off x="0"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0" name="Google Shape;1960;g8b79e3fd38_3_1596"/>
            <p:cNvSpPr/>
            <p:nvPr/>
          </p:nvSpPr>
          <p:spPr>
            <a:xfrm>
              <a:off x="0"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1" name="Google Shape;1961;g8b79e3fd38_3_1596"/>
            <p:cNvSpPr/>
            <p:nvPr/>
          </p:nvSpPr>
          <p:spPr>
            <a:xfrm>
              <a:off x="0"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2" name="Google Shape;1962;g8b79e3fd38_3_1596"/>
            <p:cNvSpPr/>
            <p:nvPr/>
          </p:nvSpPr>
          <p:spPr>
            <a:xfrm>
              <a:off x="0"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3" name="Google Shape;1963;g8b79e3fd38_3_1596"/>
            <p:cNvSpPr/>
            <p:nvPr/>
          </p:nvSpPr>
          <p:spPr>
            <a:xfrm>
              <a:off x="0"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4" name="Google Shape;1964;g8b79e3fd38_3_1596"/>
            <p:cNvSpPr/>
            <p:nvPr/>
          </p:nvSpPr>
          <p:spPr>
            <a:xfrm>
              <a:off x="649414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5" name="Google Shape;1965;g8b79e3fd38_3_1596"/>
            <p:cNvSpPr/>
            <p:nvPr/>
          </p:nvSpPr>
          <p:spPr>
            <a:xfrm>
              <a:off x="649414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6" name="Google Shape;1966;g8b79e3fd38_3_1596"/>
            <p:cNvSpPr/>
            <p:nvPr/>
          </p:nvSpPr>
          <p:spPr>
            <a:xfrm>
              <a:off x="649414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7" name="Google Shape;1967;g8b79e3fd38_3_1596"/>
            <p:cNvSpPr/>
            <p:nvPr/>
          </p:nvSpPr>
          <p:spPr>
            <a:xfrm>
              <a:off x="649414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8" name="Google Shape;1968;g8b79e3fd38_3_1596"/>
            <p:cNvSpPr/>
            <p:nvPr/>
          </p:nvSpPr>
          <p:spPr>
            <a:xfrm>
              <a:off x="649414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69" name="Google Shape;1969;g8b79e3fd38_3_1596"/>
            <p:cNvSpPr/>
            <p:nvPr/>
          </p:nvSpPr>
          <p:spPr>
            <a:xfrm>
              <a:off x="649414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0" name="Google Shape;1970;g8b79e3fd38_3_1596"/>
            <p:cNvSpPr/>
            <p:nvPr/>
          </p:nvSpPr>
          <p:spPr>
            <a:xfrm>
              <a:off x="649414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1" name="Google Shape;1971;g8b79e3fd38_3_1596"/>
            <p:cNvSpPr/>
            <p:nvPr/>
          </p:nvSpPr>
          <p:spPr>
            <a:xfrm>
              <a:off x="324786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2" name="Google Shape;1972;g8b79e3fd38_3_1596"/>
            <p:cNvSpPr/>
            <p:nvPr/>
          </p:nvSpPr>
          <p:spPr>
            <a:xfrm>
              <a:off x="324786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3" name="Google Shape;1973;g8b79e3fd38_3_1596"/>
            <p:cNvSpPr/>
            <p:nvPr/>
          </p:nvSpPr>
          <p:spPr>
            <a:xfrm>
              <a:off x="324786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4" name="Google Shape;1974;g8b79e3fd38_3_1596"/>
            <p:cNvSpPr/>
            <p:nvPr/>
          </p:nvSpPr>
          <p:spPr>
            <a:xfrm>
              <a:off x="324786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5" name="Google Shape;1975;g8b79e3fd38_3_1596"/>
            <p:cNvSpPr/>
            <p:nvPr/>
          </p:nvSpPr>
          <p:spPr>
            <a:xfrm>
              <a:off x="324786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6" name="Google Shape;1976;g8b79e3fd38_3_1596"/>
            <p:cNvSpPr/>
            <p:nvPr/>
          </p:nvSpPr>
          <p:spPr>
            <a:xfrm>
              <a:off x="324786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sp>
          <p:nvSpPr>
            <p:cNvPr id="1977" name="Google Shape;1977;g8b79e3fd38_3_1596"/>
            <p:cNvSpPr/>
            <p:nvPr/>
          </p:nvSpPr>
          <p:spPr>
            <a:xfrm>
              <a:off x="324786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FFFFFF"/>
            </a:solidFill>
            <a:ln>
              <a:noFill/>
            </a:ln>
          </p:spPr>
        </p:sp>
      </p:grpSp>
      <p:sp>
        <p:nvSpPr>
          <p:cNvPr id="1978" name="Google Shape;1978;g8b79e3fd38_3_1596"/>
          <p:cNvSpPr txBox="1"/>
          <p:nvPr/>
        </p:nvSpPr>
        <p:spPr>
          <a:xfrm>
            <a:off x="838200" y="2961425"/>
            <a:ext cx="6126600" cy="1220700"/>
          </a:xfrm>
          <a:prstGeom prst="rect">
            <a:avLst/>
          </a:prstGeom>
          <a:solidFill>
            <a:srgbClr val="7E151A"/>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F3F3F"/>
              </a:buClr>
              <a:buSzPts val="3100"/>
              <a:buFont typeface="Century Gothic"/>
              <a:buNone/>
            </a:pPr>
            <a:r>
              <a:rPr b="1" lang="en-US" sz="5299">
                <a:solidFill>
                  <a:srgbClr val="FFFFFF"/>
                </a:solidFill>
                <a:latin typeface="Century Gothic"/>
                <a:ea typeface="Century Gothic"/>
                <a:cs typeface="Century Gothic"/>
                <a:sym typeface="Century Gothic"/>
              </a:rPr>
              <a:t>What is DevOps</a:t>
            </a:r>
            <a:endParaRPr b="1" sz="14099">
              <a:solidFill>
                <a:srgbClr val="FFFFFF"/>
              </a:solidFill>
              <a:latin typeface="Spartan"/>
              <a:ea typeface="Spartan"/>
              <a:cs typeface="Spartan"/>
              <a:sym typeface="Spartan"/>
            </a:endParaRPr>
          </a:p>
        </p:txBody>
      </p:sp>
      <p:pic>
        <p:nvPicPr>
          <p:cNvPr id="1979" name="Google Shape;1979;g8b79e3fd38_3_1596"/>
          <p:cNvPicPr preferRelativeResize="0"/>
          <p:nvPr/>
        </p:nvPicPr>
        <p:blipFill>
          <a:blip r:embed="rId3">
            <a:alphaModFix/>
          </a:blip>
          <a:stretch>
            <a:fillRect/>
          </a:stretch>
        </p:blipFill>
        <p:spPr>
          <a:xfrm>
            <a:off x="838200" y="5355799"/>
            <a:ext cx="5945450" cy="3847556"/>
          </a:xfrm>
          <a:prstGeom prst="rect">
            <a:avLst/>
          </a:prstGeom>
          <a:noFill/>
          <a:ln>
            <a:noFill/>
          </a:ln>
        </p:spPr>
      </p:pic>
      <p:sp>
        <p:nvSpPr>
          <p:cNvPr id="1980" name="Google Shape;1980;g8b79e3fd38_3_1596"/>
          <p:cNvSpPr txBox="1"/>
          <p:nvPr/>
        </p:nvSpPr>
        <p:spPr>
          <a:xfrm>
            <a:off x="8347650" y="2006800"/>
            <a:ext cx="8162100" cy="51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Century Gothic"/>
                <a:ea typeface="Century Gothic"/>
                <a:cs typeface="Century Gothic"/>
                <a:sym typeface="Century Gothic"/>
              </a:rPr>
              <a:t>“Imagine a world where product owners, Development, QA, IT Operations and InfoSec work together, not only to help each other, but also to ensure that the overall organization succeeds. </a:t>
            </a:r>
            <a:endParaRPr sz="36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t/>
            </a:r>
            <a:endParaRPr sz="36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t/>
            </a:r>
            <a:endParaRPr sz="36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Font typeface="Arial"/>
              <a:buNone/>
            </a:pPr>
            <a:r>
              <a:rPr lang="en-US" sz="3600">
                <a:solidFill>
                  <a:schemeClr val="lt1"/>
                </a:solidFill>
                <a:latin typeface="Century Gothic"/>
                <a:ea typeface="Century Gothic"/>
                <a:cs typeface="Century Gothic"/>
                <a:sym typeface="Century Gothic"/>
              </a:rPr>
              <a:t>By working towards a common goal, they enable the fast flow of planned work into production, while achieving world-class stability, reliability, availability and security.”</a:t>
            </a:r>
            <a:endParaRPr sz="26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grpSp>
        <p:nvGrpSpPr>
          <p:cNvPr id="1985" name="Google Shape;1985;g8b79e3fd38_0_0"/>
          <p:cNvGrpSpPr/>
          <p:nvPr/>
        </p:nvGrpSpPr>
        <p:grpSpPr>
          <a:xfrm>
            <a:off x="13789369" y="1163063"/>
            <a:ext cx="3270923" cy="8044518"/>
            <a:chOff x="0" y="0"/>
            <a:chExt cx="4361230" cy="10726023"/>
          </a:xfrm>
        </p:grpSpPr>
        <p:sp>
          <p:nvSpPr>
            <p:cNvPr id="1986" name="Google Shape;1986;g8b79e3fd38_0_0"/>
            <p:cNvSpPr/>
            <p:nvPr/>
          </p:nvSpPr>
          <p:spPr>
            <a:xfrm>
              <a:off x="211016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g8b79e3fd38_0_0"/>
            <p:cNvSpPr/>
            <p:nvPr/>
          </p:nvSpPr>
          <p:spPr>
            <a:xfrm>
              <a:off x="211016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g8b79e3fd38_0_0"/>
            <p:cNvSpPr/>
            <p:nvPr/>
          </p:nvSpPr>
          <p:spPr>
            <a:xfrm>
              <a:off x="211016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g8b79e3fd38_0_0"/>
            <p:cNvSpPr/>
            <p:nvPr/>
          </p:nvSpPr>
          <p:spPr>
            <a:xfrm>
              <a:off x="211016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g8b79e3fd38_0_0"/>
            <p:cNvSpPr/>
            <p:nvPr/>
          </p:nvSpPr>
          <p:spPr>
            <a:xfrm>
              <a:off x="211016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g8b79e3fd38_0_0"/>
            <p:cNvSpPr/>
            <p:nvPr/>
          </p:nvSpPr>
          <p:spPr>
            <a:xfrm>
              <a:off x="211016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g8b79e3fd38_0_0"/>
            <p:cNvSpPr/>
            <p:nvPr/>
          </p:nvSpPr>
          <p:spPr>
            <a:xfrm>
              <a:off x="211016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g8b79e3fd38_0_0"/>
            <p:cNvSpPr/>
            <p:nvPr/>
          </p:nvSpPr>
          <p:spPr>
            <a:xfrm>
              <a:off x="2648826"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g8b79e3fd38_0_0"/>
            <p:cNvSpPr/>
            <p:nvPr/>
          </p:nvSpPr>
          <p:spPr>
            <a:xfrm>
              <a:off x="2648826"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g8b79e3fd38_0_0"/>
            <p:cNvSpPr/>
            <p:nvPr/>
          </p:nvSpPr>
          <p:spPr>
            <a:xfrm>
              <a:off x="2648826"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g8b79e3fd38_0_0"/>
            <p:cNvSpPr/>
            <p:nvPr/>
          </p:nvSpPr>
          <p:spPr>
            <a:xfrm>
              <a:off x="2648826"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g8b79e3fd38_0_0"/>
            <p:cNvSpPr/>
            <p:nvPr/>
          </p:nvSpPr>
          <p:spPr>
            <a:xfrm>
              <a:off x="2648826"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g8b79e3fd38_0_0"/>
            <p:cNvSpPr/>
            <p:nvPr/>
          </p:nvSpPr>
          <p:spPr>
            <a:xfrm>
              <a:off x="2648826"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g8b79e3fd38_0_0"/>
            <p:cNvSpPr/>
            <p:nvPr/>
          </p:nvSpPr>
          <p:spPr>
            <a:xfrm>
              <a:off x="2648826"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g8b79e3fd38_0_0"/>
            <p:cNvSpPr/>
            <p:nvPr/>
          </p:nvSpPr>
          <p:spPr>
            <a:xfrm>
              <a:off x="130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g8b79e3fd38_0_0"/>
            <p:cNvSpPr/>
            <p:nvPr/>
          </p:nvSpPr>
          <p:spPr>
            <a:xfrm>
              <a:off x="130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g8b79e3fd38_0_0"/>
            <p:cNvSpPr/>
            <p:nvPr/>
          </p:nvSpPr>
          <p:spPr>
            <a:xfrm>
              <a:off x="130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g8b79e3fd38_0_0"/>
            <p:cNvSpPr/>
            <p:nvPr/>
          </p:nvSpPr>
          <p:spPr>
            <a:xfrm>
              <a:off x="130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g8b79e3fd38_0_0"/>
            <p:cNvSpPr/>
            <p:nvPr/>
          </p:nvSpPr>
          <p:spPr>
            <a:xfrm>
              <a:off x="318868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g8b79e3fd38_0_0"/>
            <p:cNvSpPr/>
            <p:nvPr/>
          </p:nvSpPr>
          <p:spPr>
            <a:xfrm>
              <a:off x="318868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g8b79e3fd38_0_0"/>
            <p:cNvSpPr/>
            <p:nvPr/>
          </p:nvSpPr>
          <p:spPr>
            <a:xfrm>
              <a:off x="318868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g8b79e3fd38_0_0"/>
            <p:cNvSpPr/>
            <p:nvPr/>
          </p:nvSpPr>
          <p:spPr>
            <a:xfrm>
              <a:off x="318868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g8b79e3fd38_0_0"/>
            <p:cNvSpPr/>
            <p:nvPr/>
          </p:nvSpPr>
          <p:spPr>
            <a:xfrm>
              <a:off x="130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g8b79e3fd38_0_0"/>
            <p:cNvSpPr/>
            <p:nvPr/>
          </p:nvSpPr>
          <p:spPr>
            <a:xfrm>
              <a:off x="130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g8b79e3fd38_0_0"/>
            <p:cNvSpPr/>
            <p:nvPr/>
          </p:nvSpPr>
          <p:spPr>
            <a:xfrm>
              <a:off x="130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g8b79e3fd38_0_0"/>
            <p:cNvSpPr/>
            <p:nvPr/>
          </p:nvSpPr>
          <p:spPr>
            <a:xfrm>
              <a:off x="318868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g8b79e3fd38_0_0"/>
            <p:cNvSpPr/>
            <p:nvPr/>
          </p:nvSpPr>
          <p:spPr>
            <a:xfrm>
              <a:off x="318868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g8b79e3fd38_0_0"/>
            <p:cNvSpPr/>
            <p:nvPr/>
          </p:nvSpPr>
          <p:spPr>
            <a:xfrm>
              <a:off x="318868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g8b79e3fd38_0_0"/>
            <p:cNvSpPr/>
            <p:nvPr/>
          </p:nvSpPr>
          <p:spPr>
            <a:xfrm>
              <a:off x="55027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g8b79e3fd38_0_0"/>
            <p:cNvSpPr/>
            <p:nvPr/>
          </p:nvSpPr>
          <p:spPr>
            <a:xfrm>
              <a:off x="55027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g8b79e3fd38_0_0"/>
            <p:cNvSpPr/>
            <p:nvPr/>
          </p:nvSpPr>
          <p:spPr>
            <a:xfrm>
              <a:off x="55027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g8b79e3fd38_0_0"/>
            <p:cNvSpPr/>
            <p:nvPr/>
          </p:nvSpPr>
          <p:spPr>
            <a:xfrm>
              <a:off x="55027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g8b79e3fd38_0_0"/>
            <p:cNvSpPr/>
            <p:nvPr/>
          </p:nvSpPr>
          <p:spPr>
            <a:xfrm>
              <a:off x="373765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g8b79e3fd38_0_0"/>
            <p:cNvSpPr/>
            <p:nvPr/>
          </p:nvSpPr>
          <p:spPr>
            <a:xfrm>
              <a:off x="373765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g8b79e3fd38_0_0"/>
            <p:cNvSpPr/>
            <p:nvPr/>
          </p:nvSpPr>
          <p:spPr>
            <a:xfrm>
              <a:off x="373765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g8b79e3fd38_0_0"/>
            <p:cNvSpPr/>
            <p:nvPr/>
          </p:nvSpPr>
          <p:spPr>
            <a:xfrm>
              <a:off x="373765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g8b79e3fd38_0_0"/>
            <p:cNvSpPr/>
            <p:nvPr/>
          </p:nvSpPr>
          <p:spPr>
            <a:xfrm>
              <a:off x="55027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g8b79e3fd38_0_0"/>
            <p:cNvSpPr/>
            <p:nvPr/>
          </p:nvSpPr>
          <p:spPr>
            <a:xfrm>
              <a:off x="55027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g8b79e3fd38_0_0"/>
            <p:cNvSpPr/>
            <p:nvPr/>
          </p:nvSpPr>
          <p:spPr>
            <a:xfrm>
              <a:off x="55027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g8b79e3fd38_0_0"/>
            <p:cNvSpPr/>
            <p:nvPr/>
          </p:nvSpPr>
          <p:spPr>
            <a:xfrm>
              <a:off x="373765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g8b79e3fd38_0_0"/>
            <p:cNvSpPr/>
            <p:nvPr/>
          </p:nvSpPr>
          <p:spPr>
            <a:xfrm>
              <a:off x="373765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g8b79e3fd38_0_0"/>
            <p:cNvSpPr/>
            <p:nvPr/>
          </p:nvSpPr>
          <p:spPr>
            <a:xfrm>
              <a:off x="373765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g8b79e3fd38_0_0"/>
            <p:cNvSpPr/>
            <p:nvPr/>
          </p:nvSpPr>
          <p:spPr>
            <a:xfrm>
              <a:off x="108893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g8b79e3fd38_0_0"/>
            <p:cNvSpPr/>
            <p:nvPr/>
          </p:nvSpPr>
          <p:spPr>
            <a:xfrm>
              <a:off x="108893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g8b79e3fd38_0_0"/>
            <p:cNvSpPr/>
            <p:nvPr/>
          </p:nvSpPr>
          <p:spPr>
            <a:xfrm>
              <a:off x="108893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g8b79e3fd38_0_0"/>
            <p:cNvSpPr/>
            <p:nvPr/>
          </p:nvSpPr>
          <p:spPr>
            <a:xfrm>
              <a:off x="108893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g8b79e3fd38_0_0"/>
            <p:cNvSpPr/>
            <p:nvPr/>
          </p:nvSpPr>
          <p:spPr>
            <a:xfrm>
              <a:off x="4276313"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g8b79e3fd38_0_0"/>
            <p:cNvSpPr/>
            <p:nvPr/>
          </p:nvSpPr>
          <p:spPr>
            <a:xfrm>
              <a:off x="4276313"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g8b79e3fd38_0_0"/>
            <p:cNvSpPr/>
            <p:nvPr/>
          </p:nvSpPr>
          <p:spPr>
            <a:xfrm>
              <a:off x="4276313"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g8b79e3fd38_0_0"/>
            <p:cNvSpPr/>
            <p:nvPr/>
          </p:nvSpPr>
          <p:spPr>
            <a:xfrm>
              <a:off x="4276313"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g8b79e3fd38_0_0"/>
            <p:cNvSpPr/>
            <p:nvPr/>
          </p:nvSpPr>
          <p:spPr>
            <a:xfrm>
              <a:off x="108893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g8b79e3fd38_0_0"/>
            <p:cNvSpPr/>
            <p:nvPr/>
          </p:nvSpPr>
          <p:spPr>
            <a:xfrm>
              <a:off x="108893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g8b79e3fd38_0_0"/>
            <p:cNvSpPr/>
            <p:nvPr/>
          </p:nvSpPr>
          <p:spPr>
            <a:xfrm>
              <a:off x="108893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g8b79e3fd38_0_0"/>
            <p:cNvSpPr/>
            <p:nvPr/>
          </p:nvSpPr>
          <p:spPr>
            <a:xfrm>
              <a:off x="4276313"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g8b79e3fd38_0_0"/>
            <p:cNvSpPr/>
            <p:nvPr/>
          </p:nvSpPr>
          <p:spPr>
            <a:xfrm>
              <a:off x="4276313"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g8b79e3fd38_0_0"/>
            <p:cNvSpPr/>
            <p:nvPr/>
          </p:nvSpPr>
          <p:spPr>
            <a:xfrm>
              <a:off x="4276313"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g8b79e3fd38_0_0"/>
            <p:cNvSpPr/>
            <p:nvPr/>
          </p:nvSpPr>
          <p:spPr>
            <a:xfrm>
              <a:off x="162879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g8b79e3fd38_0_0"/>
            <p:cNvSpPr/>
            <p:nvPr/>
          </p:nvSpPr>
          <p:spPr>
            <a:xfrm>
              <a:off x="162879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g8b79e3fd38_0_0"/>
            <p:cNvSpPr/>
            <p:nvPr/>
          </p:nvSpPr>
          <p:spPr>
            <a:xfrm>
              <a:off x="162879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g8b79e3fd38_0_0"/>
            <p:cNvSpPr/>
            <p:nvPr/>
          </p:nvSpPr>
          <p:spPr>
            <a:xfrm>
              <a:off x="162879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g8b79e3fd38_0_0"/>
            <p:cNvSpPr/>
            <p:nvPr/>
          </p:nvSpPr>
          <p:spPr>
            <a:xfrm>
              <a:off x="162879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g8b79e3fd38_0_0"/>
            <p:cNvSpPr/>
            <p:nvPr/>
          </p:nvSpPr>
          <p:spPr>
            <a:xfrm>
              <a:off x="162879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g8b79e3fd38_0_0"/>
            <p:cNvSpPr/>
            <p:nvPr/>
          </p:nvSpPr>
          <p:spPr>
            <a:xfrm>
              <a:off x="162879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g8b79e3fd38_0_0"/>
            <p:cNvSpPr/>
            <p:nvPr/>
          </p:nvSpPr>
          <p:spPr>
            <a:xfrm>
              <a:off x="2648719"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0" name="Google Shape;2050;g8b79e3fd38_0_0"/>
            <p:cNvSpPr/>
            <p:nvPr/>
          </p:nvSpPr>
          <p:spPr>
            <a:xfrm>
              <a:off x="264871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1" name="Google Shape;2051;g8b79e3fd38_0_0"/>
            <p:cNvSpPr/>
            <p:nvPr/>
          </p:nvSpPr>
          <p:spPr>
            <a:xfrm>
              <a:off x="264871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2" name="Google Shape;2052;g8b79e3fd38_0_0"/>
            <p:cNvSpPr/>
            <p:nvPr/>
          </p:nvSpPr>
          <p:spPr>
            <a:xfrm>
              <a:off x="264871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3" name="Google Shape;2053;g8b79e3fd38_0_0"/>
            <p:cNvSpPr/>
            <p:nvPr/>
          </p:nvSpPr>
          <p:spPr>
            <a:xfrm>
              <a:off x="264871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4" name="Google Shape;2054;g8b79e3fd38_0_0"/>
            <p:cNvSpPr/>
            <p:nvPr/>
          </p:nvSpPr>
          <p:spPr>
            <a:xfrm>
              <a:off x="264871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5" name="Google Shape;2055;g8b79e3fd38_0_0"/>
            <p:cNvSpPr/>
            <p:nvPr/>
          </p:nvSpPr>
          <p:spPr>
            <a:xfrm>
              <a:off x="264871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6" name="Google Shape;2056;g8b79e3fd38_0_0"/>
            <p:cNvSpPr/>
            <p:nvPr/>
          </p:nvSpPr>
          <p:spPr>
            <a:xfrm>
              <a:off x="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7" name="Google Shape;2057;g8b79e3fd38_0_0"/>
            <p:cNvSpPr/>
            <p:nvPr/>
          </p:nvSpPr>
          <p:spPr>
            <a:xfrm>
              <a:off x="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8" name="Google Shape;2058;g8b79e3fd38_0_0"/>
            <p:cNvSpPr/>
            <p:nvPr/>
          </p:nvSpPr>
          <p:spPr>
            <a:xfrm>
              <a:off x="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59" name="Google Shape;2059;g8b79e3fd38_0_0"/>
            <p:cNvSpPr/>
            <p:nvPr/>
          </p:nvSpPr>
          <p:spPr>
            <a:xfrm>
              <a:off x="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0" name="Google Shape;2060;g8b79e3fd38_0_0"/>
            <p:cNvSpPr/>
            <p:nvPr/>
          </p:nvSpPr>
          <p:spPr>
            <a:xfrm>
              <a:off x="318738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1" name="Google Shape;2061;g8b79e3fd38_0_0"/>
            <p:cNvSpPr/>
            <p:nvPr/>
          </p:nvSpPr>
          <p:spPr>
            <a:xfrm>
              <a:off x="318738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2" name="Google Shape;2062;g8b79e3fd38_0_0"/>
            <p:cNvSpPr/>
            <p:nvPr/>
          </p:nvSpPr>
          <p:spPr>
            <a:xfrm>
              <a:off x="318738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3" name="Google Shape;2063;g8b79e3fd38_0_0"/>
            <p:cNvSpPr/>
            <p:nvPr/>
          </p:nvSpPr>
          <p:spPr>
            <a:xfrm>
              <a:off x="318738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4" name="Google Shape;2064;g8b79e3fd38_0_0"/>
            <p:cNvSpPr/>
            <p:nvPr/>
          </p:nvSpPr>
          <p:spPr>
            <a:xfrm>
              <a:off x="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5" name="Google Shape;2065;g8b79e3fd38_0_0"/>
            <p:cNvSpPr/>
            <p:nvPr/>
          </p:nvSpPr>
          <p:spPr>
            <a:xfrm>
              <a:off x="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6" name="Google Shape;2066;g8b79e3fd38_0_0"/>
            <p:cNvSpPr/>
            <p:nvPr/>
          </p:nvSpPr>
          <p:spPr>
            <a:xfrm>
              <a:off x="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7" name="Google Shape;2067;g8b79e3fd38_0_0"/>
            <p:cNvSpPr/>
            <p:nvPr/>
          </p:nvSpPr>
          <p:spPr>
            <a:xfrm>
              <a:off x="318738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8" name="Google Shape;2068;g8b79e3fd38_0_0"/>
            <p:cNvSpPr/>
            <p:nvPr/>
          </p:nvSpPr>
          <p:spPr>
            <a:xfrm>
              <a:off x="318738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69" name="Google Shape;2069;g8b79e3fd38_0_0"/>
            <p:cNvSpPr/>
            <p:nvPr/>
          </p:nvSpPr>
          <p:spPr>
            <a:xfrm>
              <a:off x="318738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0" name="Google Shape;2070;g8b79e3fd38_0_0"/>
            <p:cNvSpPr/>
            <p:nvPr/>
          </p:nvSpPr>
          <p:spPr>
            <a:xfrm>
              <a:off x="53986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1" name="Google Shape;2071;g8b79e3fd38_0_0"/>
            <p:cNvSpPr/>
            <p:nvPr/>
          </p:nvSpPr>
          <p:spPr>
            <a:xfrm>
              <a:off x="53986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2" name="Google Shape;2072;g8b79e3fd38_0_0"/>
            <p:cNvSpPr/>
            <p:nvPr/>
          </p:nvSpPr>
          <p:spPr>
            <a:xfrm>
              <a:off x="53986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3" name="Google Shape;2073;g8b79e3fd38_0_0"/>
            <p:cNvSpPr/>
            <p:nvPr/>
          </p:nvSpPr>
          <p:spPr>
            <a:xfrm>
              <a:off x="53986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4" name="Google Shape;2074;g8b79e3fd38_0_0"/>
            <p:cNvSpPr/>
            <p:nvPr/>
          </p:nvSpPr>
          <p:spPr>
            <a:xfrm>
              <a:off x="372724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5" name="Google Shape;2075;g8b79e3fd38_0_0"/>
            <p:cNvSpPr/>
            <p:nvPr/>
          </p:nvSpPr>
          <p:spPr>
            <a:xfrm>
              <a:off x="372724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6" name="Google Shape;2076;g8b79e3fd38_0_0"/>
            <p:cNvSpPr/>
            <p:nvPr/>
          </p:nvSpPr>
          <p:spPr>
            <a:xfrm>
              <a:off x="372724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7" name="Google Shape;2077;g8b79e3fd38_0_0"/>
            <p:cNvSpPr/>
            <p:nvPr/>
          </p:nvSpPr>
          <p:spPr>
            <a:xfrm>
              <a:off x="372724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8" name="Google Shape;2078;g8b79e3fd38_0_0"/>
            <p:cNvSpPr/>
            <p:nvPr/>
          </p:nvSpPr>
          <p:spPr>
            <a:xfrm>
              <a:off x="53986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79" name="Google Shape;2079;g8b79e3fd38_0_0"/>
            <p:cNvSpPr/>
            <p:nvPr/>
          </p:nvSpPr>
          <p:spPr>
            <a:xfrm>
              <a:off x="53986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0" name="Google Shape;2080;g8b79e3fd38_0_0"/>
            <p:cNvSpPr/>
            <p:nvPr/>
          </p:nvSpPr>
          <p:spPr>
            <a:xfrm>
              <a:off x="53986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1" name="Google Shape;2081;g8b79e3fd38_0_0"/>
            <p:cNvSpPr/>
            <p:nvPr/>
          </p:nvSpPr>
          <p:spPr>
            <a:xfrm>
              <a:off x="372724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2" name="Google Shape;2082;g8b79e3fd38_0_0"/>
            <p:cNvSpPr/>
            <p:nvPr/>
          </p:nvSpPr>
          <p:spPr>
            <a:xfrm>
              <a:off x="372724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3" name="Google Shape;2083;g8b79e3fd38_0_0"/>
            <p:cNvSpPr/>
            <p:nvPr/>
          </p:nvSpPr>
          <p:spPr>
            <a:xfrm>
              <a:off x="372724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4" name="Google Shape;2084;g8b79e3fd38_0_0"/>
            <p:cNvSpPr/>
            <p:nvPr/>
          </p:nvSpPr>
          <p:spPr>
            <a:xfrm>
              <a:off x="210998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5" name="Google Shape;2085;g8b79e3fd38_0_0"/>
            <p:cNvSpPr/>
            <p:nvPr/>
          </p:nvSpPr>
          <p:spPr>
            <a:xfrm>
              <a:off x="210998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6" name="Google Shape;2086;g8b79e3fd38_0_0"/>
            <p:cNvSpPr/>
            <p:nvPr/>
          </p:nvSpPr>
          <p:spPr>
            <a:xfrm>
              <a:off x="210998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7" name="Google Shape;2087;g8b79e3fd38_0_0"/>
            <p:cNvSpPr/>
            <p:nvPr/>
          </p:nvSpPr>
          <p:spPr>
            <a:xfrm>
              <a:off x="210998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8" name="Google Shape;2088;g8b79e3fd38_0_0"/>
            <p:cNvSpPr/>
            <p:nvPr/>
          </p:nvSpPr>
          <p:spPr>
            <a:xfrm>
              <a:off x="210998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89" name="Google Shape;2089;g8b79e3fd38_0_0"/>
            <p:cNvSpPr/>
            <p:nvPr/>
          </p:nvSpPr>
          <p:spPr>
            <a:xfrm>
              <a:off x="210998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0" name="Google Shape;2090;g8b79e3fd38_0_0"/>
            <p:cNvSpPr/>
            <p:nvPr/>
          </p:nvSpPr>
          <p:spPr>
            <a:xfrm>
              <a:off x="210998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1" name="Google Shape;2091;g8b79e3fd38_0_0"/>
            <p:cNvSpPr/>
            <p:nvPr/>
          </p:nvSpPr>
          <p:spPr>
            <a:xfrm>
              <a:off x="108882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2" name="Google Shape;2092;g8b79e3fd38_0_0"/>
            <p:cNvSpPr/>
            <p:nvPr/>
          </p:nvSpPr>
          <p:spPr>
            <a:xfrm>
              <a:off x="108882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3" name="Google Shape;2093;g8b79e3fd38_0_0"/>
            <p:cNvSpPr/>
            <p:nvPr/>
          </p:nvSpPr>
          <p:spPr>
            <a:xfrm>
              <a:off x="108882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4" name="Google Shape;2094;g8b79e3fd38_0_0"/>
            <p:cNvSpPr/>
            <p:nvPr/>
          </p:nvSpPr>
          <p:spPr>
            <a:xfrm>
              <a:off x="108882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5" name="Google Shape;2095;g8b79e3fd38_0_0"/>
            <p:cNvSpPr/>
            <p:nvPr/>
          </p:nvSpPr>
          <p:spPr>
            <a:xfrm>
              <a:off x="427620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6" name="Google Shape;2096;g8b79e3fd38_0_0"/>
            <p:cNvSpPr/>
            <p:nvPr/>
          </p:nvSpPr>
          <p:spPr>
            <a:xfrm>
              <a:off x="427620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7" name="Google Shape;2097;g8b79e3fd38_0_0"/>
            <p:cNvSpPr/>
            <p:nvPr/>
          </p:nvSpPr>
          <p:spPr>
            <a:xfrm>
              <a:off x="427620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8" name="Google Shape;2098;g8b79e3fd38_0_0"/>
            <p:cNvSpPr/>
            <p:nvPr/>
          </p:nvSpPr>
          <p:spPr>
            <a:xfrm>
              <a:off x="427620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099" name="Google Shape;2099;g8b79e3fd38_0_0"/>
            <p:cNvSpPr/>
            <p:nvPr/>
          </p:nvSpPr>
          <p:spPr>
            <a:xfrm>
              <a:off x="108882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0" name="Google Shape;2100;g8b79e3fd38_0_0"/>
            <p:cNvSpPr/>
            <p:nvPr/>
          </p:nvSpPr>
          <p:spPr>
            <a:xfrm>
              <a:off x="108882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1" name="Google Shape;2101;g8b79e3fd38_0_0"/>
            <p:cNvSpPr/>
            <p:nvPr/>
          </p:nvSpPr>
          <p:spPr>
            <a:xfrm>
              <a:off x="108882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2" name="Google Shape;2102;g8b79e3fd38_0_0"/>
            <p:cNvSpPr/>
            <p:nvPr/>
          </p:nvSpPr>
          <p:spPr>
            <a:xfrm>
              <a:off x="427620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3" name="Google Shape;2103;g8b79e3fd38_0_0"/>
            <p:cNvSpPr/>
            <p:nvPr/>
          </p:nvSpPr>
          <p:spPr>
            <a:xfrm>
              <a:off x="427620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4" name="Google Shape;2104;g8b79e3fd38_0_0"/>
            <p:cNvSpPr/>
            <p:nvPr/>
          </p:nvSpPr>
          <p:spPr>
            <a:xfrm>
              <a:off x="427620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5" name="Google Shape;2105;g8b79e3fd38_0_0"/>
            <p:cNvSpPr/>
            <p:nvPr/>
          </p:nvSpPr>
          <p:spPr>
            <a:xfrm>
              <a:off x="162748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6" name="Google Shape;2106;g8b79e3fd38_0_0"/>
            <p:cNvSpPr/>
            <p:nvPr/>
          </p:nvSpPr>
          <p:spPr>
            <a:xfrm>
              <a:off x="162748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7" name="Google Shape;2107;g8b79e3fd38_0_0"/>
            <p:cNvSpPr/>
            <p:nvPr/>
          </p:nvSpPr>
          <p:spPr>
            <a:xfrm>
              <a:off x="162748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8" name="Google Shape;2108;g8b79e3fd38_0_0"/>
            <p:cNvSpPr/>
            <p:nvPr/>
          </p:nvSpPr>
          <p:spPr>
            <a:xfrm>
              <a:off x="162748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09" name="Google Shape;2109;g8b79e3fd38_0_0"/>
            <p:cNvSpPr/>
            <p:nvPr/>
          </p:nvSpPr>
          <p:spPr>
            <a:xfrm>
              <a:off x="162748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10" name="Google Shape;2110;g8b79e3fd38_0_0"/>
            <p:cNvSpPr/>
            <p:nvPr/>
          </p:nvSpPr>
          <p:spPr>
            <a:xfrm>
              <a:off x="162748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11" name="Google Shape;2111;g8b79e3fd38_0_0"/>
            <p:cNvSpPr/>
            <p:nvPr/>
          </p:nvSpPr>
          <p:spPr>
            <a:xfrm>
              <a:off x="162748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112" name="Google Shape;2112;g8b79e3fd38_0_0"/>
            <p:cNvSpPr/>
            <p:nvPr/>
          </p:nvSpPr>
          <p:spPr>
            <a:xfrm>
              <a:off x="7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3" name="Google Shape;2113;g8b79e3fd38_0_0"/>
            <p:cNvSpPr/>
            <p:nvPr/>
          </p:nvSpPr>
          <p:spPr>
            <a:xfrm>
              <a:off x="7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4" name="Google Shape;2114;g8b79e3fd38_0_0"/>
            <p:cNvSpPr/>
            <p:nvPr/>
          </p:nvSpPr>
          <p:spPr>
            <a:xfrm>
              <a:off x="7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5" name="Google Shape;2115;g8b79e3fd38_0_0"/>
            <p:cNvSpPr/>
            <p:nvPr/>
          </p:nvSpPr>
          <p:spPr>
            <a:xfrm>
              <a:off x="7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6" name="Google Shape;2116;g8b79e3fd38_0_0"/>
            <p:cNvSpPr/>
            <p:nvPr/>
          </p:nvSpPr>
          <p:spPr>
            <a:xfrm>
              <a:off x="3187459"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7" name="Google Shape;2117;g8b79e3fd38_0_0"/>
            <p:cNvSpPr/>
            <p:nvPr/>
          </p:nvSpPr>
          <p:spPr>
            <a:xfrm>
              <a:off x="3187459"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8" name="Google Shape;2118;g8b79e3fd38_0_0"/>
            <p:cNvSpPr/>
            <p:nvPr/>
          </p:nvSpPr>
          <p:spPr>
            <a:xfrm>
              <a:off x="3187459"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19" name="Google Shape;2119;g8b79e3fd38_0_0"/>
            <p:cNvSpPr/>
            <p:nvPr/>
          </p:nvSpPr>
          <p:spPr>
            <a:xfrm>
              <a:off x="3187459"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0" name="Google Shape;2120;g8b79e3fd38_0_0"/>
            <p:cNvSpPr/>
            <p:nvPr/>
          </p:nvSpPr>
          <p:spPr>
            <a:xfrm>
              <a:off x="7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1" name="Google Shape;2121;g8b79e3fd38_0_0"/>
            <p:cNvSpPr/>
            <p:nvPr/>
          </p:nvSpPr>
          <p:spPr>
            <a:xfrm>
              <a:off x="7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2" name="Google Shape;2122;g8b79e3fd38_0_0"/>
            <p:cNvSpPr/>
            <p:nvPr/>
          </p:nvSpPr>
          <p:spPr>
            <a:xfrm>
              <a:off x="7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3" name="Google Shape;2123;g8b79e3fd38_0_0"/>
            <p:cNvSpPr/>
            <p:nvPr/>
          </p:nvSpPr>
          <p:spPr>
            <a:xfrm>
              <a:off x="3187459"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4" name="Google Shape;2124;g8b79e3fd38_0_0"/>
            <p:cNvSpPr/>
            <p:nvPr/>
          </p:nvSpPr>
          <p:spPr>
            <a:xfrm>
              <a:off x="3187459"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5" name="Google Shape;2125;g8b79e3fd38_0_0"/>
            <p:cNvSpPr/>
            <p:nvPr/>
          </p:nvSpPr>
          <p:spPr>
            <a:xfrm>
              <a:off x="3187459"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6" name="Google Shape;2126;g8b79e3fd38_0_0"/>
            <p:cNvSpPr/>
            <p:nvPr/>
          </p:nvSpPr>
          <p:spPr>
            <a:xfrm>
              <a:off x="53873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7" name="Google Shape;2127;g8b79e3fd38_0_0"/>
            <p:cNvSpPr/>
            <p:nvPr/>
          </p:nvSpPr>
          <p:spPr>
            <a:xfrm>
              <a:off x="53873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8" name="Google Shape;2128;g8b79e3fd38_0_0"/>
            <p:cNvSpPr/>
            <p:nvPr/>
          </p:nvSpPr>
          <p:spPr>
            <a:xfrm>
              <a:off x="53873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29" name="Google Shape;2129;g8b79e3fd38_0_0"/>
            <p:cNvSpPr/>
            <p:nvPr/>
          </p:nvSpPr>
          <p:spPr>
            <a:xfrm>
              <a:off x="53873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0" name="Google Shape;2130;g8b79e3fd38_0_0"/>
            <p:cNvSpPr/>
            <p:nvPr/>
          </p:nvSpPr>
          <p:spPr>
            <a:xfrm>
              <a:off x="372611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1" name="Google Shape;2131;g8b79e3fd38_0_0"/>
            <p:cNvSpPr/>
            <p:nvPr/>
          </p:nvSpPr>
          <p:spPr>
            <a:xfrm>
              <a:off x="372611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2" name="Google Shape;2132;g8b79e3fd38_0_0"/>
            <p:cNvSpPr/>
            <p:nvPr/>
          </p:nvSpPr>
          <p:spPr>
            <a:xfrm>
              <a:off x="372611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3" name="Google Shape;2133;g8b79e3fd38_0_0"/>
            <p:cNvSpPr/>
            <p:nvPr/>
          </p:nvSpPr>
          <p:spPr>
            <a:xfrm>
              <a:off x="372611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4" name="Google Shape;2134;g8b79e3fd38_0_0"/>
            <p:cNvSpPr/>
            <p:nvPr/>
          </p:nvSpPr>
          <p:spPr>
            <a:xfrm>
              <a:off x="53873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5" name="Google Shape;2135;g8b79e3fd38_0_0"/>
            <p:cNvSpPr/>
            <p:nvPr/>
          </p:nvSpPr>
          <p:spPr>
            <a:xfrm>
              <a:off x="53873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6" name="Google Shape;2136;g8b79e3fd38_0_0"/>
            <p:cNvSpPr/>
            <p:nvPr/>
          </p:nvSpPr>
          <p:spPr>
            <a:xfrm>
              <a:off x="53873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7" name="Google Shape;2137;g8b79e3fd38_0_0"/>
            <p:cNvSpPr/>
            <p:nvPr/>
          </p:nvSpPr>
          <p:spPr>
            <a:xfrm>
              <a:off x="372611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8" name="Google Shape;2138;g8b79e3fd38_0_0"/>
            <p:cNvSpPr/>
            <p:nvPr/>
          </p:nvSpPr>
          <p:spPr>
            <a:xfrm>
              <a:off x="372611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39" name="Google Shape;2139;g8b79e3fd38_0_0"/>
            <p:cNvSpPr/>
            <p:nvPr/>
          </p:nvSpPr>
          <p:spPr>
            <a:xfrm>
              <a:off x="372611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0" name="Google Shape;2140;g8b79e3fd38_0_0"/>
            <p:cNvSpPr/>
            <p:nvPr/>
          </p:nvSpPr>
          <p:spPr>
            <a:xfrm>
              <a:off x="107860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1" name="Google Shape;2141;g8b79e3fd38_0_0"/>
            <p:cNvSpPr/>
            <p:nvPr/>
          </p:nvSpPr>
          <p:spPr>
            <a:xfrm>
              <a:off x="107860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2" name="Google Shape;2142;g8b79e3fd38_0_0"/>
            <p:cNvSpPr/>
            <p:nvPr/>
          </p:nvSpPr>
          <p:spPr>
            <a:xfrm>
              <a:off x="107860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3" name="Google Shape;2143;g8b79e3fd38_0_0"/>
            <p:cNvSpPr/>
            <p:nvPr/>
          </p:nvSpPr>
          <p:spPr>
            <a:xfrm>
              <a:off x="107860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4" name="Google Shape;2144;g8b79e3fd38_0_0"/>
            <p:cNvSpPr/>
            <p:nvPr/>
          </p:nvSpPr>
          <p:spPr>
            <a:xfrm>
              <a:off x="426598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5" name="Google Shape;2145;g8b79e3fd38_0_0"/>
            <p:cNvSpPr/>
            <p:nvPr/>
          </p:nvSpPr>
          <p:spPr>
            <a:xfrm>
              <a:off x="426598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6" name="Google Shape;2146;g8b79e3fd38_0_0"/>
            <p:cNvSpPr/>
            <p:nvPr/>
          </p:nvSpPr>
          <p:spPr>
            <a:xfrm>
              <a:off x="426598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7" name="Google Shape;2147;g8b79e3fd38_0_0"/>
            <p:cNvSpPr/>
            <p:nvPr/>
          </p:nvSpPr>
          <p:spPr>
            <a:xfrm>
              <a:off x="426598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8" name="Google Shape;2148;g8b79e3fd38_0_0"/>
            <p:cNvSpPr/>
            <p:nvPr/>
          </p:nvSpPr>
          <p:spPr>
            <a:xfrm>
              <a:off x="107860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49" name="Google Shape;2149;g8b79e3fd38_0_0"/>
            <p:cNvSpPr/>
            <p:nvPr/>
          </p:nvSpPr>
          <p:spPr>
            <a:xfrm>
              <a:off x="107860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0" name="Google Shape;2150;g8b79e3fd38_0_0"/>
            <p:cNvSpPr/>
            <p:nvPr/>
          </p:nvSpPr>
          <p:spPr>
            <a:xfrm>
              <a:off x="107860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1" name="Google Shape;2151;g8b79e3fd38_0_0"/>
            <p:cNvSpPr/>
            <p:nvPr/>
          </p:nvSpPr>
          <p:spPr>
            <a:xfrm>
              <a:off x="426598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2" name="Google Shape;2152;g8b79e3fd38_0_0"/>
            <p:cNvSpPr/>
            <p:nvPr/>
          </p:nvSpPr>
          <p:spPr>
            <a:xfrm>
              <a:off x="426598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3" name="Google Shape;2153;g8b79e3fd38_0_0"/>
            <p:cNvSpPr/>
            <p:nvPr/>
          </p:nvSpPr>
          <p:spPr>
            <a:xfrm>
              <a:off x="426598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4" name="Google Shape;2154;g8b79e3fd38_0_0"/>
            <p:cNvSpPr/>
            <p:nvPr/>
          </p:nvSpPr>
          <p:spPr>
            <a:xfrm>
              <a:off x="264871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5" name="Google Shape;2155;g8b79e3fd38_0_0"/>
            <p:cNvSpPr/>
            <p:nvPr/>
          </p:nvSpPr>
          <p:spPr>
            <a:xfrm>
              <a:off x="264871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6" name="Google Shape;2156;g8b79e3fd38_0_0"/>
            <p:cNvSpPr/>
            <p:nvPr/>
          </p:nvSpPr>
          <p:spPr>
            <a:xfrm>
              <a:off x="264871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7" name="Google Shape;2157;g8b79e3fd38_0_0"/>
            <p:cNvSpPr/>
            <p:nvPr/>
          </p:nvSpPr>
          <p:spPr>
            <a:xfrm>
              <a:off x="264871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8" name="Google Shape;2158;g8b79e3fd38_0_0"/>
            <p:cNvSpPr/>
            <p:nvPr/>
          </p:nvSpPr>
          <p:spPr>
            <a:xfrm>
              <a:off x="264871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59" name="Google Shape;2159;g8b79e3fd38_0_0"/>
            <p:cNvSpPr/>
            <p:nvPr/>
          </p:nvSpPr>
          <p:spPr>
            <a:xfrm>
              <a:off x="264871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0" name="Google Shape;2160;g8b79e3fd38_0_0"/>
            <p:cNvSpPr/>
            <p:nvPr/>
          </p:nvSpPr>
          <p:spPr>
            <a:xfrm>
              <a:off x="264871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1" name="Google Shape;2161;g8b79e3fd38_0_0"/>
            <p:cNvSpPr/>
            <p:nvPr/>
          </p:nvSpPr>
          <p:spPr>
            <a:xfrm>
              <a:off x="162756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2" name="Google Shape;2162;g8b79e3fd38_0_0"/>
            <p:cNvSpPr/>
            <p:nvPr/>
          </p:nvSpPr>
          <p:spPr>
            <a:xfrm>
              <a:off x="162756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3" name="Google Shape;2163;g8b79e3fd38_0_0"/>
            <p:cNvSpPr/>
            <p:nvPr/>
          </p:nvSpPr>
          <p:spPr>
            <a:xfrm>
              <a:off x="162756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4" name="Google Shape;2164;g8b79e3fd38_0_0"/>
            <p:cNvSpPr/>
            <p:nvPr/>
          </p:nvSpPr>
          <p:spPr>
            <a:xfrm>
              <a:off x="162756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5" name="Google Shape;2165;g8b79e3fd38_0_0"/>
            <p:cNvSpPr/>
            <p:nvPr/>
          </p:nvSpPr>
          <p:spPr>
            <a:xfrm>
              <a:off x="162756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6" name="Google Shape;2166;g8b79e3fd38_0_0"/>
            <p:cNvSpPr/>
            <p:nvPr/>
          </p:nvSpPr>
          <p:spPr>
            <a:xfrm>
              <a:off x="162756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7" name="Google Shape;2167;g8b79e3fd38_0_0"/>
            <p:cNvSpPr/>
            <p:nvPr/>
          </p:nvSpPr>
          <p:spPr>
            <a:xfrm>
              <a:off x="162756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8" name="Google Shape;2168;g8b79e3fd38_0_0"/>
            <p:cNvSpPr/>
            <p:nvPr/>
          </p:nvSpPr>
          <p:spPr>
            <a:xfrm>
              <a:off x="210357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69" name="Google Shape;2169;g8b79e3fd38_0_0"/>
            <p:cNvSpPr/>
            <p:nvPr/>
          </p:nvSpPr>
          <p:spPr>
            <a:xfrm>
              <a:off x="210357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70" name="Google Shape;2170;g8b79e3fd38_0_0"/>
            <p:cNvSpPr/>
            <p:nvPr/>
          </p:nvSpPr>
          <p:spPr>
            <a:xfrm>
              <a:off x="210357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71" name="Google Shape;2171;g8b79e3fd38_0_0"/>
            <p:cNvSpPr/>
            <p:nvPr/>
          </p:nvSpPr>
          <p:spPr>
            <a:xfrm>
              <a:off x="210357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72" name="Google Shape;2172;g8b79e3fd38_0_0"/>
            <p:cNvSpPr/>
            <p:nvPr/>
          </p:nvSpPr>
          <p:spPr>
            <a:xfrm>
              <a:off x="210357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73" name="Google Shape;2173;g8b79e3fd38_0_0"/>
            <p:cNvSpPr/>
            <p:nvPr/>
          </p:nvSpPr>
          <p:spPr>
            <a:xfrm>
              <a:off x="210357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174" name="Google Shape;2174;g8b79e3fd38_0_0"/>
            <p:cNvSpPr/>
            <p:nvPr/>
          </p:nvSpPr>
          <p:spPr>
            <a:xfrm>
              <a:off x="210357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sp>
        <p:nvSpPr>
          <p:cNvPr id="2175" name="Google Shape;2175;g8b79e3fd38_0_0"/>
          <p:cNvSpPr/>
          <p:nvPr/>
        </p:nvSpPr>
        <p:spPr>
          <a:xfrm>
            <a:off x="14076102" y="8866729"/>
            <a:ext cx="3174975" cy="59152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g8b79e3fd38_0_0"/>
          <p:cNvSpPr txBox="1"/>
          <p:nvPr/>
        </p:nvSpPr>
        <p:spPr>
          <a:xfrm>
            <a:off x="1028700" y="1000125"/>
            <a:ext cx="9120000" cy="787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F3F3F"/>
              </a:buClr>
              <a:buSzPts val="3100"/>
              <a:buFont typeface="Century Gothic"/>
              <a:buNone/>
            </a:pPr>
            <a:r>
              <a:rPr b="1" lang="en-US" sz="4499">
                <a:solidFill>
                  <a:srgbClr val="2E5278"/>
                </a:solidFill>
                <a:latin typeface="Century Gothic"/>
                <a:ea typeface="Century Gothic"/>
                <a:cs typeface="Century Gothic"/>
                <a:sym typeface="Century Gothic"/>
              </a:rPr>
              <a:t>Why DevOps matter?</a:t>
            </a:r>
            <a:endParaRPr b="0" i="0" sz="5200" u="none" cap="none" strike="noStrike">
              <a:solidFill>
                <a:srgbClr val="2E5278"/>
              </a:solidFill>
              <a:latin typeface="Arial"/>
              <a:ea typeface="Arial"/>
              <a:cs typeface="Arial"/>
              <a:sym typeface="Arial"/>
            </a:endParaRPr>
          </a:p>
        </p:txBody>
      </p:sp>
      <p:pic>
        <p:nvPicPr>
          <p:cNvPr id="2177" name="Google Shape;2177;g8b79e3fd38_0_0"/>
          <p:cNvPicPr preferRelativeResize="0"/>
          <p:nvPr/>
        </p:nvPicPr>
        <p:blipFill rotWithShape="1">
          <a:blip r:embed="rId3">
            <a:alphaModFix/>
          </a:blip>
          <a:srcRect b="0" l="0" r="0" t="0"/>
          <a:stretch/>
        </p:blipFill>
        <p:spPr>
          <a:xfrm>
            <a:off x="1805899" y="3355923"/>
            <a:ext cx="10051149" cy="565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1" name="Shape 2181"/>
        <p:cNvGrpSpPr/>
        <p:nvPr/>
      </p:nvGrpSpPr>
      <p:grpSpPr>
        <a:xfrm>
          <a:off x="0" y="0"/>
          <a:ext cx="0" cy="0"/>
          <a:chOff x="0" y="0"/>
          <a:chExt cx="0" cy="0"/>
        </a:xfrm>
      </p:grpSpPr>
      <p:grpSp>
        <p:nvGrpSpPr>
          <p:cNvPr id="2182" name="Google Shape;2182;g940a175071_0_335"/>
          <p:cNvGrpSpPr/>
          <p:nvPr/>
        </p:nvGrpSpPr>
        <p:grpSpPr>
          <a:xfrm>
            <a:off x="13789369" y="1163063"/>
            <a:ext cx="3270923" cy="8044517"/>
            <a:chOff x="0" y="0"/>
            <a:chExt cx="4361230" cy="10726022"/>
          </a:xfrm>
        </p:grpSpPr>
        <p:sp>
          <p:nvSpPr>
            <p:cNvPr id="2183" name="Google Shape;2183;g940a175071_0_335"/>
            <p:cNvSpPr/>
            <p:nvPr/>
          </p:nvSpPr>
          <p:spPr>
            <a:xfrm>
              <a:off x="211016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g940a175071_0_335"/>
            <p:cNvSpPr/>
            <p:nvPr/>
          </p:nvSpPr>
          <p:spPr>
            <a:xfrm>
              <a:off x="211016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g940a175071_0_335"/>
            <p:cNvSpPr/>
            <p:nvPr/>
          </p:nvSpPr>
          <p:spPr>
            <a:xfrm>
              <a:off x="211016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g940a175071_0_335"/>
            <p:cNvSpPr/>
            <p:nvPr/>
          </p:nvSpPr>
          <p:spPr>
            <a:xfrm>
              <a:off x="211016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g940a175071_0_335"/>
            <p:cNvSpPr/>
            <p:nvPr/>
          </p:nvSpPr>
          <p:spPr>
            <a:xfrm>
              <a:off x="211016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g940a175071_0_335"/>
            <p:cNvSpPr/>
            <p:nvPr/>
          </p:nvSpPr>
          <p:spPr>
            <a:xfrm>
              <a:off x="211016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g940a175071_0_335"/>
            <p:cNvSpPr/>
            <p:nvPr/>
          </p:nvSpPr>
          <p:spPr>
            <a:xfrm>
              <a:off x="211016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g940a175071_0_335"/>
            <p:cNvSpPr/>
            <p:nvPr/>
          </p:nvSpPr>
          <p:spPr>
            <a:xfrm>
              <a:off x="2648826"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g940a175071_0_335"/>
            <p:cNvSpPr/>
            <p:nvPr/>
          </p:nvSpPr>
          <p:spPr>
            <a:xfrm>
              <a:off x="2648826"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g940a175071_0_335"/>
            <p:cNvSpPr/>
            <p:nvPr/>
          </p:nvSpPr>
          <p:spPr>
            <a:xfrm>
              <a:off x="2648826"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g940a175071_0_335"/>
            <p:cNvSpPr/>
            <p:nvPr/>
          </p:nvSpPr>
          <p:spPr>
            <a:xfrm>
              <a:off x="2648826"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g940a175071_0_335"/>
            <p:cNvSpPr/>
            <p:nvPr/>
          </p:nvSpPr>
          <p:spPr>
            <a:xfrm>
              <a:off x="2648826"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g940a175071_0_335"/>
            <p:cNvSpPr/>
            <p:nvPr/>
          </p:nvSpPr>
          <p:spPr>
            <a:xfrm>
              <a:off x="2648826"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g940a175071_0_335"/>
            <p:cNvSpPr/>
            <p:nvPr/>
          </p:nvSpPr>
          <p:spPr>
            <a:xfrm>
              <a:off x="2648826"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g940a175071_0_335"/>
            <p:cNvSpPr/>
            <p:nvPr/>
          </p:nvSpPr>
          <p:spPr>
            <a:xfrm>
              <a:off x="130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g940a175071_0_335"/>
            <p:cNvSpPr/>
            <p:nvPr/>
          </p:nvSpPr>
          <p:spPr>
            <a:xfrm>
              <a:off x="130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g940a175071_0_335"/>
            <p:cNvSpPr/>
            <p:nvPr/>
          </p:nvSpPr>
          <p:spPr>
            <a:xfrm>
              <a:off x="130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g940a175071_0_335"/>
            <p:cNvSpPr/>
            <p:nvPr/>
          </p:nvSpPr>
          <p:spPr>
            <a:xfrm>
              <a:off x="130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g940a175071_0_335"/>
            <p:cNvSpPr/>
            <p:nvPr/>
          </p:nvSpPr>
          <p:spPr>
            <a:xfrm>
              <a:off x="318868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g940a175071_0_335"/>
            <p:cNvSpPr/>
            <p:nvPr/>
          </p:nvSpPr>
          <p:spPr>
            <a:xfrm>
              <a:off x="318868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g940a175071_0_335"/>
            <p:cNvSpPr/>
            <p:nvPr/>
          </p:nvSpPr>
          <p:spPr>
            <a:xfrm>
              <a:off x="318868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g940a175071_0_335"/>
            <p:cNvSpPr/>
            <p:nvPr/>
          </p:nvSpPr>
          <p:spPr>
            <a:xfrm>
              <a:off x="318868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g940a175071_0_335"/>
            <p:cNvSpPr/>
            <p:nvPr/>
          </p:nvSpPr>
          <p:spPr>
            <a:xfrm>
              <a:off x="130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g940a175071_0_335"/>
            <p:cNvSpPr/>
            <p:nvPr/>
          </p:nvSpPr>
          <p:spPr>
            <a:xfrm>
              <a:off x="130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g940a175071_0_335"/>
            <p:cNvSpPr/>
            <p:nvPr/>
          </p:nvSpPr>
          <p:spPr>
            <a:xfrm>
              <a:off x="130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g940a175071_0_335"/>
            <p:cNvSpPr/>
            <p:nvPr/>
          </p:nvSpPr>
          <p:spPr>
            <a:xfrm>
              <a:off x="318868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g940a175071_0_335"/>
            <p:cNvSpPr/>
            <p:nvPr/>
          </p:nvSpPr>
          <p:spPr>
            <a:xfrm>
              <a:off x="318868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g940a175071_0_335"/>
            <p:cNvSpPr/>
            <p:nvPr/>
          </p:nvSpPr>
          <p:spPr>
            <a:xfrm>
              <a:off x="318868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g940a175071_0_335"/>
            <p:cNvSpPr/>
            <p:nvPr/>
          </p:nvSpPr>
          <p:spPr>
            <a:xfrm>
              <a:off x="55027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g940a175071_0_335"/>
            <p:cNvSpPr/>
            <p:nvPr/>
          </p:nvSpPr>
          <p:spPr>
            <a:xfrm>
              <a:off x="55027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g940a175071_0_335"/>
            <p:cNvSpPr/>
            <p:nvPr/>
          </p:nvSpPr>
          <p:spPr>
            <a:xfrm>
              <a:off x="55027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g940a175071_0_335"/>
            <p:cNvSpPr/>
            <p:nvPr/>
          </p:nvSpPr>
          <p:spPr>
            <a:xfrm>
              <a:off x="55027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g940a175071_0_335"/>
            <p:cNvSpPr/>
            <p:nvPr/>
          </p:nvSpPr>
          <p:spPr>
            <a:xfrm>
              <a:off x="373765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g940a175071_0_335"/>
            <p:cNvSpPr/>
            <p:nvPr/>
          </p:nvSpPr>
          <p:spPr>
            <a:xfrm>
              <a:off x="373765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g940a175071_0_335"/>
            <p:cNvSpPr/>
            <p:nvPr/>
          </p:nvSpPr>
          <p:spPr>
            <a:xfrm>
              <a:off x="373765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g940a175071_0_335"/>
            <p:cNvSpPr/>
            <p:nvPr/>
          </p:nvSpPr>
          <p:spPr>
            <a:xfrm>
              <a:off x="373765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g940a175071_0_335"/>
            <p:cNvSpPr/>
            <p:nvPr/>
          </p:nvSpPr>
          <p:spPr>
            <a:xfrm>
              <a:off x="55027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g940a175071_0_335"/>
            <p:cNvSpPr/>
            <p:nvPr/>
          </p:nvSpPr>
          <p:spPr>
            <a:xfrm>
              <a:off x="55027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g940a175071_0_335"/>
            <p:cNvSpPr/>
            <p:nvPr/>
          </p:nvSpPr>
          <p:spPr>
            <a:xfrm>
              <a:off x="55027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g940a175071_0_335"/>
            <p:cNvSpPr/>
            <p:nvPr/>
          </p:nvSpPr>
          <p:spPr>
            <a:xfrm>
              <a:off x="373765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g940a175071_0_335"/>
            <p:cNvSpPr/>
            <p:nvPr/>
          </p:nvSpPr>
          <p:spPr>
            <a:xfrm>
              <a:off x="373765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g940a175071_0_335"/>
            <p:cNvSpPr/>
            <p:nvPr/>
          </p:nvSpPr>
          <p:spPr>
            <a:xfrm>
              <a:off x="373765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g940a175071_0_335"/>
            <p:cNvSpPr/>
            <p:nvPr/>
          </p:nvSpPr>
          <p:spPr>
            <a:xfrm>
              <a:off x="108893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g940a175071_0_335"/>
            <p:cNvSpPr/>
            <p:nvPr/>
          </p:nvSpPr>
          <p:spPr>
            <a:xfrm>
              <a:off x="108893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g940a175071_0_335"/>
            <p:cNvSpPr/>
            <p:nvPr/>
          </p:nvSpPr>
          <p:spPr>
            <a:xfrm>
              <a:off x="108893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g940a175071_0_335"/>
            <p:cNvSpPr/>
            <p:nvPr/>
          </p:nvSpPr>
          <p:spPr>
            <a:xfrm>
              <a:off x="108893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g940a175071_0_335"/>
            <p:cNvSpPr/>
            <p:nvPr/>
          </p:nvSpPr>
          <p:spPr>
            <a:xfrm>
              <a:off x="4276313"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g940a175071_0_335"/>
            <p:cNvSpPr/>
            <p:nvPr/>
          </p:nvSpPr>
          <p:spPr>
            <a:xfrm>
              <a:off x="4276313"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g940a175071_0_335"/>
            <p:cNvSpPr/>
            <p:nvPr/>
          </p:nvSpPr>
          <p:spPr>
            <a:xfrm>
              <a:off x="4276313"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g940a175071_0_335"/>
            <p:cNvSpPr/>
            <p:nvPr/>
          </p:nvSpPr>
          <p:spPr>
            <a:xfrm>
              <a:off x="4276313"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g940a175071_0_335"/>
            <p:cNvSpPr/>
            <p:nvPr/>
          </p:nvSpPr>
          <p:spPr>
            <a:xfrm>
              <a:off x="108893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g940a175071_0_335"/>
            <p:cNvSpPr/>
            <p:nvPr/>
          </p:nvSpPr>
          <p:spPr>
            <a:xfrm>
              <a:off x="108893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g940a175071_0_335"/>
            <p:cNvSpPr/>
            <p:nvPr/>
          </p:nvSpPr>
          <p:spPr>
            <a:xfrm>
              <a:off x="108893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g940a175071_0_335"/>
            <p:cNvSpPr/>
            <p:nvPr/>
          </p:nvSpPr>
          <p:spPr>
            <a:xfrm>
              <a:off x="4276313"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g940a175071_0_335"/>
            <p:cNvSpPr/>
            <p:nvPr/>
          </p:nvSpPr>
          <p:spPr>
            <a:xfrm>
              <a:off x="4276313"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g940a175071_0_335"/>
            <p:cNvSpPr/>
            <p:nvPr/>
          </p:nvSpPr>
          <p:spPr>
            <a:xfrm>
              <a:off x="4276313"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g940a175071_0_335"/>
            <p:cNvSpPr/>
            <p:nvPr/>
          </p:nvSpPr>
          <p:spPr>
            <a:xfrm>
              <a:off x="162879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g940a175071_0_335"/>
            <p:cNvSpPr/>
            <p:nvPr/>
          </p:nvSpPr>
          <p:spPr>
            <a:xfrm>
              <a:off x="162879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g940a175071_0_335"/>
            <p:cNvSpPr/>
            <p:nvPr/>
          </p:nvSpPr>
          <p:spPr>
            <a:xfrm>
              <a:off x="162879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g940a175071_0_335"/>
            <p:cNvSpPr/>
            <p:nvPr/>
          </p:nvSpPr>
          <p:spPr>
            <a:xfrm>
              <a:off x="162879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g940a175071_0_335"/>
            <p:cNvSpPr/>
            <p:nvPr/>
          </p:nvSpPr>
          <p:spPr>
            <a:xfrm>
              <a:off x="162879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g940a175071_0_335"/>
            <p:cNvSpPr/>
            <p:nvPr/>
          </p:nvSpPr>
          <p:spPr>
            <a:xfrm>
              <a:off x="162879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g940a175071_0_335"/>
            <p:cNvSpPr/>
            <p:nvPr/>
          </p:nvSpPr>
          <p:spPr>
            <a:xfrm>
              <a:off x="162879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g940a175071_0_335"/>
            <p:cNvSpPr/>
            <p:nvPr/>
          </p:nvSpPr>
          <p:spPr>
            <a:xfrm>
              <a:off x="2648719"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47" name="Google Shape;2247;g940a175071_0_335"/>
            <p:cNvSpPr/>
            <p:nvPr/>
          </p:nvSpPr>
          <p:spPr>
            <a:xfrm>
              <a:off x="264871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48" name="Google Shape;2248;g940a175071_0_335"/>
            <p:cNvSpPr/>
            <p:nvPr/>
          </p:nvSpPr>
          <p:spPr>
            <a:xfrm>
              <a:off x="264871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49" name="Google Shape;2249;g940a175071_0_335"/>
            <p:cNvSpPr/>
            <p:nvPr/>
          </p:nvSpPr>
          <p:spPr>
            <a:xfrm>
              <a:off x="264871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0" name="Google Shape;2250;g940a175071_0_335"/>
            <p:cNvSpPr/>
            <p:nvPr/>
          </p:nvSpPr>
          <p:spPr>
            <a:xfrm>
              <a:off x="264871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1" name="Google Shape;2251;g940a175071_0_335"/>
            <p:cNvSpPr/>
            <p:nvPr/>
          </p:nvSpPr>
          <p:spPr>
            <a:xfrm>
              <a:off x="264871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2" name="Google Shape;2252;g940a175071_0_335"/>
            <p:cNvSpPr/>
            <p:nvPr/>
          </p:nvSpPr>
          <p:spPr>
            <a:xfrm>
              <a:off x="264871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3" name="Google Shape;2253;g940a175071_0_335"/>
            <p:cNvSpPr/>
            <p:nvPr/>
          </p:nvSpPr>
          <p:spPr>
            <a:xfrm>
              <a:off x="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4" name="Google Shape;2254;g940a175071_0_335"/>
            <p:cNvSpPr/>
            <p:nvPr/>
          </p:nvSpPr>
          <p:spPr>
            <a:xfrm>
              <a:off x="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5" name="Google Shape;2255;g940a175071_0_335"/>
            <p:cNvSpPr/>
            <p:nvPr/>
          </p:nvSpPr>
          <p:spPr>
            <a:xfrm>
              <a:off x="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6" name="Google Shape;2256;g940a175071_0_335"/>
            <p:cNvSpPr/>
            <p:nvPr/>
          </p:nvSpPr>
          <p:spPr>
            <a:xfrm>
              <a:off x="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7" name="Google Shape;2257;g940a175071_0_335"/>
            <p:cNvSpPr/>
            <p:nvPr/>
          </p:nvSpPr>
          <p:spPr>
            <a:xfrm>
              <a:off x="318738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8" name="Google Shape;2258;g940a175071_0_335"/>
            <p:cNvSpPr/>
            <p:nvPr/>
          </p:nvSpPr>
          <p:spPr>
            <a:xfrm>
              <a:off x="318738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59" name="Google Shape;2259;g940a175071_0_335"/>
            <p:cNvSpPr/>
            <p:nvPr/>
          </p:nvSpPr>
          <p:spPr>
            <a:xfrm>
              <a:off x="318738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0" name="Google Shape;2260;g940a175071_0_335"/>
            <p:cNvSpPr/>
            <p:nvPr/>
          </p:nvSpPr>
          <p:spPr>
            <a:xfrm>
              <a:off x="318738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1" name="Google Shape;2261;g940a175071_0_335"/>
            <p:cNvSpPr/>
            <p:nvPr/>
          </p:nvSpPr>
          <p:spPr>
            <a:xfrm>
              <a:off x="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2" name="Google Shape;2262;g940a175071_0_335"/>
            <p:cNvSpPr/>
            <p:nvPr/>
          </p:nvSpPr>
          <p:spPr>
            <a:xfrm>
              <a:off x="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3" name="Google Shape;2263;g940a175071_0_335"/>
            <p:cNvSpPr/>
            <p:nvPr/>
          </p:nvSpPr>
          <p:spPr>
            <a:xfrm>
              <a:off x="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4" name="Google Shape;2264;g940a175071_0_335"/>
            <p:cNvSpPr/>
            <p:nvPr/>
          </p:nvSpPr>
          <p:spPr>
            <a:xfrm>
              <a:off x="318738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5" name="Google Shape;2265;g940a175071_0_335"/>
            <p:cNvSpPr/>
            <p:nvPr/>
          </p:nvSpPr>
          <p:spPr>
            <a:xfrm>
              <a:off x="318738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6" name="Google Shape;2266;g940a175071_0_335"/>
            <p:cNvSpPr/>
            <p:nvPr/>
          </p:nvSpPr>
          <p:spPr>
            <a:xfrm>
              <a:off x="318738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7" name="Google Shape;2267;g940a175071_0_335"/>
            <p:cNvSpPr/>
            <p:nvPr/>
          </p:nvSpPr>
          <p:spPr>
            <a:xfrm>
              <a:off x="53986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8" name="Google Shape;2268;g940a175071_0_335"/>
            <p:cNvSpPr/>
            <p:nvPr/>
          </p:nvSpPr>
          <p:spPr>
            <a:xfrm>
              <a:off x="53986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69" name="Google Shape;2269;g940a175071_0_335"/>
            <p:cNvSpPr/>
            <p:nvPr/>
          </p:nvSpPr>
          <p:spPr>
            <a:xfrm>
              <a:off x="53986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0" name="Google Shape;2270;g940a175071_0_335"/>
            <p:cNvSpPr/>
            <p:nvPr/>
          </p:nvSpPr>
          <p:spPr>
            <a:xfrm>
              <a:off x="53986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1" name="Google Shape;2271;g940a175071_0_335"/>
            <p:cNvSpPr/>
            <p:nvPr/>
          </p:nvSpPr>
          <p:spPr>
            <a:xfrm>
              <a:off x="372724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2" name="Google Shape;2272;g940a175071_0_335"/>
            <p:cNvSpPr/>
            <p:nvPr/>
          </p:nvSpPr>
          <p:spPr>
            <a:xfrm>
              <a:off x="372724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3" name="Google Shape;2273;g940a175071_0_335"/>
            <p:cNvSpPr/>
            <p:nvPr/>
          </p:nvSpPr>
          <p:spPr>
            <a:xfrm>
              <a:off x="372724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4" name="Google Shape;2274;g940a175071_0_335"/>
            <p:cNvSpPr/>
            <p:nvPr/>
          </p:nvSpPr>
          <p:spPr>
            <a:xfrm>
              <a:off x="372724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5" name="Google Shape;2275;g940a175071_0_335"/>
            <p:cNvSpPr/>
            <p:nvPr/>
          </p:nvSpPr>
          <p:spPr>
            <a:xfrm>
              <a:off x="53986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6" name="Google Shape;2276;g940a175071_0_335"/>
            <p:cNvSpPr/>
            <p:nvPr/>
          </p:nvSpPr>
          <p:spPr>
            <a:xfrm>
              <a:off x="53986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7" name="Google Shape;2277;g940a175071_0_335"/>
            <p:cNvSpPr/>
            <p:nvPr/>
          </p:nvSpPr>
          <p:spPr>
            <a:xfrm>
              <a:off x="53986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8" name="Google Shape;2278;g940a175071_0_335"/>
            <p:cNvSpPr/>
            <p:nvPr/>
          </p:nvSpPr>
          <p:spPr>
            <a:xfrm>
              <a:off x="372724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79" name="Google Shape;2279;g940a175071_0_335"/>
            <p:cNvSpPr/>
            <p:nvPr/>
          </p:nvSpPr>
          <p:spPr>
            <a:xfrm>
              <a:off x="372724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0" name="Google Shape;2280;g940a175071_0_335"/>
            <p:cNvSpPr/>
            <p:nvPr/>
          </p:nvSpPr>
          <p:spPr>
            <a:xfrm>
              <a:off x="372724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1" name="Google Shape;2281;g940a175071_0_335"/>
            <p:cNvSpPr/>
            <p:nvPr/>
          </p:nvSpPr>
          <p:spPr>
            <a:xfrm>
              <a:off x="210998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2" name="Google Shape;2282;g940a175071_0_335"/>
            <p:cNvSpPr/>
            <p:nvPr/>
          </p:nvSpPr>
          <p:spPr>
            <a:xfrm>
              <a:off x="210998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3" name="Google Shape;2283;g940a175071_0_335"/>
            <p:cNvSpPr/>
            <p:nvPr/>
          </p:nvSpPr>
          <p:spPr>
            <a:xfrm>
              <a:off x="210998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4" name="Google Shape;2284;g940a175071_0_335"/>
            <p:cNvSpPr/>
            <p:nvPr/>
          </p:nvSpPr>
          <p:spPr>
            <a:xfrm>
              <a:off x="210998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5" name="Google Shape;2285;g940a175071_0_335"/>
            <p:cNvSpPr/>
            <p:nvPr/>
          </p:nvSpPr>
          <p:spPr>
            <a:xfrm>
              <a:off x="210998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6" name="Google Shape;2286;g940a175071_0_335"/>
            <p:cNvSpPr/>
            <p:nvPr/>
          </p:nvSpPr>
          <p:spPr>
            <a:xfrm>
              <a:off x="210998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7" name="Google Shape;2287;g940a175071_0_335"/>
            <p:cNvSpPr/>
            <p:nvPr/>
          </p:nvSpPr>
          <p:spPr>
            <a:xfrm>
              <a:off x="210998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8" name="Google Shape;2288;g940a175071_0_335"/>
            <p:cNvSpPr/>
            <p:nvPr/>
          </p:nvSpPr>
          <p:spPr>
            <a:xfrm>
              <a:off x="108882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89" name="Google Shape;2289;g940a175071_0_335"/>
            <p:cNvSpPr/>
            <p:nvPr/>
          </p:nvSpPr>
          <p:spPr>
            <a:xfrm>
              <a:off x="108882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0" name="Google Shape;2290;g940a175071_0_335"/>
            <p:cNvSpPr/>
            <p:nvPr/>
          </p:nvSpPr>
          <p:spPr>
            <a:xfrm>
              <a:off x="108882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1" name="Google Shape;2291;g940a175071_0_335"/>
            <p:cNvSpPr/>
            <p:nvPr/>
          </p:nvSpPr>
          <p:spPr>
            <a:xfrm>
              <a:off x="108882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2" name="Google Shape;2292;g940a175071_0_335"/>
            <p:cNvSpPr/>
            <p:nvPr/>
          </p:nvSpPr>
          <p:spPr>
            <a:xfrm>
              <a:off x="427620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3" name="Google Shape;2293;g940a175071_0_335"/>
            <p:cNvSpPr/>
            <p:nvPr/>
          </p:nvSpPr>
          <p:spPr>
            <a:xfrm>
              <a:off x="427620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4" name="Google Shape;2294;g940a175071_0_335"/>
            <p:cNvSpPr/>
            <p:nvPr/>
          </p:nvSpPr>
          <p:spPr>
            <a:xfrm>
              <a:off x="427620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5" name="Google Shape;2295;g940a175071_0_335"/>
            <p:cNvSpPr/>
            <p:nvPr/>
          </p:nvSpPr>
          <p:spPr>
            <a:xfrm>
              <a:off x="427620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6" name="Google Shape;2296;g940a175071_0_335"/>
            <p:cNvSpPr/>
            <p:nvPr/>
          </p:nvSpPr>
          <p:spPr>
            <a:xfrm>
              <a:off x="108882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7" name="Google Shape;2297;g940a175071_0_335"/>
            <p:cNvSpPr/>
            <p:nvPr/>
          </p:nvSpPr>
          <p:spPr>
            <a:xfrm>
              <a:off x="108882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8" name="Google Shape;2298;g940a175071_0_335"/>
            <p:cNvSpPr/>
            <p:nvPr/>
          </p:nvSpPr>
          <p:spPr>
            <a:xfrm>
              <a:off x="108882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299" name="Google Shape;2299;g940a175071_0_335"/>
            <p:cNvSpPr/>
            <p:nvPr/>
          </p:nvSpPr>
          <p:spPr>
            <a:xfrm>
              <a:off x="427620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0" name="Google Shape;2300;g940a175071_0_335"/>
            <p:cNvSpPr/>
            <p:nvPr/>
          </p:nvSpPr>
          <p:spPr>
            <a:xfrm>
              <a:off x="427620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1" name="Google Shape;2301;g940a175071_0_335"/>
            <p:cNvSpPr/>
            <p:nvPr/>
          </p:nvSpPr>
          <p:spPr>
            <a:xfrm>
              <a:off x="427620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2" name="Google Shape;2302;g940a175071_0_335"/>
            <p:cNvSpPr/>
            <p:nvPr/>
          </p:nvSpPr>
          <p:spPr>
            <a:xfrm>
              <a:off x="162748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3" name="Google Shape;2303;g940a175071_0_335"/>
            <p:cNvSpPr/>
            <p:nvPr/>
          </p:nvSpPr>
          <p:spPr>
            <a:xfrm>
              <a:off x="162748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4" name="Google Shape;2304;g940a175071_0_335"/>
            <p:cNvSpPr/>
            <p:nvPr/>
          </p:nvSpPr>
          <p:spPr>
            <a:xfrm>
              <a:off x="162748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5" name="Google Shape;2305;g940a175071_0_335"/>
            <p:cNvSpPr/>
            <p:nvPr/>
          </p:nvSpPr>
          <p:spPr>
            <a:xfrm>
              <a:off x="162748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6" name="Google Shape;2306;g940a175071_0_335"/>
            <p:cNvSpPr/>
            <p:nvPr/>
          </p:nvSpPr>
          <p:spPr>
            <a:xfrm>
              <a:off x="162748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7" name="Google Shape;2307;g940a175071_0_335"/>
            <p:cNvSpPr/>
            <p:nvPr/>
          </p:nvSpPr>
          <p:spPr>
            <a:xfrm>
              <a:off x="162748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8" name="Google Shape;2308;g940a175071_0_335"/>
            <p:cNvSpPr/>
            <p:nvPr/>
          </p:nvSpPr>
          <p:spPr>
            <a:xfrm>
              <a:off x="162748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309" name="Google Shape;2309;g940a175071_0_335"/>
            <p:cNvSpPr/>
            <p:nvPr/>
          </p:nvSpPr>
          <p:spPr>
            <a:xfrm>
              <a:off x="7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0" name="Google Shape;2310;g940a175071_0_335"/>
            <p:cNvSpPr/>
            <p:nvPr/>
          </p:nvSpPr>
          <p:spPr>
            <a:xfrm>
              <a:off x="7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1" name="Google Shape;2311;g940a175071_0_335"/>
            <p:cNvSpPr/>
            <p:nvPr/>
          </p:nvSpPr>
          <p:spPr>
            <a:xfrm>
              <a:off x="7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2" name="Google Shape;2312;g940a175071_0_335"/>
            <p:cNvSpPr/>
            <p:nvPr/>
          </p:nvSpPr>
          <p:spPr>
            <a:xfrm>
              <a:off x="7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3" name="Google Shape;2313;g940a175071_0_335"/>
            <p:cNvSpPr/>
            <p:nvPr/>
          </p:nvSpPr>
          <p:spPr>
            <a:xfrm>
              <a:off x="3187459"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4" name="Google Shape;2314;g940a175071_0_335"/>
            <p:cNvSpPr/>
            <p:nvPr/>
          </p:nvSpPr>
          <p:spPr>
            <a:xfrm>
              <a:off x="3187459"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5" name="Google Shape;2315;g940a175071_0_335"/>
            <p:cNvSpPr/>
            <p:nvPr/>
          </p:nvSpPr>
          <p:spPr>
            <a:xfrm>
              <a:off x="3187459"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6" name="Google Shape;2316;g940a175071_0_335"/>
            <p:cNvSpPr/>
            <p:nvPr/>
          </p:nvSpPr>
          <p:spPr>
            <a:xfrm>
              <a:off x="3187459"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7" name="Google Shape;2317;g940a175071_0_335"/>
            <p:cNvSpPr/>
            <p:nvPr/>
          </p:nvSpPr>
          <p:spPr>
            <a:xfrm>
              <a:off x="7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8" name="Google Shape;2318;g940a175071_0_335"/>
            <p:cNvSpPr/>
            <p:nvPr/>
          </p:nvSpPr>
          <p:spPr>
            <a:xfrm>
              <a:off x="7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19" name="Google Shape;2319;g940a175071_0_335"/>
            <p:cNvSpPr/>
            <p:nvPr/>
          </p:nvSpPr>
          <p:spPr>
            <a:xfrm>
              <a:off x="7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0" name="Google Shape;2320;g940a175071_0_335"/>
            <p:cNvSpPr/>
            <p:nvPr/>
          </p:nvSpPr>
          <p:spPr>
            <a:xfrm>
              <a:off x="3187459"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1" name="Google Shape;2321;g940a175071_0_335"/>
            <p:cNvSpPr/>
            <p:nvPr/>
          </p:nvSpPr>
          <p:spPr>
            <a:xfrm>
              <a:off x="3187459"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2" name="Google Shape;2322;g940a175071_0_335"/>
            <p:cNvSpPr/>
            <p:nvPr/>
          </p:nvSpPr>
          <p:spPr>
            <a:xfrm>
              <a:off x="3187459"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3" name="Google Shape;2323;g940a175071_0_335"/>
            <p:cNvSpPr/>
            <p:nvPr/>
          </p:nvSpPr>
          <p:spPr>
            <a:xfrm>
              <a:off x="53873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4" name="Google Shape;2324;g940a175071_0_335"/>
            <p:cNvSpPr/>
            <p:nvPr/>
          </p:nvSpPr>
          <p:spPr>
            <a:xfrm>
              <a:off x="53873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5" name="Google Shape;2325;g940a175071_0_335"/>
            <p:cNvSpPr/>
            <p:nvPr/>
          </p:nvSpPr>
          <p:spPr>
            <a:xfrm>
              <a:off x="53873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6" name="Google Shape;2326;g940a175071_0_335"/>
            <p:cNvSpPr/>
            <p:nvPr/>
          </p:nvSpPr>
          <p:spPr>
            <a:xfrm>
              <a:off x="53873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7" name="Google Shape;2327;g940a175071_0_335"/>
            <p:cNvSpPr/>
            <p:nvPr/>
          </p:nvSpPr>
          <p:spPr>
            <a:xfrm>
              <a:off x="372611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8" name="Google Shape;2328;g940a175071_0_335"/>
            <p:cNvSpPr/>
            <p:nvPr/>
          </p:nvSpPr>
          <p:spPr>
            <a:xfrm>
              <a:off x="372611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29" name="Google Shape;2329;g940a175071_0_335"/>
            <p:cNvSpPr/>
            <p:nvPr/>
          </p:nvSpPr>
          <p:spPr>
            <a:xfrm>
              <a:off x="372611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0" name="Google Shape;2330;g940a175071_0_335"/>
            <p:cNvSpPr/>
            <p:nvPr/>
          </p:nvSpPr>
          <p:spPr>
            <a:xfrm>
              <a:off x="372611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1" name="Google Shape;2331;g940a175071_0_335"/>
            <p:cNvSpPr/>
            <p:nvPr/>
          </p:nvSpPr>
          <p:spPr>
            <a:xfrm>
              <a:off x="53873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2" name="Google Shape;2332;g940a175071_0_335"/>
            <p:cNvSpPr/>
            <p:nvPr/>
          </p:nvSpPr>
          <p:spPr>
            <a:xfrm>
              <a:off x="53873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3" name="Google Shape;2333;g940a175071_0_335"/>
            <p:cNvSpPr/>
            <p:nvPr/>
          </p:nvSpPr>
          <p:spPr>
            <a:xfrm>
              <a:off x="53873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4" name="Google Shape;2334;g940a175071_0_335"/>
            <p:cNvSpPr/>
            <p:nvPr/>
          </p:nvSpPr>
          <p:spPr>
            <a:xfrm>
              <a:off x="372611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5" name="Google Shape;2335;g940a175071_0_335"/>
            <p:cNvSpPr/>
            <p:nvPr/>
          </p:nvSpPr>
          <p:spPr>
            <a:xfrm>
              <a:off x="372611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6" name="Google Shape;2336;g940a175071_0_335"/>
            <p:cNvSpPr/>
            <p:nvPr/>
          </p:nvSpPr>
          <p:spPr>
            <a:xfrm>
              <a:off x="372611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7" name="Google Shape;2337;g940a175071_0_335"/>
            <p:cNvSpPr/>
            <p:nvPr/>
          </p:nvSpPr>
          <p:spPr>
            <a:xfrm>
              <a:off x="107860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8" name="Google Shape;2338;g940a175071_0_335"/>
            <p:cNvSpPr/>
            <p:nvPr/>
          </p:nvSpPr>
          <p:spPr>
            <a:xfrm>
              <a:off x="107860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39" name="Google Shape;2339;g940a175071_0_335"/>
            <p:cNvSpPr/>
            <p:nvPr/>
          </p:nvSpPr>
          <p:spPr>
            <a:xfrm>
              <a:off x="107860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0" name="Google Shape;2340;g940a175071_0_335"/>
            <p:cNvSpPr/>
            <p:nvPr/>
          </p:nvSpPr>
          <p:spPr>
            <a:xfrm>
              <a:off x="107860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1" name="Google Shape;2341;g940a175071_0_335"/>
            <p:cNvSpPr/>
            <p:nvPr/>
          </p:nvSpPr>
          <p:spPr>
            <a:xfrm>
              <a:off x="426598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2" name="Google Shape;2342;g940a175071_0_335"/>
            <p:cNvSpPr/>
            <p:nvPr/>
          </p:nvSpPr>
          <p:spPr>
            <a:xfrm>
              <a:off x="426598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3" name="Google Shape;2343;g940a175071_0_335"/>
            <p:cNvSpPr/>
            <p:nvPr/>
          </p:nvSpPr>
          <p:spPr>
            <a:xfrm>
              <a:off x="426598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4" name="Google Shape;2344;g940a175071_0_335"/>
            <p:cNvSpPr/>
            <p:nvPr/>
          </p:nvSpPr>
          <p:spPr>
            <a:xfrm>
              <a:off x="426598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5" name="Google Shape;2345;g940a175071_0_335"/>
            <p:cNvSpPr/>
            <p:nvPr/>
          </p:nvSpPr>
          <p:spPr>
            <a:xfrm>
              <a:off x="107860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6" name="Google Shape;2346;g940a175071_0_335"/>
            <p:cNvSpPr/>
            <p:nvPr/>
          </p:nvSpPr>
          <p:spPr>
            <a:xfrm>
              <a:off x="107860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7" name="Google Shape;2347;g940a175071_0_335"/>
            <p:cNvSpPr/>
            <p:nvPr/>
          </p:nvSpPr>
          <p:spPr>
            <a:xfrm>
              <a:off x="107860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8" name="Google Shape;2348;g940a175071_0_335"/>
            <p:cNvSpPr/>
            <p:nvPr/>
          </p:nvSpPr>
          <p:spPr>
            <a:xfrm>
              <a:off x="426598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49" name="Google Shape;2349;g940a175071_0_335"/>
            <p:cNvSpPr/>
            <p:nvPr/>
          </p:nvSpPr>
          <p:spPr>
            <a:xfrm>
              <a:off x="426598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0" name="Google Shape;2350;g940a175071_0_335"/>
            <p:cNvSpPr/>
            <p:nvPr/>
          </p:nvSpPr>
          <p:spPr>
            <a:xfrm>
              <a:off x="426598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1" name="Google Shape;2351;g940a175071_0_335"/>
            <p:cNvSpPr/>
            <p:nvPr/>
          </p:nvSpPr>
          <p:spPr>
            <a:xfrm>
              <a:off x="264871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2" name="Google Shape;2352;g940a175071_0_335"/>
            <p:cNvSpPr/>
            <p:nvPr/>
          </p:nvSpPr>
          <p:spPr>
            <a:xfrm>
              <a:off x="264871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3" name="Google Shape;2353;g940a175071_0_335"/>
            <p:cNvSpPr/>
            <p:nvPr/>
          </p:nvSpPr>
          <p:spPr>
            <a:xfrm>
              <a:off x="264871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4" name="Google Shape;2354;g940a175071_0_335"/>
            <p:cNvSpPr/>
            <p:nvPr/>
          </p:nvSpPr>
          <p:spPr>
            <a:xfrm>
              <a:off x="264871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5" name="Google Shape;2355;g940a175071_0_335"/>
            <p:cNvSpPr/>
            <p:nvPr/>
          </p:nvSpPr>
          <p:spPr>
            <a:xfrm>
              <a:off x="264871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6" name="Google Shape;2356;g940a175071_0_335"/>
            <p:cNvSpPr/>
            <p:nvPr/>
          </p:nvSpPr>
          <p:spPr>
            <a:xfrm>
              <a:off x="264871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7" name="Google Shape;2357;g940a175071_0_335"/>
            <p:cNvSpPr/>
            <p:nvPr/>
          </p:nvSpPr>
          <p:spPr>
            <a:xfrm>
              <a:off x="264871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8" name="Google Shape;2358;g940a175071_0_335"/>
            <p:cNvSpPr/>
            <p:nvPr/>
          </p:nvSpPr>
          <p:spPr>
            <a:xfrm>
              <a:off x="162756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59" name="Google Shape;2359;g940a175071_0_335"/>
            <p:cNvSpPr/>
            <p:nvPr/>
          </p:nvSpPr>
          <p:spPr>
            <a:xfrm>
              <a:off x="162756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0" name="Google Shape;2360;g940a175071_0_335"/>
            <p:cNvSpPr/>
            <p:nvPr/>
          </p:nvSpPr>
          <p:spPr>
            <a:xfrm>
              <a:off x="162756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1" name="Google Shape;2361;g940a175071_0_335"/>
            <p:cNvSpPr/>
            <p:nvPr/>
          </p:nvSpPr>
          <p:spPr>
            <a:xfrm>
              <a:off x="162756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2" name="Google Shape;2362;g940a175071_0_335"/>
            <p:cNvSpPr/>
            <p:nvPr/>
          </p:nvSpPr>
          <p:spPr>
            <a:xfrm>
              <a:off x="162756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3" name="Google Shape;2363;g940a175071_0_335"/>
            <p:cNvSpPr/>
            <p:nvPr/>
          </p:nvSpPr>
          <p:spPr>
            <a:xfrm>
              <a:off x="162756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4" name="Google Shape;2364;g940a175071_0_335"/>
            <p:cNvSpPr/>
            <p:nvPr/>
          </p:nvSpPr>
          <p:spPr>
            <a:xfrm>
              <a:off x="162756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5" name="Google Shape;2365;g940a175071_0_335"/>
            <p:cNvSpPr/>
            <p:nvPr/>
          </p:nvSpPr>
          <p:spPr>
            <a:xfrm>
              <a:off x="210357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6" name="Google Shape;2366;g940a175071_0_335"/>
            <p:cNvSpPr/>
            <p:nvPr/>
          </p:nvSpPr>
          <p:spPr>
            <a:xfrm>
              <a:off x="210357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7" name="Google Shape;2367;g940a175071_0_335"/>
            <p:cNvSpPr/>
            <p:nvPr/>
          </p:nvSpPr>
          <p:spPr>
            <a:xfrm>
              <a:off x="210357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8" name="Google Shape;2368;g940a175071_0_335"/>
            <p:cNvSpPr/>
            <p:nvPr/>
          </p:nvSpPr>
          <p:spPr>
            <a:xfrm>
              <a:off x="210357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69" name="Google Shape;2369;g940a175071_0_335"/>
            <p:cNvSpPr/>
            <p:nvPr/>
          </p:nvSpPr>
          <p:spPr>
            <a:xfrm>
              <a:off x="210357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70" name="Google Shape;2370;g940a175071_0_335"/>
            <p:cNvSpPr/>
            <p:nvPr/>
          </p:nvSpPr>
          <p:spPr>
            <a:xfrm>
              <a:off x="210357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371" name="Google Shape;2371;g940a175071_0_335"/>
            <p:cNvSpPr/>
            <p:nvPr/>
          </p:nvSpPr>
          <p:spPr>
            <a:xfrm>
              <a:off x="210357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sp>
        <p:nvSpPr>
          <p:cNvPr id="2372" name="Google Shape;2372;g940a175071_0_335"/>
          <p:cNvSpPr/>
          <p:nvPr/>
        </p:nvSpPr>
        <p:spPr>
          <a:xfrm>
            <a:off x="14076102" y="8866729"/>
            <a:ext cx="3174900" cy="591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g940a175071_0_335"/>
          <p:cNvSpPr txBox="1"/>
          <p:nvPr/>
        </p:nvSpPr>
        <p:spPr>
          <a:xfrm>
            <a:off x="1028700" y="1000125"/>
            <a:ext cx="9120000" cy="787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F3F3F"/>
              </a:buClr>
              <a:buSzPts val="3100"/>
              <a:buFont typeface="Century Gothic"/>
              <a:buNone/>
            </a:pPr>
            <a:r>
              <a:rPr b="1" lang="en-US" sz="4499">
                <a:solidFill>
                  <a:srgbClr val="244061"/>
                </a:solidFill>
                <a:latin typeface="Century Gothic"/>
                <a:ea typeface="Century Gothic"/>
                <a:cs typeface="Century Gothic"/>
                <a:sym typeface="Century Gothic"/>
              </a:rPr>
              <a:t>DevOps accelerates Digital Transformation</a:t>
            </a:r>
            <a:endParaRPr b="1" sz="4499">
              <a:solidFill>
                <a:srgbClr val="244061"/>
              </a:solidFill>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3100"/>
              <a:buFont typeface="Century Gothic"/>
              <a:buNone/>
            </a:pPr>
            <a:r>
              <a:t/>
            </a:r>
            <a:endParaRPr b="1" sz="5799">
              <a:solidFill>
                <a:srgbClr val="244061"/>
              </a:solidFill>
              <a:latin typeface="Century Gothic"/>
              <a:ea typeface="Century Gothic"/>
              <a:cs typeface="Century Gothic"/>
              <a:sym typeface="Century Gothic"/>
            </a:endParaRPr>
          </a:p>
        </p:txBody>
      </p:sp>
      <p:pic>
        <p:nvPicPr>
          <p:cNvPr id="2374" name="Google Shape;2374;g940a175071_0_335"/>
          <p:cNvPicPr preferRelativeResize="0"/>
          <p:nvPr/>
        </p:nvPicPr>
        <p:blipFill rotWithShape="1">
          <a:blip r:embed="rId3">
            <a:alphaModFix/>
          </a:blip>
          <a:srcRect b="0" l="0" r="0" t="0"/>
          <a:stretch/>
        </p:blipFill>
        <p:spPr>
          <a:xfrm>
            <a:off x="1028695" y="3429000"/>
            <a:ext cx="8393112" cy="5350609"/>
          </a:xfrm>
          <a:prstGeom prst="rect">
            <a:avLst/>
          </a:prstGeom>
          <a:noFill/>
          <a:ln>
            <a:noFill/>
          </a:ln>
        </p:spPr>
      </p:pic>
      <p:sp>
        <p:nvSpPr>
          <p:cNvPr id="2375" name="Google Shape;2375;g940a175071_0_335"/>
          <p:cNvSpPr txBox="1"/>
          <p:nvPr/>
        </p:nvSpPr>
        <p:spPr>
          <a:xfrm>
            <a:off x="9731125" y="7330000"/>
            <a:ext cx="3000000" cy="14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1800">
                <a:solidFill>
                  <a:srgbClr val="595959"/>
                </a:solidFill>
              </a:rPr>
              <a:t>Quote from former CEO of Accenture at World Economic Forum</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9" name="Shape 2379"/>
        <p:cNvGrpSpPr/>
        <p:nvPr/>
      </p:nvGrpSpPr>
      <p:grpSpPr>
        <a:xfrm>
          <a:off x="0" y="0"/>
          <a:ext cx="0" cy="0"/>
          <a:chOff x="0" y="0"/>
          <a:chExt cx="0" cy="0"/>
        </a:xfrm>
      </p:grpSpPr>
      <p:grpSp>
        <p:nvGrpSpPr>
          <p:cNvPr id="2380" name="Google Shape;2380;g940a175071_0_534"/>
          <p:cNvGrpSpPr/>
          <p:nvPr/>
        </p:nvGrpSpPr>
        <p:grpSpPr>
          <a:xfrm>
            <a:off x="13789369" y="1163063"/>
            <a:ext cx="3270923" cy="8044517"/>
            <a:chOff x="0" y="0"/>
            <a:chExt cx="4361230" cy="10726022"/>
          </a:xfrm>
        </p:grpSpPr>
        <p:sp>
          <p:nvSpPr>
            <p:cNvPr id="2381" name="Google Shape;2381;g940a175071_0_534"/>
            <p:cNvSpPr/>
            <p:nvPr/>
          </p:nvSpPr>
          <p:spPr>
            <a:xfrm>
              <a:off x="211016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g940a175071_0_534"/>
            <p:cNvSpPr/>
            <p:nvPr/>
          </p:nvSpPr>
          <p:spPr>
            <a:xfrm>
              <a:off x="211016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g940a175071_0_534"/>
            <p:cNvSpPr/>
            <p:nvPr/>
          </p:nvSpPr>
          <p:spPr>
            <a:xfrm>
              <a:off x="211016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g940a175071_0_534"/>
            <p:cNvSpPr/>
            <p:nvPr/>
          </p:nvSpPr>
          <p:spPr>
            <a:xfrm>
              <a:off x="211016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g940a175071_0_534"/>
            <p:cNvSpPr/>
            <p:nvPr/>
          </p:nvSpPr>
          <p:spPr>
            <a:xfrm>
              <a:off x="211016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g940a175071_0_534"/>
            <p:cNvSpPr/>
            <p:nvPr/>
          </p:nvSpPr>
          <p:spPr>
            <a:xfrm>
              <a:off x="211016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g940a175071_0_534"/>
            <p:cNvSpPr/>
            <p:nvPr/>
          </p:nvSpPr>
          <p:spPr>
            <a:xfrm>
              <a:off x="211016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g940a175071_0_534"/>
            <p:cNvSpPr/>
            <p:nvPr/>
          </p:nvSpPr>
          <p:spPr>
            <a:xfrm>
              <a:off x="2648826"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g940a175071_0_534"/>
            <p:cNvSpPr/>
            <p:nvPr/>
          </p:nvSpPr>
          <p:spPr>
            <a:xfrm>
              <a:off x="2648826"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g940a175071_0_534"/>
            <p:cNvSpPr/>
            <p:nvPr/>
          </p:nvSpPr>
          <p:spPr>
            <a:xfrm>
              <a:off x="2648826"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g940a175071_0_534"/>
            <p:cNvSpPr/>
            <p:nvPr/>
          </p:nvSpPr>
          <p:spPr>
            <a:xfrm>
              <a:off x="2648826"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g940a175071_0_534"/>
            <p:cNvSpPr/>
            <p:nvPr/>
          </p:nvSpPr>
          <p:spPr>
            <a:xfrm>
              <a:off x="2648826"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g940a175071_0_534"/>
            <p:cNvSpPr/>
            <p:nvPr/>
          </p:nvSpPr>
          <p:spPr>
            <a:xfrm>
              <a:off x="2648826"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g940a175071_0_534"/>
            <p:cNvSpPr/>
            <p:nvPr/>
          </p:nvSpPr>
          <p:spPr>
            <a:xfrm>
              <a:off x="2648826"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g940a175071_0_534"/>
            <p:cNvSpPr/>
            <p:nvPr/>
          </p:nvSpPr>
          <p:spPr>
            <a:xfrm>
              <a:off x="130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g940a175071_0_534"/>
            <p:cNvSpPr/>
            <p:nvPr/>
          </p:nvSpPr>
          <p:spPr>
            <a:xfrm>
              <a:off x="130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g940a175071_0_534"/>
            <p:cNvSpPr/>
            <p:nvPr/>
          </p:nvSpPr>
          <p:spPr>
            <a:xfrm>
              <a:off x="130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g940a175071_0_534"/>
            <p:cNvSpPr/>
            <p:nvPr/>
          </p:nvSpPr>
          <p:spPr>
            <a:xfrm>
              <a:off x="130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g940a175071_0_534"/>
            <p:cNvSpPr/>
            <p:nvPr/>
          </p:nvSpPr>
          <p:spPr>
            <a:xfrm>
              <a:off x="318868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g940a175071_0_534"/>
            <p:cNvSpPr/>
            <p:nvPr/>
          </p:nvSpPr>
          <p:spPr>
            <a:xfrm>
              <a:off x="318868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g940a175071_0_534"/>
            <p:cNvSpPr/>
            <p:nvPr/>
          </p:nvSpPr>
          <p:spPr>
            <a:xfrm>
              <a:off x="318868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g940a175071_0_534"/>
            <p:cNvSpPr/>
            <p:nvPr/>
          </p:nvSpPr>
          <p:spPr>
            <a:xfrm>
              <a:off x="318868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g940a175071_0_534"/>
            <p:cNvSpPr/>
            <p:nvPr/>
          </p:nvSpPr>
          <p:spPr>
            <a:xfrm>
              <a:off x="130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g940a175071_0_534"/>
            <p:cNvSpPr/>
            <p:nvPr/>
          </p:nvSpPr>
          <p:spPr>
            <a:xfrm>
              <a:off x="130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g940a175071_0_534"/>
            <p:cNvSpPr/>
            <p:nvPr/>
          </p:nvSpPr>
          <p:spPr>
            <a:xfrm>
              <a:off x="130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g940a175071_0_534"/>
            <p:cNvSpPr/>
            <p:nvPr/>
          </p:nvSpPr>
          <p:spPr>
            <a:xfrm>
              <a:off x="318868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g940a175071_0_534"/>
            <p:cNvSpPr/>
            <p:nvPr/>
          </p:nvSpPr>
          <p:spPr>
            <a:xfrm>
              <a:off x="318868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g940a175071_0_534"/>
            <p:cNvSpPr/>
            <p:nvPr/>
          </p:nvSpPr>
          <p:spPr>
            <a:xfrm>
              <a:off x="318868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g940a175071_0_534"/>
            <p:cNvSpPr/>
            <p:nvPr/>
          </p:nvSpPr>
          <p:spPr>
            <a:xfrm>
              <a:off x="55027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g940a175071_0_534"/>
            <p:cNvSpPr/>
            <p:nvPr/>
          </p:nvSpPr>
          <p:spPr>
            <a:xfrm>
              <a:off x="55027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g940a175071_0_534"/>
            <p:cNvSpPr/>
            <p:nvPr/>
          </p:nvSpPr>
          <p:spPr>
            <a:xfrm>
              <a:off x="55027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g940a175071_0_534"/>
            <p:cNvSpPr/>
            <p:nvPr/>
          </p:nvSpPr>
          <p:spPr>
            <a:xfrm>
              <a:off x="55027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g940a175071_0_534"/>
            <p:cNvSpPr/>
            <p:nvPr/>
          </p:nvSpPr>
          <p:spPr>
            <a:xfrm>
              <a:off x="373765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g940a175071_0_534"/>
            <p:cNvSpPr/>
            <p:nvPr/>
          </p:nvSpPr>
          <p:spPr>
            <a:xfrm>
              <a:off x="373765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g940a175071_0_534"/>
            <p:cNvSpPr/>
            <p:nvPr/>
          </p:nvSpPr>
          <p:spPr>
            <a:xfrm>
              <a:off x="373765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g940a175071_0_534"/>
            <p:cNvSpPr/>
            <p:nvPr/>
          </p:nvSpPr>
          <p:spPr>
            <a:xfrm>
              <a:off x="373765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g940a175071_0_534"/>
            <p:cNvSpPr/>
            <p:nvPr/>
          </p:nvSpPr>
          <p:spPr>
            <a:xfrm>
              <a:off x="55027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g940a175071_0_534"/>
            <p:cNvSpPr/>
            <p:nvPr/>
          </p:nvSpPr>
          <p:spPr>
            <a:xfrm>
              <a:off x="55027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g940a175071_0_534"/>
            <p:cNvSpPr/>
            <p:nvPr/>
          </p:nvSpPr>
          <p:spPr>
            <a:xfrm>
              <a:off x="55027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g940a175071_0_534"/>
            <p:cNvSpPr/>
            <p:nvPr/>
          </p:nvSpPr>
          <p:spPr>
            <a:xfrm>
              <a:off x="373765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g940a175071_0_534"/>
            <p:cNvSpPr/>
            <p:nvPr/>
          </p:nvSpPr>
          <p:spPr>
            <a:xfrm>
              <a:off x="373765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g940a175071_0_534"/>
            <p:cNvSpPr/>
            <p:nvPr/>
          </p:nvSpPr>
          <p:spPr>
            <a:xfrm>
              <a:off x="373765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g940a175071_0_534"/>
            <p:cNvSpPr/>
            <p:nvPr/>
          </p:nvSpPr>
          <p:spPr>
            <a:xfrm>
              <a:off x="108893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g940a175071_0_534"/>
            <p:cNvSpPr/>
            <p:nvPr/>
          </p:nvSpPr>
          <p:spPr>
            <a:xfrm>
              <a:off x="108893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g940a175071_0_534"/>
            <p:cNvSpPr/>
            <p:nvPr/>
          </p:nvSpPr>
          <p:spPr>
            <a:xfrm>
              <a:off x="108893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g940a175071_0_534"/>
            <p:cNvSpPr/>
            <p:nvPr/>
          </p:nvSpPr>
          <p:spPr>
            <a:xfrm>
              <a:off x="108893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g940a175071_0_534"/>
            <p:cNvSpPr/>
            <p:nvPr/>
          </p:nvSpPr>
          <p:spPr>
            <a:xfrm>
              <a:off x="4276313"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g940a175071_0_534"/>
            <p:cNvSpPr/>
            <p:nvPr/>
          </p:nvSpPr>
          <p:spPr>
            <a:xfrm>
              <a:off x="4276313"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g940a175071_0_534"/>
            <p:cNvSpPr/>
            <p:nvPr/>
          </p:nvSpPr>
          <p:spPr>
            <a:xfrm>
              <a:off x="4276313"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g940a175071_0_534"/>
            <p:cNvSpPr/>
            <p:nvPr/>
          </p:nvSpPr>
          <p:spPr>
            <a:xfrm>
              <a:off x="4276313"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g940a175071_0_534"/>
            <p:cNvSpPr/>
            <p:nvPr/>
          </p:nvSpPr>
          <p:spPr>
            <a:xfrm>
              <a:off x="108893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g940a175071_0_534"/>
            <p:cNvSpPr/>
            <p:nvPr/>
          </p:nvSpPr>
          <p:spPr>
            <a:xfrm>
              <a:off x="108893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g940a175071_0_534"/>
            <p:cNvSpPr/>
            <p:nvPr/>
          </p:nvSpPr>
          <p:spPr>
            <a:xfrm>
              <a:off x="108893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g940a175071_0_534"/>
            <p:cNvSpPr/>
            <p:nvPr/>
          </p:nvSpPr>
          <p:spPr>
            <a:xfrm>
              <a:off x="4276313"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g940a175071_0_534"/>
            <p:cNvSpPr/>
            <p:nvPr/>
          </p:nvSpPr>
          <p:spPr>
            <a:xfrm>
              <a:off x="4276313"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g940a175071_0_534"/>
            <p:cNvSpPr/>
            <p:nvPr/>
          </p:nvSpPr>
          <p:spPr>
            <a:xfrm>
              <a:off x="4276313"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g940a175071_0_534"/>
            <p:cNvSpPr/>
            <p:nvPr/>
          </p:nvSpPr>
          <p:spPr>
            <a:xfrm>
              <a:off x="162879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g940a175071_0_534"/>
            <p:cNvSpPr/>
            <p:nvPr/>
          </p:nvSpPr>
          <p:spPr>
            <a:xfrm>
              <a:off x="162879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g940a175071_0_534"/>
            <p:cNvSpPr/>
            <p:nvPr/>
          </p:nvSpPr>
          <p:spPr>
            <a:xfrm>
              <a:off x="162879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g940a175071_0_534"/>
            <p:cNvSpPr/>
            <p:nvPr/>
          </p:nvSpPr>
          <p:spPr>
            <a:xfrm>
              <a:off x="162879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g940a175071_0_534"/>
            <p:cNvSpPr/>
            <p:nvPr/>
          </p:nvSpPr>
          <p:spPr>
            <a:xfrm>
              <a:off x="162879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g940a175071_0_534"/>
            <p:cNvSpPr/>
            <p:nvPr/>
          </p:nvSpPr>
          <p:spPr>
            <a:xfrm>
              <a:off x="162879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g940a175071_0_534"/>
            <p:cNvSpPr/>
            <p:nvPr/>
          </p:nvSpPr>
          <p:spPr>
            <a:xfrm>
              <a:off x="162879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g940a175071_0_534"/>
            <p:cNvSpPr/>
            <p:nvPr/>
          </p:nvSpPr>
          <p:spPr>
            <a:xfrm>
              <a:off x="2648719"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45" name="Google Shape;2445;g940a175071_0_534"/>
            <p:cNvSpPr/>
            <p:nvPr/>
          </p:nvSpPr>
          <p:spPr>
            <a:xfrm>
              <a:off x="264871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46" name="Google Shape;2446;g940a175071_0_534"/>
            <p:cNvSpPr/>
            <p:nvPr/>
          </p:nvSpPr>
          <p:spPr>
            <a:xfrm>
              <a:off x="264871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47" name="Google Shape;2447;g940a175071_0_534"/>
            <p:cNvSpPr/>
            <p:nvPr/>
          </p:nvSpPr>
          <p:spPr>
            <a:xfrm>
              <a:off x="264871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48" name="Google Shape;2448;g940a175071_0_534"/>
            <p:cNvSpPr/>
            <p:nvPr/>
          </p:nvSpPr>
          <p:spPr>
            <a:xfrm>
              <a:off x="264871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49" name="Google Shape;2449;g940a175071_0_534"/>
            <p:cNvSpPr/>
            <p:nvPr/>
          </p:nvSpPr>
          <p:spPr>
            <a:xfrm>
              <a:off x="264871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0" name="Google Shape;2450;g940a175071_0_534"/>
            <p:cNvSpPr/>
            <p:nvPr/>
          </p:nvSpPr>
          <p:spPr>
            <a:xfrm>
              <a:off x="264871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1" name="Google Shape;2451;g940a175071_0_534"/>
            <p:cNvSpPr/>
            <p:nvPr/>
          </p:nvSpPr>
          <p:spPr>
            <a:xfrm>
              <a:off x="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2" name="Google Shape;2452;g940a175071_0_534"/>
            <p:cNvSpPr/>
            <p:nvPr/>
          </p:nvSpPr>
          <p:spPr>
            <a:xfrm>
              <a:off x="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3" name="Google Shape;2453;g940a175071_0_534"/>
            <p:cNvSpPr/>
            <p:nvPr/>
          </p:nvSpPr>
          <p:spPr>
            <a:xfrm>
              <a:off x="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4" name="Google Shape;2454;g940a175071_0_534"/>
            <p:cNvSpPr/>
            <p:nvPr/>
          </p:nvSpPr>
          <p:spPr>
            <a:xfrm>
              <a:off x="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5" name="Google Shape;2455;g940a175071_0_534"/>
            <p:cNvSpPr/>
            <p:nvPr/>
          </p:nvSpPr>
          <p:spPr>
            <a:xfrm>
              <a:off x="318738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6" name="Google Shape;2456;g940a175071_0_534"/>
            <p:cNvSpPr/>
            <p:nvPr/>
          </p:nvSpPr>
          <p:spPr>
            <a:xfrm>
              <a:off x="318738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7" name="Google Shape;2457;g940a175071_0_534"/>
            <p:cNvSpPr/>
            <p:nvPr/>
          </p:nvSpPr>
          <p:spPr>
            <a:xfrm>
              <a:off x="318738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8" name="Google Shape;2458;g940a175071_0_534"/>
            <p:cNvSpPr/>
            <p:nvPr/>
          </p:nvSpPr>
          <p:spPr>
            <a:xfrm>
              <a:off x="318738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59" name="Google Shape;2459;g940a175071_0_534"/>
            <p:cNvSpPr/>
            <p:nvPr/>
          </p:nvSpPr>
          <p:spPr>
            <a:xfrm>
              <a:off x="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0" name="Google Shape;2460;g940a175071_0_534"/>
            <p:cNvSpPr/>
            <p:nvPr/>
          </p:nvSpPr>
          <p:spPr>
            <a:xfrm>
              <a:off x="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1" name="Google Shape;2461;g940a175071_0_534"/>
            <p:cNvSpPr/>
            <p:nvPr/>
          </p:nvSpPr>
          <p:spPr>
            <a:xfrm>
              <a:off x="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2" name="Google Shape;2462;g940a175071_0_534"/>
            <p:cNvSpPr/>
            <p:nvPr/>
          </p:nvSpPr>
          <p:spPr>
            <a:xfrm>
              <a:off x="318738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3" name="Google Shape;2463;g940a175071_0_534"/>
            <p:cNvSpPr/>
            <p:nvPr/>
          </p:nvSpPr>
          <p:spPr>
            <a:xfrm>
              <a:off x="318738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4" name="Google Shape;2464;g940a175071_0_534"/>
            <p:cNvSpPr/>
            <p:nvPr/>
          </p:nvSpPr>
          <p:spPr>
            <a:xfrm>
              <a:off x="318738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5" name="Google Shape;2465;g940a175071_0_534"/>
            <p:cNvSpPr/>
            <p:nvPr/>
          </p:nvSpPr>
          <p:spPr>
            <a:xfrm>
              <a:off x="53986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6" name="Google Shape;2466;g940a175071_0_534"/>
            <p:cNvSpPr/>
            <p:nvPr/>
          </p:nvSpPr>
          <p:spPr>
            <a:xfrm>
              <a:off x="53986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7" name="Google Shape;2467;g940a175071_0_534"/>
            <p:cNvSpPr/>
            <p:nvPr/>
          </p:nvSpPr>
          <p:spPr>
            <a:xfrm>
              <a:off x="53986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8" name="Google Shape;2468;g940a175071_0_534"/>
            <p:cNvSpPr/>
            <p:nvPr/>
          </p:nvSpPr>
          <p:spPr>
            <a:xfrm>
              <a:off x="53986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69" name="Google Shape;2469;g940a175071_0_534"/>
            <p:cNvSpPr/>
            <p:nvPr/>
          </p:nvSpPr>
          <p:spPr>
            <a:xfrm>
              <a:off x="372724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0" name="Google Shape;2470;g940a175071_0_534"/>
            <p:cNvSpPr/>
            <p:nvPr/>
          </p:nvSpPr>
          <p:spPr>
            <a:xfrm>
              <a:off x="372724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1" name="Google Shape;2471;g940a175071_0_534"/>
            <p:cNvSpPr/>
            <p:nvPr/>
          </p:nvSpPr>
          <p:spPr>
            <a:xfrm>
              <a:off x="372724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2" name="Google Shape;2472;g940a175071_0_534"/>
            <p:cNvSpPr/>
            <p:nvPr/>
          </p:nvSpPr>
          <p:spPr>
            <a:xfrm>
              <a:off x="372724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3" name="Google Shape;2473;g940a175071_0_534"/>
            <p:cNvSpPr/>
            <p:nvPr/>
          </p:nvSpPr>
          <p:spPr>
            <a:xfrm>
              <a:off x="53986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4" name="Google Shape;2474;g940a175071_0_534"/>
            <p:cNvSpPr/>
            <p:nvPr/>
          </p:nvSpPr>
          <p:spPr>
            <a:xfrm>
              <a:off x="53986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5" name="Google Shape;2475;g940a175071_0_534"/>
            <p:cNvSpPr/>
            <p:nvPr/>
          </p:nvSpPr>
          <p:spPr>
            <a:xfrm>
              <a:off x="53986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6" name="Google Shape;2476;g940a175071_0_534"/>
            <p:cNvSpPr/>
            <p:nvPr/>
          </p:nvSpPr>
          <p:spPr>
            <a:xfrm>
              <a:off x="372724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7" name="Google Shape;2477;g940a175071_0_534"/>
            <p:cNvSpPr/>
            <p:nvPr/>
          </p:nvSpPr>
          <p:spPr>
            <a:xfrm>
              <a:off x="372724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8" name="Google Shape;2478;g940a175071_0_534"/>
            <p:cNvSpPr/>
            <p:nvPr/>
          </p:nvSpPr>
          <p:spPr>
            <a:xfrm>
              <a:off x="372724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79" name="Google Shape;2479;g940a175071_0_534"/>
            <p:cNvSpPr/>
            <p:nvPr/>
          </p:nvSpPr>
          <p:spPr>
            <a:xfrm>
              <a:off x="210998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0" name="Google Shape;2480;g940a175071_0_534"/>
            <p:cNvSpPr/>
            <p:nvPr/>
          </p:nvSpPr>
          <p:spPr>
            <a:xfrm>
              <a:off x="210998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1" name="Google Shape;2481;g940a175071_0_534"/>
            <p:cNvSpPr/>
            <p:nvPr/>
          </p:nvSpPr>
          <p:spPr>
            <a:xfrm>
              <a:off x="210998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2" name="Google Shape;2482;g940a175071_0_534"/>
            <p:cNvSpPr/>
            <p:nvPr/>
          </p:nvSpPr>
          <p:spPr>
            <a:xfrm>
              <a:off x="210998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3" name="Google Shape;2483;g940a175071_0_534"/>
            <p:cNvSpPr/>
            <p:nvPr/>
          </p:nvSpPr>
          <p:spPr>
            <a:xfrm>
              <a:off x="210998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4" name="Google Shape;2484;g940a175071_0_534"/>
            <p:cNvSpPr/>
            <p:nvPr/>
          </p:nvSpPr>
          <p:spPr>
            <a:xfrm>
              <a:off x="210998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5" name="Google Shape;2485;g940a175071_0_534"/>
            <p:cNvSpPr/>
            <p:nvPr/>
          </p:nvSpPr>
          <p:spPr>
            <a:xfrm>
              <a:off x="210998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6" name="Google Shape;2486;g940a175071_0_534"/>
            <p:cNvSpPr/>
            <p:nvPr/>
          </p:nvSpPr>
          <p:spPr>
            <a:xfrm>
              <a:off x="108882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7" name="Google Shape;2487;g940a175071_0_534"/>
            <p:cNvSpPr/>
            <p:nvPr/>
          </p:nvSpPr>
          <p:spPr>
            <a:xfrm>
              <a:off x="108882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8" name="Google Shape;2488;g940a175071_0_534"/>
            <p:cNvSpPr/>
            <p:nvPr/>
          </p:nvSpPr>
          <p:spPr>
            <a:xfrm>
              <a:off x="108882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89" name="Google Shape;2489;g940a175071_0_534"/>
            <p:cNvSpPr/>
            <p:nvPr/>
          </p:nvSpPr>
          <p:spPr>
            <a:xfrm>
              <a:off x="108882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0" name="Google Shape;2490;g940a175071_0_534"/>
            <p:cNvSpPr/>
            <p:nvPr/>
          </p:nvSpPr>
          <p:spPr>
            <a:xfrm>
              <a:off x="427620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1" name="Google Shape;2491;g940a175071_0_534"/>
            <p:cNvSpPr/>
            <p:nvPr/>
          </p:nvSpPr>
          <p:spPr>
            <a:xfrm>
              <a:off x="427620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2" name="Google Shape;2492;g940a175071_0_534"/>
            <p:cNvSpPr/>
            <p:nvPr/>
          </p:nvSpPr>
          <p:spPr>
            <a:xfrm>
              <a:off x="427620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3" name="Google Shape;2493;g940a175071_0_534"/>
            <p:cNvSpPr/>
            <p:nvPr/>
          </p:nvSpPr>
          <p:spPr>
            <a:xfrm>
              <a:off x="427620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4" name="Google Shape;2494;g940a175071_0_534"/>
            <p:cNvSpPr/>
            <p:nvPr/>
          </p:nvSpPr>
          <p:spPr>
            <a:xfrm>
              <a:off x="108882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5" name="Google Shape;2495;g940a175071_0_534"/>
            <p:cNvSpPr/>
            <p:nvPr/>
          </p:nvSpPr>
          <p:spPr>
            <a:xfrm>
              <a:off x="108882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6" name="Google Shape;2496;g940a175071_0_534"/>
            <p:cNvSpPr/>
            <p:nvPr/>
          </p:nvSpPr>
          <p:spPr>
            <a:xfrm>
              <a:off x="108882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7" name="Google Shape;2497;g940a175071_0_534"/>
            <p:cNvSpPr/>
            <p:nvPr/>
          </p:nvSpPr>
          <p:spPr>
            <a:xfrm>
              <a:off x="427620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8" name="Google Shape;2498;g940a175071_0_534"/>
            <p:cNvSpPr/>
            <p:nvPr/>
          </p:nvSpPr>
          <p:spPr>
            <a:xfrm>
              <a:off x="427620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499" name="Google Shape;2499;g940a175071_0_534"/>
            <p:cNvSpPr/>
            <p:nvPr/>
          </p:nvSpPr>
          <p:spPr>
            <a:xfrm>
              <a:off x="427620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0" name="Google Shape;2500;g940a175071_0_534"/>
            <p:cNvSpPr/>
            <p:nvPr/>
          </p:nvSpPr>
          <p:spPr>
            <a:xfrm>
              <a:off x="162748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1" name="Google Shape;2501;g940a175071_0_534"/>
            <p:cNvSpPr/>
            <p:nvPr/>
          </p:nvSpPr>
          <p:spPr>
            <a:xfrm>
              <a:off x="162748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2" name="Google Shape;2502;g940a175071_0_534"/>
            <p:cNvSpPr/>
            <p:nvPr/>
          </p:nvSpPr>
          <p:spPr>
            <a:xfrm>
              <a:off x="162748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3" name="Google Shape;2503;g940a175071_0_534"/>
            <p:cNvSpPr/>
            <p:nvPr/>
          </p:nvSpPr>
          <p:spPr>
            <a:xfrm>
              <a:off x="162748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4" name="Google Shape;2504;g940a175071_0_534"/>
            <p:cNvSpPr/>
            <p:nvPr/>
          </p:nvSpPr>
          <p:spPr>
            <a:xfrm>
              <a:off x="162748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5" name="Google Shape;2505;g940a175071_0_534"/>
            <p:cNvSpPr/>
            <p:nvPr/>
          </p:nvSpPr>
          <p:spPr>
            <a:xfrm>
              <a:off x="162748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6" name="Google Shape;2506;g940a175071_0_534"/>
            <p:cNvSpPr/>
            <p:nvPr/>
          </p:nvSpPr>
          <p:spPr>
            <a:xfrm>
              <a:off x="162748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507" name="Google Shape;2507;g940a175071_0_534"/>
            <p:cNvSpPr/>
            <p:nvPr/>
          </p:nvSpPr>
          <p:spPr>
            <a:xfrm>
              <a:off x="7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08" name="Google Shape;2508;g940a175071_0_534"/>
            <p:cNvSpPr/>
            <p:nvPr/>
          </p:nvSpPr>
          <p:spPr>
            <a:xfrm>
              <a:off x="7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09" name="Google Shape;2509;g940a175071_0_534"/>
            <p:cNvSpPr/>
            <p:nvPr/>
          </p:nvSpPr>
          <p:spPr>
            <a:xfrm>
              <a:off x="7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0" name="Google Shape;2510;g940a175071_0_534"/>
            <p:cNvSpPr/>
            <p:nvPr/>
          </p:nvSpPr>
          <p:spPr>
            <a:xfrm>
              <a:off x="7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1" name="Google Shape;2511;g940a175071_0_534"/>
            <p:cNvSpPr/>
            <p:nvPr/>
          </p:nvSpPr>
          <p:spPr>
            <a:xfrm>
              <a:off x="3187459"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2" name="Google Shape;2512;g940a175071_0_534"/>
            <p:cNvSpPr/>
            <p:nvPr/>
          </p:nvSpPr>
          <p:spPr>
            <a:xfrm>
              <a:off x="3187459"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3" name="Google Shape;2513;g940a175071_0_534"/>
            <p:cNvSpPr/>
            <p:nvPr/>
          </p:nvSpPr>
          <p:spPr>
            <a:xfrm>
              <a:off x="3187459"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4" name="Google Shape;2514;g940a175071_0_534"/>
            <p:cNvSpPr/>
            <p:nvPr/>
          </p:nvSpPr>
          <p:spPr>
            <a:xfrm>
              <a:off x="3187459"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5" name="Google Shape;2515;g940a175071_0_534"/>
            <p:cNvSpPr/>
            <p:nvPr/>
          </p:nvSpPr>
          <p:spPr>
            <a:xfrm>
              <a:off x="7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6" name="Google Shape;2516;g940a175071_0_534"/>
            <p:cNvSpPr/>
            <p:nvPr/>
          </p:nvSpPr>
          <p:spPr>
            <a:xfrm>
              <a:off x="7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7" name="Google Shape;2517;g940a175071_0_534"/>
            <p:cNvSpPr/>
            <p:nvPr/>
          </p:nvSpPr>
          <p:spPr>
            <a:xfrm>
              <a:off x="7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8" name="Google Shape;2518;g940a175071_0_534"/>
            <p:cNvSpPr/>
            <p:nvPr/>
          </p:nvSpPr>
          <p:spPr>
            <a:xfrm>
              <a:off x="3187459"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19" name="Google Shape;2519;g940a175071_0_534"/>
            <p:cNvSpPr/>
            <p:nvPr/>
          </p:nvSpPr>
          <p:spPr>
            <a:xfrm>
              <a:off x="3187459"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0" name="Google Shape;2520;g940a175071_0_534"/>
            <p:cNvSpPr/>
            <p:nvPr/>
          </p:nvSpPr>
          <p:spPr>
            <a:xfrm>
              <a:off x="3187459"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1" name="Google Shape;2521;g940a175071_0_534"/>
            <p:cNvSpPr/>
            <p:nvPr/>
          </p:nvSpPr>
          <p:spPr>
            <a:xfrm>
              <a:off x="53873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2" name="Google Shape;2522;g940a175071_0_534"/>
            <p:cNvSpPr/>
            <p:nvPr/>
          </p:nvSpPr>
          <p:spPr>
            <a:xfrm>
              <a:off x="53873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3" name="Google Shape;2523;g940a175071_0_534"/>
            <p:cNvSpPr/>
            <p:nvPr/>
          </p:nvSpPr>
          <p:spPr>
            <a:xfrm>
              <a:off x="53873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4" name="Google Shape;2524;g940a175071_0_534"/>
            <p:cNvSpPr/>
            <p:nvPr/>
          </p:nvSpPr>
          <p:spPr>
            <a:xfrm>
              <a:off x="53873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5" name="Google Shape;2525;g940a175071_0_534"/>
            <p:cNvSpPr/>
            <p:nvPr/>
          </p:nvSpPr>
          <p:spPr>
            <a:xfrm>
              <a:off x="372611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6" name="Google Shape;2526;g940a175071_0_534"/>
            <p:cNvSpPr/>
            <p:nvPr/>
          </p:nvSpPr>
          <p:spPr>
            <a:xfrm>
              <a:off x="372611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7" name="Google Shape;2527;g940a175071_0_534"/>
            <p:cNvSpPr/>
            <p:nvPr/>
          </p:nvSpPr>
          <p:spPr>
            <a:xfrm>
              <a:off x="372611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8" name="Google Shape;2528;g940a175071_0_534"/>
            <p:cNvSpPr/>
            <p:nvPr/>
          </p:nvSpPr>
          <p:spPr>
            <a:xfrm>
              <a:off x="372611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29" name="Google Shape;2529;g940a175071_0_534"/>
            <p:cNvSpPr/>
            <p:nvPr/>
          </p:nvSpPr>
          <p:spPr>
            <a:xfrm>
              <a:off x="53873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0" name="Google Shape;2530;g940a175071_0_534"/>
            <p:cNvSpPr/>
            <p:nvPr/>
          </p:nvSpPr>
          <p:spPr>
            <a:xfrm>
              <a:off x="53873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1" name="Google Shape;2531;g940a175071_0_534"/>
            <p:cNvSpPr/>
            <p:nvPr/>
          </p:nvSpPr>
          <p:spPr>
            <a:xfrm>
              <a:off x="53873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2" name="Google Shape;2532;g940a175071_0_534"/>
            <p:cNvSpPr/>
            <p:nvPr/>
          </p:nvSpPr>
          <p:spPr>
            <a:xfrm>
              <a:off x="372611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3" name="Google Shape;2533;g940a175071_0_534"/>
            <p:cNvSpPr/>
            <p:nvPr/>
          </p:nvSpPr>
          <p:spPr>
            <a:xfrm>
              <a:off x="372611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4" name="Google Shape;2534;g940a175071_0_534"/>
            <p:cNvSpPr/>
            <p:nvPr/>
          </p:nvSpPr>
          <p:spPr>
            <a:xfrm>
              <a:off x="372611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5" name="Google Shape;2535;g940a175071_0_534"/>
            <p:cNvSpPr/>
            <p:nvPr/>
          </p:nvSpPr>
          <p:spPr>
            <a:xfrm>
              <a:off x="107860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6" name="Google Shape;2536;g940a175071_0_534"/>
            <p:cNvSpPr/>
            <p:nvPr/>
          </p:nvSpPr>
          <p:spPr>
            <a:xfrm>
              <a:off x="107860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7" name="Google Shape;2537;g940a175071_0_534"/>
            <p:cNvSpPr/>
            <p:nvPr/>
          </p:nvSpPr>
          <p:spPr>
            <a:xfrm>
              <a:off x="107860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8" name="Google Shape;2538;g940a175071_0_534"/>
            <p:cNvSpPr/>
            <p:nvPr/>
          </p:nvSpPr>
          <p:spPr>
            <a:xfrm>
              <a:off x="107860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39" name="Google Shape;2539;g940a175071_0_534"/>
            <p:cNvSpPr/>
            <p:nvPr/>
          </p:nvSpPr>
          <p:spPr>
            <a:xfrm>
              <a:off x="426598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0" name="Google Shape;2540;g940a175071_0_534"/>
            <p:cNvSpPr/>
            <p:nvPr/>
          </p:nvSpPr>
          <p:spPr>
            <a:xfrm>
              <a:off x="426598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1" name="Google Shape;2541;g940a175071_0_534"/>
            <p:cNvSpPr/>
            <p:nvPr/>
          </p:nvSpPr>
          <p:spPr>
            <a:xfrm>
              <a:off x="426598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2" name="Google Shape;2542;g940a175071_0_534"/>
            <p:cNvSpPr/>
            <p:nvPr/>
          </p:nvSpPr>
          <p:spPr>
            <a:xfrm>
              <a:off x="426598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3" name="Google Shape;2543;g940a175071_0_534"/>
            <p:cNvSpPr/>
            <p:nvPr/>
          </p:nvSpPr>
          <p:spPr>
            <a:xfrm>
              <a:off x="107860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4" name="Google Shape;2544;g940a175071_0_534"/>
            <p:cNvSpPr/>
            <p:nvPr/>
          </p:nvSpPr>
          <p:spPr>
            <a:xfrm>
              <a:off x="107860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5" name="Google Shape;2545;g940a175071_0_534"/>
            <p:cNvSpPr/>
            <p:nvPr/>
          </p:nvSpPr>
          <p:spPr>
            <a:xfrm>
              <a:off x="107860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6" name="Google Shape;2546;g940a175071_0_534"/>
            <p:cNvSpPr/>
            <p:nvPr/>
          </p:nvSpPr>
          <p:spPr>
            <a:xfrm>
              <a:off x="426598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7" name="Google Shape;2547;g940a175071_0_534"/>
            <p:cNvSpPr/>
            <p:nvPr/>
          </p:nvSpPr>
          <p:spPr>
            <a:xfrm>
              <a:off x="426598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8" name="Google Shape;2548;g940a175071_0_534"/>
            <p:cNvSpPr/>
            <p:nvPr/>
          </p:nvSpPr>
          <p:spPr>
            <a:xfrm>
              <a:off x="426598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49" name="Google Shape;2549;g940a175071_0_534"/>
            <p:cNvSpPr/>
            <p:nvPr/>
          </p:nvSpPr>
          <p:spPr>
            <a:xfrm>
              <a:off x="264871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0" name="Google Shape;2550;g940a175071_0_534"/>
            <p:cNvSpPr/>
            <p:nvPr/>
          </p:nvSpPr>
          <p:spPr>
            <a:xfrm>
              <a:off x="264871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1" name="Google Shape;2551;g940a175071_0_534"/>
            <p:cNvSpPr/>
            <p:nvPr/>
          </p:nvSpPr>
          <p:spPr>
            <a:xfrm>
              <a:off x="264871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2" name="Google Shape;2552;g940a175071_0_534"/>
            <p:cNvSpPr/>
            <p:nvPr/>
          </p:nvSpPr>
          <p:spPr>
            <a:xfrm>
              <a:off x="264871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3" name="Google Shape;2553;g940a175071_0_534"/>
            <p:cNvSpPr/>
            <p:nvPr/>
          </p:nvSpPr>
          <p:spPr>
            <a:xfrm>
              <a:off x="264871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4" name="Google Shape;2554;g940a175071_0_534"/>
            <p:cNvSpPr/>
            <p:nvPr/>
          </p:nvSpPr>
          <p:spPr>
            <a:xfrm>
              <a:off x="264871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5" name="Google Shape;2555;g940a175071_0_534"/>
            <p:cNvSpPr/>
            <p:nvPr/>
          </p:nvSpPr>
          <p:spPr>
            <a:xfrm>
              <a:off x="264871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6" name="Google Shape;2556;g940a175071_0_534"/>
            <p:cNvSpPr/>
            <p:nvPr/>
          </p:nvSpPr>
          <p:spPr>
            <a:xfrm>
              <a:off x="162756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7" name="Google Shape;2557;g940a175071_0_534"/>
            <p:cNvSpPr/>
            <p:nvPr/>
          </p:nvSpPr>
          <p:spPr>
            <a:xfrm>
              <a:off x="162756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8" name="Google Shape;2558;g940a175071_0_534"/>
            <p:cNvSpPr/>
            <p:nvPr/>
          </p:nvSpPr>
          <p:spPr>
            <a:xfrm>
              <a:off x="162756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59" name="Google Shape;2559;g940a175071_0_534"/>
            <p:cNvSpPr/>
            <p:nvPr/>
          </p:nvSpPr>
          <p:spPr>
            <a:xfrm>
              <a:off x="162756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0" name="Google Shape;2560;g940a175071_0_534"/>
            <p:cNvSpPr/>
            <p:nvPr/>
          </p:nvSpPr>
          <p:spPr>
            <a:xfrm>
              <a:off x="162756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1" name="Google Shape;2561;g940a175071_0_534"/>
            <p:cNvSpPr/>
            <p:nvPr/>
          </p:nvSpPr>
          <p:spPr>
            <a:xfrm>
              <a:off x="162756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2" name="Google Shape;2562;g940a175071_0_534"/>
            <p:cNvSpPr/>
            <p:nvPr/>
          </p:nvSpPr>
          <p:spPr>
            <a:xfrm>
              <a:off x="162756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3" name="Google Shape;2563;g940a175071_0_534"/>
            <p:cNvSpPr/>
            <p:nvPr/>
          </p:nvSpPr>
          <p:spPr>
            <a:xfrm>
              <a:off x="210357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4" name="Google Shape;2564;g940a175071_0_534"/>
            <p:cNvSpPr/>
            <p:nvPr/>
          </p:nvSpPr>
          <p:spPr>
            <a:xfrm>
              <a:off x="210357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5" name="Google Shape;2565;g940a175071_0_534"/>
            <p:cNvSpPr/>
            <p:nvPr/>
          </p:nvSpPr>
          <p:spPr>
            <a:xfrm>
              <a:off x="210357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6" name="Google Shape;2566;g940a175071_0_534"/>
            <p:cNvSpPr/>
            <p:nvPr/>
          </p:nvSpPr>
          <p:spPr>
            <a:xfrm>
              <a:off x="210357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7" name="Google Shape;2567;g940a175071_0_534"/>
            <p:cNvSpPr/>
            <p:nvPr/>
          </p:nvSpPr>
          <p:spPr>
            <a:xfrm>
              <a:off x="210357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8" name="Google Shape;2568;g940a175071_0_534"/>
            <p:cNvSpPr/>
            <p:nvPr/>
          </p:nvSpPr>
          <p:spPr>
            <a:xfrm>
              <a:off x="210357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569" name="Google Shape;2569;g940a175071_0_534"/>
            <p:cNvSpPr/>
            <p:nvPr/>
          </p:nvSpPr>
          <p:spPr>
            <a:xfrm>
              <a:off x="210357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sp>
        <p:nvSpPr>
          <p:cNvPr id="2570" name="Google Shape;2570;g940a175071_0_534"/>
          <p:cNvSpPr/>
          <p:nvPr/>
        </p:nvSpPr>
        <p:spPr>
          <a:xfrm>
            <a:off x="14076102" y="8866729"/>
            <a:ext cx="3174900" cy="591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g940a175071_0_534"/>
          <p:cNvSpPr txBox="1"/>
          <p:nvPr/>
        </p:nvSpPr>
        <p:spPr>
          <a:xfrm>
            <a:off x="351902" y="1485342"/>
            <a:ext cx="116181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200"/>
              <a:buFont typeface="Century Gothic"/>
              <a:buNone/>
            </a:pPr>
            <a:r>
              <a:rPr b="1" lang="en-US" sz="3200">
                <a:solidFill>
                  <a:srgbClr val="3F3F3F"/>
                </a:solidFill>
                <a:latin typeface="Century Gothic"/>
                <a:ea typeface="Century Gothic"/>
                <a:cs typeface="Century Gothic"/>
                <a:sym typeface="Century Gothic"/>
              </a:rPr>
              <a:t>All</a:t>
            </a:r>
            <a:r>
              <a:rPr b="1" i="0" lang="en-US" sz="3200" u="none" cap="none" strike="noStrike">
                <a:solidFill>
                  <a:srgbClr val="3F3F3F"/>
                </a:solidFill>
                <a:latin typeface="Century Gothic"/>
                <a:ea typeface="Century Gothic"/>
                <a:cs typeface="Century Gothic"/>
                <a:sym typeface="Century Gothic"/>
              </a:rPr>
              <a:t> Companies are now </a:t>
            </a:r>
            <a:r>
              <a:rPr b="1" lang="en-US" sz="3200">
                <a:solidFill>
                  <a:srgbClr val="3F3F3F"/>
                </a:solidFill>
                <a:latin typeface="Century Gothic"/>
                <a:ea typeface="Century Gothic"/>
                <a:cs typeface="Century Gothic"/>
                <a:sym typeface="Century Gothic"/>
              </a:rPr>
              <a:t>s</a:t>
            </a:r>
            <a:r>
              <a:rPr b="1" i="0" lang="en-US" sz="3200" u="none" cap="none" strike="noStrike">
                <a:solidFill>
                  <a:srgbClr val="3F3F3F"/>
                </a:solidFill>
                <a:latin typeface="Century Gothic"/>
                <a:ea typeface="Century Gothic"/>
                <a:cs typeface="Century Gothic"/>
                <a:sym typeface="Century Gothic"/>
              </a:rPr>
              <a:t>haring their DevOps Stories</a:t>
            </a:r>
            <a:endParaRPr/>
          </a:p>
        </p:txBody>
      </p:sp>
      <p:sp>
        <p:nvSpPr>
          <p:cNvPr id="2572" name="Google Shape;2572;g940a175071_0_534"/>
          <p:cNvSpPr txBox="1"/>
          <p:nvPr/>
        </p:nvSpPr>
        <p:spPr>
          <a:xfrm>
            <a:off x="1180116" y="2936153"/>
            <a:ext cx="2438400" cy="555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1800"/>
              <a:buFont typeface="Century Gothic"/>
              <a:buNone/>
            </a:pPr>
            <a:r>
              <a:rPr b="1" i="0" lang="en-US" sz="1800" u="none" cap="none" strike="noStrike">
                <a:solidFill>
                  <a:srgbClr val="595959"/>
                </a:solidFill>
                <a:latin typeface="Century Gothic"/>
                <a:ea typeface="Century Gothic"/>
                <a:cs typeface="Century Gothic"/>
                <a:sym typeface="Century Gothic"/>
              </a:rPr>
              <a:t>Web Pioneers</a:t>
            </a:r>
            <a:endParaRPr/>
          </a:p>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Amazon</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Netflix</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Etsy</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Facebook</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Salesforce</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Google</a:t>
            </a:r>
            <a:endParaRPr/>
          </a:p>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595959"/>
              </a:buClr>
              <a:buSzPts val="1800"/>
              <a:buFont typeface="Century Gothic"/>
              <a:buNone/>
            </a:pPr>
            <a:r>
              <a:rPr b="1" i="0" lang="en-US" sz="1800" u="none" cap="none" strike="noStrike">
                <a:solidFill>
                  <a:srgbClr val="595959"/>
                </a:solidFill>
                <a:latin typeface="Century Gothic"/>
                <a:ea typeface="Century Gothic"/>
                <a:cs typeface="Century Gothic"/>
                <a:sym typeface="Century Gothic"/>
              </a:rPr>
              <a:t>Financial Services</a:t>
            </a:r>
            <a:endParaRPr/>
          </a:p>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Capital One</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Bank of America </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Barclays</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Wells Fargo</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ING Bank </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UBS</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American Express</a:t>
            </a:r>
            <a:endParaRPr/>
          </a:p>
          <a:p>
            <a:pPr indent="0" lvl="0" marL="0" marR="0" rtl="0" algn="l">
              <a:lnSpc>
                <a:spcPct val="100000"/>
              </a:lnSpc>
              <a:spcBef>
                <a:spcPts val="0"/>
              </a:spcBef>
              <a:spcAft>
                <a:spcPts val="0"/>
              </a:spcAft>
              <a:buClr>
                <a:srgbClr val="000000"/>
              </a:buClr>
              <a:buSzPts val="1800"/>
              <a:buFont typeface="Tahoma"/>
              <a:buNone/>
            </a:pPr>
            <a:r>
              <a:t/>
            </a:r>
            <a:endParaRPr b="0" i="0" sz="1800" u="none" cap="none" strike="noStrike">
              <a:solidFill>
                <a:srgbClr val="595959"/>
              </a:solidFill>
              <a:latin typeface="Century Gothic"/>
              <a:ea typeface="Century Gothic"/>
              <a:cs typeface="Century Gothic"/>
              <a:sym typeface="Century Gothic"/>
            </a:endParaRPr>
          </a:p>
        </p:txBody>
      </p:sp>
      <p:sp>
        <p:nvSpPr>
          <p:cNvPr id="2573" name="Google Shape;2573;g940a175071_0_534"/>
          <p:cNvSpPr txBox="1"/>
          <p:nvPr/>
        </p:nvSpPr>
        <p:spPr>
          <a:xfrm>
            <a:off x="6061146" y="2936153"/>
            <a:ext cx="28956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1800"/>
              <a:buFont typeface="Century Gothic"/>
              <a:buNone/>
            </a:pPr>
            <a:r>
              <a:rPr b="1" i="0" lang="en-US" sz="1800" u="none" cap="none" strike="noStrike">
                <a:solidFill>
                  <a:srgbClr val="595959"/>
                </a:solidFill>
                <a:latin typeface="Century Gothic"/>
                <a:ea typeface="Century Gothic"/>
                <a:cs typeface="Century Gothic"/>
                <a:sym typeface="Century Gothic"/>
              </a:rPr>
              <a:t>Entertainment &amp; Media</a:t>
            </a:r>
            <a:endParaRPr/>
          </a:p>
          <a:p>
            <a:pPr indent="0" lvl="0" marL="0" marR="0" rtl="0" algn="l">
              <a:lnSpc>
                <a:spcPct val="100000"/>
              </a:lnSpc>
              <a:spcBef>
                <a:spcPts val="0"/>
              </a:spcBef>
              <a:spcAft>
                <a:spcPts val="0"/>
              </a:spcAft>
              <a:buClr>
                <a:srgbClr val="000000"/>
              </a:buClr>
              <a:buSzPts val="1800"/>
              <a:buFont typeface="Tahoma"/>
              <a:buNone/>
            </a:pPr>
            <a:r>
              <a:t/>
            </a:r>
            <a:endParaRPr b="0"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Disney</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Sony Pictures </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Hearst</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Verizon</a:t>
            </a:r>
            <a:endParaRPr/>
          </a:p>
          <a:p>
            <a:pPr indent="0" lvl="0" marL="0" marR="0" rtl="0" algn="l">
              <a:lnSpc>
                <a:spcPct val="100000"/>
              </a:lnSpc>
              <a:spcBef>
                <a:spcPts val="0"/>
              </a:spcBef>
              <a:spcAft>
                <a:spcPts val="0"/>
              </a:spcAft>
              <a:buNone/>
            </a:pPr>
            <a:r>
              <a:t/>
            </a:r>
            <a:endParaRPr b="0" i="0" sz="18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i="0" lang="en-US" sz="1800" u="none" cap="none" strike="noStrike">
                <a:solidFill>
                  <a:srgbClr val="595959"/>
                </a:solidFill>
                <a:latin typeface="Century Gothic"/>
                <a:ea typeface="Century Gothic"/>
                <a:cs typeface="Century Gothic"/>
                <a:sym typeface="Century Gothic"/>
              </a:rPr>
              <a:t>Insurance</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Nationwide</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Travelers </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Kaiser Permanente</a:t>
            </a:r>
            <a:endParaRPr/>
          </a:p>
          <a:p>
            <a:pPr indent="-285750" lvl="0" marL="285750" marR="0" rtl="0" algn="l">
              <a:lnSpc>
                <a:spcPct val="100000"/>
              </a:lnSpc>
              <a:spcBef>
                <a:spcPts val="0"/>
              </a:spcBef>
              <a:spcAft>
                <a:spcPts val="0"/>
              </a:spcAft>
              <a:buClr>
                <a:srgbClr val="595959"/>
              </a:buClr>
              <a:buSzPts val="1800"/>
              <a:buFont typeface="Noto Sans Symbols"/>
              <a:buChar char="▪"/>
            </a:pPr>
            <a:r>
              <a:rPr lang="en-US" sz="1800">
                <a:solidFill>
                  <a:srgbClr val="595959"/>
                </a:solidFill>
                <a:latin typeface="Century Gothic"/>
                <a:ea typeface="Century Gothic"/>
                <a:cs typeface="Century Gothic"/>
                <a:sym typeface="Century Gothic"/>
              </a:rPr>
              <a:t>Hiscox</a:t>
            </a:r>
            <a:endParaRPr b="0" i="0" sz="1800" u="none" cap="none" strike="noStrike">
              <a:solidFill>
                <a:srgbClr val="000000"/>
              </a:solidFill>
              <a:latin typeface="Tahoma"/>
              <a:ea typeface="Tahoma"/>
              <a:cs typeface="Tahoma"/>
              <a:sym typeface="Tahoma"/>
            </a:endParaRPr>
          </a:p>
        </p:txBody>
      </p:sp>
      <p:sp>
        <p:nvSpPr>
          <p:cNvPr id="2574" name="Google Shape;2574;g940a175071_0_534"/>
          <p:cNvSpPr txBox="1"/>
          <p:nvPr/>
        </p:nvSpPr>
        <p:spPr>
          <a:xfrm>
            <a:off x="10251542" y="2936159"/>
            <a:ext cx="1828800" cy="535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1800"/>
              <a:buFont typeface="Century Gothic"/>
              <a:buNone/>
            </a:pPr>
            <a:r>
              <a:rPr b="1" i="0" lang="en-US" sz="1800" u="none" cap="none" strike="noStrike">
                <a:solidFill>
                  <a:srgbClr val="595959"/>
                </a:solidFill>
                <a:latin typeface="Century Gothic"/>
                <a:ea typeface="Century Gothic"/>
                <a:cs typeface="Century Gothic"/>
                <a:sym typeface="Century Gothic"/>
              </a:rPr>
              <a:t>Manufacturing</a:t>
            </a:r>
            <a:endParaRPr/>
          </a:p>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Apple</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LEGO</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Unilever</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Jaguar Land Rover</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Adidas</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Nike</a:t>
            </a:r>
            <a:endParaRPr/>
          </a:p>
          <a:p>
            <a:pPr indent="0" lvl="0" marL="0" marR="0" rtl="0" algn="l">
              <a:lnSpc>
                <a:spcPct val="100000"/>
              </a:lnSpc>
              <a:spcBef>
                <a:spcPts val="0"/>
              </a:spcBef>
              <a:spcAft>
                <a:spcPts val="0"/>
              </a:spcAft>
              <a:buClr>
                <a:srgbClr val="000000"/>
              </a:buClr>
              <a:buSzPts val="1800"/>
              <a:buFont typeface="Tahoma"/>
              <a:buNone/>
            </a:pPr>
            <a:r>
              <a:t/>
            </a:r>
            <a:endParaRPr b="0" i="0" sz="18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595959"/>
              </a:buClr>
              <a:buSzPts val="1800"/>
              <a:buFont typeface="Century Gothic"/>
              <a:buNone/>
            </a:pPr>
            <a:r>
              <a:rPr b="1" i="0" lang="en-US" sz="1800" u="none" cap="none" strike="noStrike">
                <a:solidFill>
                  <a:srgbClr val="595959"/>
                </a:solidFill>
                <a:latin typeface="Century Gothic"/>
                <a:ea typeface="Century Gothic"/>
                <a:cs typeface="Century Gothic"/>
                <a:sym typeface="Century Gothic"/>
              </a:rPr>
              <a:t>Retail</a:t>
            </a:r>
            <a:endParaRPr/>
          </a:p>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Target</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Nordstrom</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Sherwin Williams</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Macy’s</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Walmart</a:t>
            </a:r>
            <a:endParaRPr/>
          </a:p>
          <a:p>
            <a:pPr indent="-285750" lvl="0" marL="285750" marR="0" rtl="0" algn="l">
              <a:lnSpc>
                <a:spcPct val="100000"/>
              </a:lnSpc>
              <a:spcBef>
                <a:spcPts val="0"/>
              </a:spcBef>
              <a:spcAft>
                <a:spcPts val="0"/>
              </a:spcAft>
              <a:buClr>
                <a:srgbClr val="595959"/>
              </a:buClr>
              <a:buSzPts val="1800"/>
              <a:buFont typeface="Noto Sans Symbols"/>
              <a:buChar char="▪"/>
            </a:pPr>
            <a:r>
              <a:rPr b="0" i="0" lang="en-US" sz="1800" u="none" cap="none" strike="noStrike">
                <a:solidFill>
                  <a:srgbClr val="595959"/>
                </a:solidFill>
                <a:latin typeface="Century Gothic"/>
                <a:ea typeface="Century Gothic"/>
                <a:cs typeface="Century Gothic"/>
                <a:sym typeface="Century Gothic"/>
              </a:rPr>
              <a:t>Starbucks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grpSp>
        <p:nvGrpSpPr>
          <p:cNvPr id="2579" name="Google Shape;2579;g940a175071_0_739"/>
          <p:cNvGrpSpPr/>
          <p:nvPr/>
        </p:nvGrpSpPr>
        <p:grpSpPr>
          <a:xfrm>
            <a:off x="13789369" y="1163063"/>
            <a:ext cx="3270923" cy="8044517"/>
            <a:chOff x="0" y="0"/>
            <a:chExt cx="4361230" cy="10726022"/>
          </a:xfrm>
        </p:grpSpPr>
        <p:sp>
          <p:nvSpPr>
            <p:cNvPr id="2580" name="Google Shape;2580;g940a175071_0_739"/>
            <p:cNvSpPr/>
            <p:nvPr/>
          </p:nvSpPr>
          <p:spPr>
            <a:xfrm>
              <a:off x="211016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g940a175071_0_739"/>
            <p:cNvSpPr/>
            <p:nvPr/>
          </p:nvSpPr>
          <p:spPr>
            <a:xfrm>
              <a:off x="211016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g940a175071_0_739"/>
            <p:cNvSpPr/>
            <p:nvPr/>
          </p:nvSpPr>
          <p:spPr>
            <a:xfrm>
              <a:off x="211016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g940a175071_0_739"/>
            <p:cNvSpPr/>
            <p:nvPr/>
          </p:nvSpPr>
          <p:spPr>
            <a:xfrm>
              <a:off x="211016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g940a175071_0_739"/>
            <p:cNvSpPr/>
            <p:nvPr/>
          </p:nvSpPr>
          <p:spPr>
            <a:xfrm>
              <a:off x="211016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g940a175071_0_739"/>
            <p:cNvSpPr/>
            <p:nvPr/>
          </p:nvSpPr>
          <p:spPr>
            <a:xfrm>
              <a:off x="211016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g940a175071_0_739"/>
            <p:cNvSpPr/>
            <p:nvPr/>
          </p:nvSpPr>
          <p:spPr>
            <a:xfrm>
              <a:off x="211016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g940a175071_0_739"/>
            <p:cNvSpPr/>
            <p:nvPr/>
          </p:nvSpPr>
          <p:spPr>
            <a:xfrm>
              <a:off x="2648826"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g940a175071_0_739"/>
            <p:cNvSpPr/>
            <p:nvPr/>
          </p:nvSpPr>
          <p:spPr>
            <a:xfrm>
              <a:off x="2648826"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g940a175071_0_739"/>
            <p:cNvSpPr/>
            <p:nvPr/>
          </p:nvSpPr>
          <p:spPr>
            <a:xfrm>
              <a:off x="2648826"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g940a175071_0_739"/>
            <p:cNvSpPr/>
            <p:nvPr/>
          </p:nvSpPr>
          <p:spPr>
            <a:xfrm>
              <a:off x="2648826"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g940a175071_0_739"/>
            <p:cNvSpPr/>
            <p:nvPr/>
          </p:nvSpPr>
          <p:spPr>
            <a:xfrm>
              <a:off x="2648826"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g940a175071_0_739"/>
            <p:cNvSpPr/>
            <p:nvPr/>
          </p:nvSpPr>
          <p:spPr>
            <a:xfrm>
              <a:off x="2648826"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g940a175071_0_739"/>
            <p:cNvSpPr/>
            <p:nvPr/>
          </p:nvSpPr>
          <p:spPr>
            <a:xfrm>
              <a:off x="2648826"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g940a175071_0_739"/>
            <p:cNvSpPr/>
            <p:nvPr/>
          </p:nvSpPr>
          <p:spPr>
            <a:xfrm>
              <a:off x="130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g940a175071_0_739"/>
            <p:cNvSpPr/>
            <p:nvPr/>
          </p:nvSpPr>
          <p:spPr>
            <a:xfrm>
              <a:off x="130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g940a175071_0_739"/>
            <p:cNvSpPr/>
            <p:nvPr/>
          </p:nvSpPr>
          <p:spPr>
            <a:xfrm>
              <a:off x="130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g940a175071_0_739"/>
            <p:cNvSpPr/>
            <p:nvPr/>
          </p:nvSpPr>
          <p:spPr>
            <a:xfrm>
              <a:off x="130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g940a175071_0_739"/>
            <p:cNvSpPr/>
            <p:nvPr/>
          </p:nvSpPr>
          <p:spPr>
            <a:xfrm>
              <a:off x="318868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g940a175071_0_739"/>
            <p:cNvSpPr/>
            <p:nvPr/>
          </p:nvSpPr>
          <p:spPr>
            <a:xfrm>
              <a:off x="318868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g940a175071_0_739"/>
            <p:cNvSpPr/>
            <p:nvPr/>
          </p:nvSpPr>
          <p:spPr>
            <a:xfrm>
              <a:off x="318868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g940a175071_0_739"/>
            <p:cNvSpPr/>
            <p:nvPr/>
          </p:nvSpPr>
          <p:spPr>
            <a:xfrm>
              <a:off x="318868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g940a175071_0_739"/>
            <p:cNvSpPr/>
            <p:nvPr/>
          </p:nvSpPr>
          <p:spPr>
            <a:xfrm>
              <a:off x="130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g940a175071_0_739"/>
            <p:cNvSpPr/>
            <p:nvPr/>
          </p:nvSpPr>
          <p:spPr>
            <a:xfrm>
              <a:off x="130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g940a175071_0_739"/>
            <p:cNvSpPr/>
            <p:nvPr/>
          </p:nvSpPr>
          <p:spPr>
            <a:xfrm>
              <a:off x="130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g940a175071_0_739"/>
            <p:cNvSpPr/>
            <p:nvPr/>
          </p:nvSpPr>
          <p:spPr>
            <a:xfrm>
              <a:off x="318868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g940a175071_0_739"/>
            <p:cNvSpPr/>
            <p:nvPr/>
          </p:nvSpPr>
          <p:spPr>
            <a:xfrm>
              <a:off x="318868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g940a175071_0_739"/>
            <p:cNvSpPr/>
            <p:nvPr/>
          </p:nvSpPr>
          <p:spPr>
            <a:xfrm>
              <a:off x="318868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g940a175071_0_739"/>
            <p:cNvSpPr/>
            <p:nvPr/>
          </p:nvSpPr>
          <p:spPr>
            <a:xfrm>
              <a:off x="55027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g940a175071_0_739"/>
            <p:cNvSpPr/>
            <p:nvPr/>
          </p:nvSpPr>
          <p:spPr>
            <a:xfrm>
              <a:off x="55027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g940a175071_0_739"/>
            <p:cNvSpPr/>
            <p:nvPr/>
          </p:nvSpPr>
          <p:spPr>
            <a:xfrm>
              <a:off x="55027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g940a175071_0_739"/>
            <p:cNvSpPr/>
            <p:nvPr/>
          </p:nvSpPr>
          <p:spPr>
            <a:xfrm>
              <a:off x="55027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g940a175071_0_739"/>
            <p:cNvSpPr/>
            <p:nvPr/>
          </p:nvSpPr>
          <p:spPr>
            <a:xfrm>
              <a:off x="373765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g940a175071_0_739"/>
            <p:cNvSpPr/>
            <p:nvPr/>
          </p:nvSpPr>
          <p:spPr>
            <a:xfrm>
              <a:off x="373765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g940a175071_0_739"/>
            <p:cNvSpPr/>
            <p:nvPr/>
          </p:nvSpPr>
          <p:spPr>
            <a:xfrm>
              <a:off x="373765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g940a175071_0_739"/>
            <p:cNvSpPr/>
            <p:nvPr/>
          </p:nvSpPr>
          <p:spPr>
            <a:xfrm>
              <a:off x="373765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g940a175071_0_739"/>
            <p:cNvSpPr/>
            <p:nvPr/>
          </p:nvSpPr>
          <p:spPr>
            <a:xfrm>
              <a:off x="55027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g940a175071_0_739"/>
            <p:cNvSpPr/>
            <p:nvPr/>
          </p:nvSpPr>
          <p:spPr>
            <a:xfrm>
              <a:off x="55027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g940a175071_0_739"/>
            <p:cNvSpPr/>
            <p:nvPr/>
          </p:nvSpPr>
          <p:spPr>
            <a:xfrm>
              <a:off x="55027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g940a175071_0_739"/>
            <p:cNvSpPr/>
            <p:nvPr/>
          </p:nvSpPr>
          <p:spPr>
            <a:xfrm>
              <a:off x="373765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g940a175071_0_739"/>
            <p:cNvSpPr/>
            <p:nvPr/>
          </p:nvSpPr>
          <p:spPr>
            <a:xfrm>
              <a:off x="373765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g940a175071_0_739"/>
            <p:cNvSpPr/>
            <p:nvPr/>
          </p:nvSpPr>
          <p:spPr>
            <a:xfrm>
              <a:off x="373765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g940a175071_0_739"/>
            <p:cNvSpPr/>
            <p:nvPr/>
          </p:nvSpPr>
          <p:spPr>
            <a:xfrm>
              <a:off x="108893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g940a175071_0_739"/>
            <p:cNvSpPr/>
            <p:nvPr/>
          </p:nvSpPr>
          <p:spPr>
            <a:xfrm>
              <a:off x="108893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g940a175071_0_739"/>
            <p:cNvSpPr/>
            <p:nvPr/>
          </p:nvSpPr>
          <p:spPr>
            <a:xfrm>
              <a:off x="108893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g940a175071_0_739"/>
            <p:cNvSpPr/>
            <p:nvPr/>
          </p:nvSpPr>
          <p:spPr>
            <a:xfrm>
              <a:off x="108893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g940a175071_0_739"/>
            <p:cNvSpPr/>
            <p:nvPr/>
          </p:nvSpPr>
          <p:spPr>
            <a:xfrm>
              <a:off x="4276313"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g940a175071_0_739"/>
            <p:cNvSpPr/>
            <p:nvPr/>
          </p:nvSpPr>
          <p:spPr>
            <a:xfrm>
              <a:off x="4276313"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g940a175071_0_739"/>
            <p:cNvSpPr/>
            <p:nvPr/>
          </p:nvSpPr>
          <p:spPr>
            <a:xfrm>
              <a:off x="4276313"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g940a175071_0_739"/>
            <p:cNvSpPr/>
            <p:nvPr/>
          </p:nvSpPr>
          <p:spPr>
            <a:xfrm>
              <a:off x="4276313"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g940a175071_0_739"/>
            <p:cNvSpPr/>
            <p:nvPr/>
          </p:nvSpPr>
          <p:spPr>
            <a:xfrm>
              <a:off x="108893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g940a175071_0_739"/>
            <p:cNvSpPr/>
            <p:nvPr/>
          </p:nvSpPr>
          <p:spPr>
            <a:xfrm>
              <a:off x="108893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g940a175071_0_739"/>
            <p:cNvSpPr/>
            <p:nvPr/>
          </p:nvSpPr>
          <p:spPr>
            <a:xfrm>
              <a:off x="108893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g940a175071_0_739"/>
            <p:cNvSpPr/>
            <p:nvPr/>
          </p:nvSpPr>
          <p:spPr>
            <a:xfrm>
              <a:off x="4276313"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g940a175071_0_739"/>
            <p:cNvSpPr/>
            <p:nvPr/>
          </p:nvSpPr>
          <p:spPr>
            <a:xfrm>
              <a:off x="4276313"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g940a175071_0_739"/>
            <p:cNvSpPr/>
            <p:nvPr/>
          </p:nvSpPr>
          <p:spPr>
            <a:xfrm>
              <a:off x="4276313"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g940a175071_0_739"/>
            <p:cNvSpPr/>
            <p:nvPr/>
          </p:nvSpPr>
          <p:spPr>
            <a:xfrm>
              <a:off x="162879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g940a175071_0_739"/>
            <p:cNvSpPr/>
            <p:nvPr/>
          </p:nvSpPr>
          <p:spPr>
            <a:xfrm>
              <a:off x="162879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g940a175071_0_739"/>
            <p:cNvSpPr/>
            <p:nvPr/>
          </p:nvSpPr>
          <p:spPr>
            <a:xfrm>
              <a:off x="162879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g940a175071_0_739"/>
            <p:cNvSpPr/>
            <p:nvPr/>
          </p:nvSpPr>
          <p:spPr>
            <a:xfrm>
              <a:off x="162879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g940a175071_0_739"/>
            <p:cNvSpPr/>
            <p:nvPr/>
          </p:nvSpPr>
          <p:spPr>
            <a:xfrm>
              <a:off x="162879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g940a175071_0_739"/>
            <p:cNvSpPr/>
            <p:nvPr/>
          </p:nvSpPr>
          <p:spPr>
            <a:xfrm>
              <a:off x="162879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g940a175071_0_739"/>
            <p:cNvSpPr/>
            <p:nvPr/>
          </p:nvSpPr>
          <p:spPr>
            <a:xfrm>
              <a:off x="162879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g940a175071_0_739"/>
            <p:cNvSpPr/>
            <p:nvPr/>
          </p:nvSpPr>
          <p:spPr>
            <a:xfrm>
              <a:off x="2648719"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4" name="Google Shape;2644;g940a175071_0_739"/>
            <p:cNvSpPr/>
            <p:nvPr/>
          </p:nvSpPr>
          <p:spPr>
            <a:xfrm>
              <a:off x="264871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5" name="Google Shape;2645;g940a175071_0_739"/>
            <p:cNvSpPr/>
            <p:nvPr/>
          </p:nvSpPr>
          <p:spPr>
            <a:xfrm>
              <a:off x="264871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6" name="Google Shape;2646;g940a175071_0_739"/>
            <p:cNvSpPr/>
            <p:nvPr/>
          </p:nvSpPr>
          <p:spPr>
            <a:xfrm>
              <a:off x="264871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7" name="Google Shape;2647;g940a175071_0_739"/>
            <p:cNvSpPr/>
            <p:nvPr/>
          </p:nvSpPr>
          <p:spPr>
            <a:xfrm>
              <a:off x="264871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8" name="Google Shape;2648;g940a175071_0_739"/>
            <p:cNvSpPr/>
            <p:nvPr/>
          </p:nvSpPr>
          <p:spPr>
            <a:xfrm>
              <a:off x="264871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49" name="Google Shape;2649;g940a175071_0_739"/>
            <p:cNvSpPr/>
            <p:nvPr/>
          </p:nvSpPr>
          <p:spPr>
            <a:xfrm>
              <a:off x="264871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0" name="Google Shape;2650;g940a175071_0_739"/>
            <p:cNvSpPr/>
            <p:nvPr/>
          </p:nvSpPr>
          <p:spPr>
            <a:xfrm>
              <a:off x="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1" name="Google Shape;2651;g940a175071_0_739"/>
            <p:cNvSpPr/>
            <p:nvPr/>
          </p:nvSpPr>
          <p:spPr>
            <a:xfrm>
              <a:off x="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2" name="Google Shape;2652;g940a175071_0_739"/>
            <p:cNvSpPr/>
            <p:nvPr/>
          </p:nvSpPr>
          <p:spPr>
            <a:xfrm>
              <a:off x="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3" name="Google Shape;2653;g940a175071_0_739"/>
            <p:cNvSpPr/>
            <p:nvPr/>
          </p:nvSpPr>
          <p:spPr>
            <a:xfrm>
              <a:off x="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4" name="Google Shape;2654;g940a175071_0_739"/>
            <p:cNvSpPr/>
            <p:nvPr/>
          </p:nvSpPr>
          <p:spPr>
            <a:xfrm>
              <a:off x="318738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5" name="Google Shape;2655;g940a175071_0_739"/>
            <p:cNvSpPr/>
            <p:nvPr/>
          </p:nvSpPr>
          <p:spPr>
            <a:xfrm>
              <a:off x="318738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6" name="Google Shape;2656;g940a175071_0_739"/>
            <p:cNvSpPr/>
            <p:nvPr/>
          </p:nvSpPr>
          <p:spPr>
            <a:xfrm>
              <a:off x="318738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7" name="Google Shape;2657;g940a175071_0_739"/>
            <p:cNvSpPr/>
            <p:nvPr/>
          </p:nvSpPr>
          <p:spPr>
            <a:xfrm>
              <a:off x="318738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8" name="Google Shape;2658;g940a175071_0_739"/>
            <p:cNvSpPr/>
            <p:nvPr/>
          </p:nvSpPr>
          <p:spPr>
            <a:xfrm>
              <a:off x="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59" name="Google Shape;2659;g940a175071_0_739"/>
            <p:cNvSpPr/>
            <p:nvPr/>
          </p:nvSpPr>
          <p:spPr>
            <a:xfrm>
              <a:off x="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0" name="Google Shape;2660;g940a175071_0_739"/>
            <p:cNvSpPr/>
            <p:nvPr/>
          </p:nvSpPr>
          <p:spPr>
            <a:xfrm>
              <a:off x="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1" name="Google Shape;2661;g940a175071_0_739"/>
            <p:cNvSpPr/>
            <p:nvPr/>
          </p:nvSpPr>
          <p:spPr>
            <a:xfrm>
              <a:off x="318738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2" name="Google Shape;2662;g940a175071_0_739"/>
            <p:cNvSpPr/>
            <p:nvPr/>
          </p:nvSpPr>
          <p:spPr>
            <a:xfrm>
              <a:off x="318738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3" name="Google Shape;2663;g940a175071_0_739"/>
            <p:cNvSpPr/>
            <p:nvPr/>
          </p:nvSpPr>
          <p:spPr>
            <a:xfrm>
              <a:off x="318738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4" name="Google Shape;2664;g940a175071_0_739"/>
            <p:cNvSpPr/>
            <p:nvPr/>
          </p:nvSpPr>
          <p:spPr>
            <a:xfrm>
              <a:off x="53986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5" name="Google Shape;2665;g940a175071_0_739"/>
            <p:cNvSpPr/>
            <p:nvPr/>
          </p:nvSpPr>
          <p:spPr>
            <a:xfrm>
              <a:off x="53986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6" name="Google Shape;2666;g940a175071_0_739"/>
            <p:cNvSpPr/>
            <p:nvPr/>
          </p:nvSpPr>
          <p:spPr>
            <a:xfrm>
              <a:off x="53986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7" name="Google Shape;2667;g940a175071_0_739"/>
            <p:cNvSpPr/>
            <p:nvPr/>
          </p:nvSpPr>
          <p:spPr>
            <a:xfrm>
              <a:off x="53986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8" name="Google Shape;2668;g940a175071_0_739"/>
            <p:cNvSpPr/>
            <p:nvPr/>
          </p:nvSpPr>
          <p:spPr>
            <a:xfrm>
              <a:off x="372724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69" name="Google Shape;2669;g940a175071_0_739"/>
            <p:cNvSpPr/>
            <p:nvPr/>
          </p:nvSpPr>
          <p:spPr>
            <a:xfrm>
              <a:off x="372724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0" name="Google Shape;2670;g940a175071_0_739"/>
            <p:cNvSpPr/>
            <p:nvPr/>
          </p:nvSpPr>
          <p:spPr>
            <a:xfrm>
              <a:off x="372724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1" name="Google Shape;2671;g940a175071_0_739"/>
            <p:cNvSpPr/>
            <p:nvPr/>
          </p:nvSpPr>
          <p:spPr>
            <a:xfrm>
              <a:off x="372724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2" name="Google Shape;2672;g940a175071_0_739"/>
            <p:cNvSpPr/>
            <p:nvPr/>
          </p:nvSpPr>
          <p:spPr>
            <a:xfrm>
              <a:off x="53986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3" name="Google Shape;2673;g940a175071_0_739"/>
            <p:cNvSpPr/>
            <p:nvPr/>
          </p:nvSpPr>
          <p:spPr>
            <a:xfrm>
              <a:off x="53986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4" name="Google Shape;2674;g940a175071_0_739"/>
            <p:cNvSpPr/>
            <p:nvPr/>
          </p:nvSpPr>
          <p:spPr>
            <a:xfrm>
              <a:off x="53986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5" name="Google Shape;2675;g940a175071_0_739"/>
            <p:cNvSpPr/>
            <p:nvPr/>
          </p:nvSpPr>
          <p:spPr>
            <a:xfrm>
              <a:off x="372724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6" name="Google Shape;2676;g940a175071_0_739"/>
            <p:cNvSpPr/>
            <p:nvPr/>
          </p:nvSpPr>
          <p:spPr>
            <a:xfrm>
              <a:off x="372724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7" name="Google Shape;2677;g940a175071_0_739"/>
            <p:cNvSpPr/>
            <p:nvPr/>
          </p:nvSpPr>
          <p:spPr>
            <a:xfrm>
              <a:off x="372724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8" name="Google Shape;2678;g940a175071_0_739"/>
            <p:cNvSpPr/>
            <p:nvPr/>
          </p:nvSpPr>
          <p:spPr>
            <a:xfrm>
              <a:off x="210998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79" name="Google Shape;2679;g940a175071_0_739"/>
            <p:cNvSpPr/>
            <p:nvPr/>
          </p:nvSpPr>
          <p:spPr>
            <a:xfrm>
              <a:off x="210998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0" name="Google Shape;2680;g940a175071_0_739"/>
            <p:cNvSpPr/>
            <p:nvPr/>
          </p:nvSpPr>
          <p:spPr>
            <a:xfrm>
              <a:off x="210998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1" name="Google Shape;2681;g940a175071_0_739"/>
            <p:cNvSpPr/>
            <p:nvPr/>
          </p:nvSpPr>
          <p:spPr>
            <a:xfrm>
              <a:off x="210998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2" name="Google Shape;2682;g940a175071_0_739"/>
            <p:cNvSpPr/>
            <p:nvPr/>
          </p:nvSpPr>
          <p:spPr>
            <a:xfrm>
              <a:off x="210998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3" name="Google Shape;2683;g940a175071_0_739"/>
            <p:cNvSpPr/>
            <p:nvPr/>
          </p:nvSpPr>
          <p:spPr>
            <a:xfrm>
              <a:off x="210998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4" name="Google Shape;2684;g940a175071_0_739"/>
            <p:cNvSpPr/>
            <p:nvPr/>
          </p:nvSpPr>
          <p:spPr>
            <a:xfrm>
              <a:off x="210998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5" name="Google Shape;2685;g940a175071_0_739"/>
            <p:cNvSpPr/>
            <p:nvPr/>
          </p:nvSpPr>
          <p:spPr>
            <a:xfrm>
              <a:off x="108882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6" name="Google Shape;2686;g940a175071_0_739"/>
            <p:cNvSpPr/>
            <p:nvPr/>
          </p:nvSpPr>
          <p:spPr>
            <a:xfrm>
              <a:off x="108882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7" name="Google Shape;2687;g940a175071_0_739"/>
            <p:cNvSpPr/>
            <p:nvPr/>
          </p:nvSpPr>
          <p:spPr>
            <a:xfrm>
              <a:off x="108882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8" name="Google Shape;2688;g940a175071_0_739"/>
            <p:cNvSpPr/>
            <p:nvPr/>
          </p:nvSpPr>
          <p:spPr>
            <a:xfrm>
              <a:off x="108882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89" name="Google Shape;2689;g940a175071_0_739"/>
            <p:cNvSpPr/>
            <p:nvPr/>
          </p:nvSpPr>
          <p:spPr>
            <a:xfrm>
              <a:off x="427620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0" name="Google Shape;2690;g940a175071_0_739"/>
            <p:cNvSpPr/>
            <p:nvPr/>
          </p:nvSpPr>
          <p:spPr>
            <a:xfrm>
              <a:off x="427620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1" name="Google Shape;2691;g940a175071_0_739"/>
            <p:cNvSpPr/>
            <p:nvPr/>
          </p:nvSpPr>
          <p:spPr>
            <a:xfrm>
              <a:off x="427620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2" name="Google Shape;2692;g940a175071_0_739"/>
            <p:cNvSpPr/>
            <p:nvPr/>
          </p:nvSpPr>
          <p:spPr>
            <a:xfrm>
              <a:off x="427620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3" name="Google Shape;2693;g940a175071_0_739"/>
            <p:cNvSpPr/>
            <p:nvPr/>
          </p:nvSpPr>
          <p:spPr>
            <a:xfrm>
              <a:off x="108882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4" name="Google Shape;2694;g940a175071_0_739"/>
            <p:cNvSpPr/>
            <p:nvPr/>
          </p:nvSpPr>
          <p:spPr>
            <a:xfrm>
              <a:off x="108882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5" name="Google Shape;2695;g940a175071_0_739"/>
            <p:cNvSpPr/>
            <p:nvPr/>
          </p:nvSpPr>
          <p:spPr>
            <a:xfrm>
              <a:off x="108882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6" name="Google Shape;2696;g940a175071_0_739"/>
            <p:cNvSpPr/>
            <p:nvPr/>
          </p:nvSpPr>
          <p:spPr>
            <a:xfrm>
              <a:off x="427620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7" name="Google Shape;2697;g940a175071_0_739"/>
            <p:cNvSpPr/>
            <p:nvPr/>
          </p:nvSpPr>
          <p:spPr>
            <a:xfrm>
              <a:off x="427620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8" name="Google Shape;2698;g940a175071_0_739"/>
            <p:cNvSpPr/>
            <p:nvPr/>
          </p:nvSpPr>
          <p:spPr>
            <a:xfrm>
              <a:off x="427620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699" name="Google Shape;2699;g940a175071_0_739"/>
            <p:cNvSpPr/>
            <p:nvPr/>
          </p:nvSpPr>
          <p:spPr>
            <a:xfrm>
              <a:off x="162748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0" name="Google Shape;2700;g940a175071_0_739"/>
            <p:cNvSpPr/>
            <p:nvPr/>
          </p:nvSpPr>
          <p:spPr>
            <a:xfrm>
              <a:off x="162748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1" name="Google Shape;2701;g940a175071_0_739"/>
            <p:cNvSpPr/>
            <p:nvPr/>
          </p:nvSpPr>
          <p:spPr>
            <a:xfrm>
              <a:off x="162748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2" name="Google Shape;2702;g940a175071_0_739"/>
            <p:cNvSpPr/>
            <p:nvPr/>
          </p:nvSpPr>
          <p:spPr>
            <a:xfrm>
              <a:off x="162748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3" name="Google Shape;2703;g940a175071_0_739"/>
            <p:cNvSpPr/>
            <p:nvPr/>
          </p:nvSpPr>
          <p:spPr>
            <a:xfrm>
              <a:off x="162748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4" name="Google Shape;2704;g940a175071_0_739"/>
            <p:cNvSpPr/>
            <p:nvPr/>
          </p:nvSpPr>
          <p:spPr>
            <a:xfrm>
              <a:off x="162748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5" name="Google Shape;2705;g940a175071_0_739"/>
            <p:cNvSpPr/>
            <p:nvPr/>
          </p:nvSpPr>
          <p:spPr>
            <a:xfrm>
              <a:off x="162748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706" name="Google Shape;2706;g940a175071_0_739"/>
            <p:cNvSpPr/>
            <p:nvPr/>
          </p:nvSpPr>
          <p:spPr>
            <a:xfrm>
              <a:off x="7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07" name="Google Shape;2707;g940a175071_0_739"/>
            <p:cNvSpPr/>
            <p:nvPr/>
          </p:nvSpPr>
          <p:spPr>
            <a:xfrm>
              <a:off x="7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08" name="Google Shape;2708;g940a175071_0_739"/>
            <p:cNvSpPr/>
            <p:nvPr/>
          </p:nvSpPr>
          <p:spPr>
            <a:xfrm>
              <a:off x="7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09" name="Google Shape;2709;g940a175071_0_739"/>
            <p:cNvSpPr/>
            <p:nvPr/>
          </p:nvSpPr>
          <p:spPr>
            <a:xfrm>
              <a:off x="7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0" name="Google Shape;2710;g940a175071_0_739"/>
            <p:cNvSpPr/>
            <p:nvPr/>
          </p:nvSpPr>
          <p:spPr>
            <a:xfrm>
              <a:off x="3187459"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1" name="Google Shape;2711;g940a175071_0_739"/>
            <p:cNvSpPr/>
            <p:nvPr/>
          </p:nvSpPr>
          <p:spPr>
            <a:xfrm>
              <a:off x="3187459"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2" name="Google Shape;2712;g940a175071_0_739"/>
            <p:cNvSpPr/>
            <p:nvPr/>
          </p:nvSpPr>
          <p:spPr>
            <a:xfrm>
              <a:off x="3187459"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3" name="Google Shape;2713;g940a175071_0_739"/>
            <p:cNvSpPr/>
            <p:nvPr/>
          </p:nvSpPr>
          <p:spPr>
            <a:xfrm>
              <a:off x="3187459"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4" name="Google Shape;2714;g940a175071_0_739"/>
            <p:cNvSpPr/>
            <p:nvPr/>
          </p:nvSpPr>
          <p:spPr>
            <a:xfrm>
              <a:off x="7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5" name="Google Shape;2715;g940a175071_0_739"/>
            <p:cNvSpPr/>
            <p:nvPr/>
          </p:nvSpPr>
          <p:spPr>
            <a:xfrm>
              <a:off x="7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6" name="Google Shape;2716;g940a175071_0_739"/>
            <p:cNvSpPr/>
            <p:nvPr/>
          </p:nvSpPr>
          <p:spPr>
            <a:xfrm>
              <a:off x="7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7" name="Google Shape;2717;g940a175071_0_739"/>
            <p:cNvSpPr/>
            <p:nvPr/>
          </p:nvSpPr>
          <p:spPr>
            <a:xfrm>
              <a:off x="3187459"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8" name="Google Shape;2718;g940a175071_0_739"/>
            <p:cNvSpPr/>
            <p:nvPr/>
          </p:nvSpPr>
          <p:spPr>
            <a:xfrm>
              <a:off x="3187459"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19" name="Google Shape;2719;g940a175071_0_739"/>
            <p:cNvSpPr/>
            <p:nvPr/>
          </p:nvSpPr>
          <p:spPr>
            <a:xfrm>
              <a:off x="3187459"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0" name="Google Shape;2720;g940a175071_0_739"/>
            <p:cNvSpPr/>
            <p:nvPr/>
          </p:nvSpPr>
          <p:spPr>
            <a:xfrm>
              <a:off x="53873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1" name="Google Shape;2721;g940a175071_0_739"/>
            <p:cNvSpPr/>
            <p:nvPr/>
          </p:nvSpPr>
          <p:spPr>
            <a:xfrm>
              <a:off x="53873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2" name="Google Shape;2722;g940a175071_0_739"/>
            <p:cNvSpPr/>
            <p:nvPr/>
          </p:nvSpPr>
          <p:spPr>
            <a:xfrm>
              <a:off x="53873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3" name="Google Shape;2723;g940a175071_0_739"/>
            <p:cNvSpPr/>
            <p:nvPr/>
          </p:nvSpPr>
          <p:spPr>
            <a:xfrm>
              <a:off x="53873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4" name="Google Shape;2724;g940a175071_0_739"/>
            <p:cNvSpPr/>
            <p:nvPr/>
          </p:nvSpPr>
          <p:spPr>
            <a:xfrm>
              <a:off x="372611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5" name="Google Shape;2725;g940a175071_0_739"/>
            <p:cNvSpPr/>
            <p:nvPr/>
          </p:nvSpPr>
          <p:spPr>
            <a:xfrm>
              <a:off x="372611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6" name="Google Shape;2726;g940a175071_0_739"/>
            <p:cNvSpPr/>
            <p:nvPr/>
          </p:nvSpPr>
          <p:spPr>
            <a:xfrm>
              <a:off x="372611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7" name="Google Shape;2727;g940a175071_0_739"/>
            <p:cNvSpPr/>
            <p:nvPr/>
          </p:nvSpPr>
          <p:spPr>
            <a:xfrm>
              <a:off x="372611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8" name="Google Shape;2728;g940a175071_0_739"/>
            <p:cNvSpPr/>
            <p:nvPr/>
          </p:nvSpPr>
          <p:spPr>
            <a:xfrm>
              <a:off x="53873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29" name="Google Shape;2729;g940a175071_0_739"/>
            <p:cNvSpPr/>
            <p:nvPr/>
          </p:nvSpPr>
          <p:spPr>
            <a:xfrm>
              <a:off x="53873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0" name="Google Shape;2730;g940a175071_0_739"/>
            <p:cNvSpPr/>
            <p:nvPr/>
          </p:nvSpPr>
          <p:spPr>
            <a:xfrm>
              <a:off x="53873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1" name="Google Shape;2731;g940a175071_0_739"/>
            <p:cNvSpPr/>
            <p:nvPr/>
          </p:nvSpPr>
          <p:spPr>
            <a:xfrm>
              <a:off x="372611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2" name="Google Shape;2732;g940a175071_0_739"/>
            <p:cNvSpPr/>
            <p:nvPr/>
          </p:nvSpPr>
          <p:spPr>
            <a:xfrm>
              <a:off x="372611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3" name="Google Shape;2733;g940a175071_0_739"/>
            <p:cNvSpPr/>
            <p:nvPr/>
          </p:nvSpPr>
          <p:spPr>
            <a:xfrm>
              <a:off x="372611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4" name="Google Shape;2734;g940a175071_0_739"/>
            <p:cNvSpPr/>
            <p:nvPr/>
          </p:nvSpPr>
          <p:spPr>
            <a:xfrm>
              <a:off x="107860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5" name="Google Shape;2735;g940a175071_0_739"/>
            <p:cNvSpPr/>
            <p:nvPr/>
          </p:nvSpPr>
          <p:spPr>
            <a:xfrm>
              <a:off x="107860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6" name="Google Shape;2736;g940a175071_0_739"/>
            <p:cNvSpPr/>
            <p:nvPr/>
          </p:nvSpPr>
          <p:spPr>
            <a:xfrm>
              <a:off x="107860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7" name="Google Shape;2737;g940a175071_0_739"/>
            <p:cNvSpPr/>
            <p:nvPr/>
          </p:nvSpPr>
          <p:spPr>
            <a:xfrm>
              <a:off x="107860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8" name="Google Shape;2738;g940a175071_0_739"/>
            <p:cNvSpPr/>
            <p:nvPr/>
          </p:nvSpPr>
          <p:spPr>
            <a:xfrm>
              <a:off x="426598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39" name="Google Shape;2739;g940a175071_0_739"/>
            <p:cNvSpPr/>
            <p:nvPr/>
          </p:nvSpPr>
          <p:spPr>
            <a:xfrm>
              <a:off x="426598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0" name="Google Shape;2740;g940a175071_0_739"/>
            <p:cNvSpPr/>
            <p:nvPr/>
          </p:nvSpPr>
          <p:spPr>
            <a:xfrm>
              <a:off x="426598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1" name="Google Shape;2741;g940a175071_0_739"/>
            <p:cNvSpPr/>
            <p:nvPr/>
          </p:nvSpPr>
          <p:spPr>
            <a:xfrm>
              <a:off x="426598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2" name="Google Shape;2742;g940a175071_0_739"/>
            <p:cNvSpPr/>
            <p:nvPr/>
          </p:nvSpPr>
          <p:spPr>
            <a:xfrm>
              <a:off x="107860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3" name="Google Shape;2743;g940a175071_0_739"/>
            <p:cNvSpPr/>
            <p:nvPr/>
          </p:nvSpPr>
          <p:spPr>
            <a:xfrm>
              <a:off x="107860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4" name="Google Shape;2744;g940a175071_0_739"/>
            <p:cNvSpPr/>
            <p:nvPr/>
          </p:nvSpPr>
          <p:spPr>
            <a:xfrm>
              <a:off x="107860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5" name="Google Shape;2745;g940a175071_0_739"/>
            <p:cNvSpPr/>
            <p:nvPr/>
          </p:nvSpPr>
          <p:spPr>
            <a:xfrm>
              <a:off x="426598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6" name="Google Shape;2746;g940a175071_0_739"/>
            <p:cNvSpPr/>
            <p:nvPr/>
          </p:nvSpPr>
          <p:spPr>
            <a:xfrm>
              <a:off x="426598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7" name="Google Shape;2747;g940a175071_0_739"/>
            <p:cNvSpPr/>
            <p:nvPr/>
          </p:nvSpPr>
          <p:spPr>
            <a:xfrm>
              <a:off x="426598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8" name="Google Shape;2748;g940a175071_0_739"/>
            <p:cNvSpPr/>
            <p:nvPr/>
          </p:nvSpPr>
          <p:spPr>
            <a:xfrm>
              <a:off x="264871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49" name="Google Shape;2749;g940a175071_0_739"/>
            <p:cNvSpPr/>
            <p:nvPr/>
          </p:nvSpPr>
          <p:spPr>
            <a:xfrm>
              <a:off x="264871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0" name="Google Shape;2750;g940a175071_0_739"/>
            <p:cNvSpPr/>
            <p:nvPr/>
          </p:nvSpPr>
          <p:spPr>
            <a:xfrm>
              <a:off x="264871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1" name="Google Shape;2751;g940a175071_0_739"/>
            <p:cNvSpPr/>
            <p:nvPr/>
          </p:nvSpPr>
          <p:spPr>
            <a:xfrm>
              <a:off x="264871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2" name="Google Shape;2752;g940a175071_0_739"/>
            <p:cNvSpPr/>
            <p:nvPr/>
          </p:nvSpPr>
          <p:spPr>
            <a:xfrm>
              <a:off x="264871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3" name="Google Shape;2753;g940a175071_0_739"/>
            <p:cNvSpPr/>
            <p:nvPr/>
          </p:nvSpPr>
          <p:spPr>
            <a:xfrm>
              <a:off x="264871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4" name="Google Shape;2754;g940a175071_0_739"/>
            <p:cNvSpPr/>
            <p:nvPr/>
          </p:nvSpPr>
          <p:spPr>
            <a:xfrm>
              <a:off x="264871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5" name="Google Shape;2755;g940a175071_0_739"/>
            <p:cNvSpPr/>
            <p:nvPr/>
          </p:nvSpPr>
          <p:spPr>
            <a:xfrm>
              <a:off x="162756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6" name="Google Shape;2756;g940a175071_0_739"/>
            <p:cNvSpPr/>
            <p:nvPr/>
          </p:nvSpPr>
          <p:spPr>
            <a:xfrm>
              <a:off x="162756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7" name="Google Shape;2757;g940a175071_0_739"/>
            <p:cNvSpPr/>
            <p:nvPr/>
          </p:nvSpPr>
          <p:spPr>
            <a:xfrm>
              <a:off x="162756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8" name="Google Shape;2758;g940a175071_0_739"/>
            <p:cNvSpPr/>
            <p:nvPr/>
          </p:nvSpPr>
          <p:spPr>
            <a:xfrm>
              <a:off x="162756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59" name="Google Shape;2759;g940a175071_0_739"/>
            <p:cNvSpPr/>
            <p:nvPr/>
          </p:nvSpPr>
          <p:spPr>
            <a:xfrm>
              <a:off x="162756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0" name="Google Shape;2760;g940a175071_0_739"/>
            <p:cNvSpPr/>
            <p:nvPr/>
          </p:nvSpPr>
          <p:spPr>
            <a:xfrm>
              <a:off x="162756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1" name="Google Shape;2761;g940a175071_0_739"/>
            <p:cNvSpPr/>
            <p:nvPr/>
          </p:nvSpPr>
          <p:spPr>
            <a:xfrm>
              <a:off x="162756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2" name="Google Shape;2762;g940a175071_0_739"/>
            <p:cNvSpPr/>
            <p:nvPr/>
          </p:nvSpPr>
          <p:spPr>
            <a:xfrm>
              <a:off x="210357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3" name="Google Shape;2763;g940a175071_0_739"/>
            <p:cNvSpPr/>
            <p:nvPr/>
          </p:nvSpPr>
          <p:spPr>
            <a:xfrm>
              <a:off x="210357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4" name="Google Shape;2764;g940a175071_0_739"/>
            <p:cNvSpPr/>
            <p:nvPr/>
          </p:nvSpPr>
          <p:spPr>
            <a:xfrm>
              <a:off x="210357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5" name="Google Shape;2765;g940a175071_0_739"/>
            <p:cNvSpPr/>
            <p:nvPr/>
          </p:nvSpPr>
          <p:spPr>
            <a:xfrm>
              <a:off x="210357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6" name="Google Shape;2766;g940a175071_0_739"/>
            <p:cNvSpPr/>
            <p:nvPr/>
          </p:nvSpPr>
          <p:spPr>
            <a:xfrm>
              <a:off x="210357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7" name="Google Shape;2767;g940a175071_0_739"/>
            <p:cNvSpPr/>
            <p:nvPr/>
          </p:nvSpPr>
          <p:spPr>
            <a:xfrm>
              <a:off x="210357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768" name="Google Shape;2768;g940a175071_0_739"/>
            <p:cNvSpPr/>
            <p:nvPr/>
          </p:nvSpPr>
          <p:spPr>
            <a:xfrm>
              <a:off x="210357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sp>
        <p:nvSpPr>
          <p:cNvPr id="2769" name="Google Shape;2769;g940a175071_0_739"/>
          <p:cNvSpPr/>
          <p:nvPr/>
        </p:nvSpPr>
        <p:spPr>
          <a:xfrm>
            <a:off x="14076102" y="8866729"/>
            <a:ext cx="3174900" cy="591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g940a175071_0_739"/>
          <p:cNvSpPr txBox="1"/>
          <p:nvPr/>
        </p:nvSpPr>
        <p:spPr>
          <a:xfrm>
            <a:off x="351902" y="1485342"/>
            <a:ext cx="116181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200"/>
              <a:buFont typeface="Century Gothic"/>
              <a:buNone/>
            </a:pPr>
            <a:r>
              <a:rPr b="1" lang="en-US" sz="3200">
                <a:solidFill>
                  <a:srgbClr val="3F3F3F"/>
                </a:solidFill>
                <a:latin typeface="Century Gothic"/>
                <a:ea typeface="Century Gothic"/>
                <a:cs typeface="Century Gothic"/>
                <a:sym typeface="Century Gothic"/>
              </a:rPr>
              <a:t>Business Benefits of DevOps</a:t>
            </a:r>
            <a:endParaRPr/>
          </a:p>
        </p:txBody>
      </p:sp>
      <p:sp>
        <p:nvSpPr>
          <p:cNvPr id="2771" name="Google Shape;2771;g940a175071_0_739"/>
          <p:cNvSpPr txBox="1"/>
          <p:nvPr/>
        </p:nvSpPr>
        <p:spPr>
          <a:xfrm>
            <a:off x="539652" y="2936150"/>
            <a:ext cx="3078900" cy="555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500">
                <a:solidFill>
                  <a:schemeClr val="dk1"/>
                </a:solidFill>
                <a:latin typeface="Proxima Nova"/>
                <a:ea typeface="Proxima Nova"/>
                <a:cs typeface="Proxima Nova"/>
                <a:sym typeface="Proxima Nova"/>
              </a:rPr>
              <a:t>Higher-quality</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rPr lang="en-US" sz="2500">
                <a:solidFill>
                  <a:schemeClr val="dk1"/>
                </a:solidFill>
                <a:latin typeface="Proxima Nova"/>
                <a:ea typeface="Proxima Nova"/>
                <a:cs typeface="Proxima Nova"/>
                <a:sym typeface="Proxima Nova"/>
              </a:rPr>
              <a:t>More reliable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rPr lang="en-US" sz="2500">
                <a:solidFill>
                  <a:schemeClr val="dk1"/>
                </a:solidFill>
                <a:latin typeface="Proxima Nova"/>
                <a:ea typeface="Proxima Nova"/>
                <a:cs typeface="Proxima Nova"/>
                <a:sym typeface="Proxima Nova"/>
              </a:rPr>
              <a:t>Faster pace</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rPr b="1" lang="en-US" sz="2500">
                <a:solidFill>
                  <a:schemeClr val="dk1"/>
                </a:solidFill>
                <a:latin typeface="Proxima Nova"/>
                <a:ea typeface="Proxima Nova"/>
                <a:cs typeface="Proxima Nova"/>
                <a:sym typeface="Proxima Nova"/>
              </a:rPr>
              <a:t>Resulting in </a:t>
            </a:r>
            <a:r>
              <a:rPr lang="en-US" sz="2500">
                <a:solidFill>
                  <a:schemeClr val="dk1"/>
                </a:solidFill>
                <a:latin typeface="Proxima Nova"/>
                <a:ea typeface="Proxima Nova"/>
                <a:cs typeface="Proxima Nova"/>
                <a:sym typeface="Proxima Nova"/>
              </a:rPr>
              <a:t>Accelerated time to market</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rPr lang="en-US" sz="2500">
                <a:solidFill>
                  <a:schemeClr val="dk1"/>
                </a:solidFill>
                <a:latin typeface="Proxima Nova"/>
                <a:ea typeface="Proxima Nova"/>
                <a:cs typeface="Proxima Nova"/>
                <a:sym typeface="Proxima Nova"/>
              </a:rPr>
              <a:t>Improved experience for customers</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rPr lang="en-US" sz="2500">
                <a:solidFill>
                  <a:schemeClr val="dk1"/>
                </a:solidFill>
                <a:latin typeface="Proxima Nova"/>
                <a:ea typeface="Proxima Nova"/>
                <a:cs typeface="Proxima Nova"/>
                <a:sym typeface="Proxima Nova"/>
              </a:rPr>
              <a:t>Increased revenue </a:t>
            </a:r>
            <a:endParaRPr b="1" sz="2500">
              <a:solidFill>
                <a:srgbClr val="595959"/>
              </a:solidFill>
              <a:latin typeface="Century Gothic"/>
              <a:ea typeface="Century Gothic"/>
              <a:cs typeface="Century Gothic"/>
              <a:sym typeface="Century Gothic"/>
            </a:endParaRPr>
          </a:p>
        </p:txBody>
      </p:sp>
      <p:sp>
        <p:nvSpPr>
          <p:cNvPr id="2772" name="Google Shape;2772;g940a175071_0_739"/>
          <p:cNvSpPr txBox="1"/>
          <p:nvPr/>
        </p:nvSpPr>
        <p:spPr>
          <a:xfrm>
            <a:off x="6061146" y="2936153"/>
            <a:ext cx="2895600" cy="341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500">
                <a:solidFill>
                  <a:schemeClr val="dk1"/>
                </a:solidFill>
                <a:latin typeface="Proxima Nova"/>
                <a:ea typeface="Proxima Nova"/>
                <a:cs typeface="Proxima Nova"/>
                <a:sym typeface="Proxima Nova"/>
              </a:rPr>
              <a:t>Enhanced collaboration and communication,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US" sz="2500">
                <a:solidFill>
                  <a:schemeClr val="dk1"/>
                </a:solidFill>
                <a:latin typeface="Proxima Nova"/>
                <a:ea typeface="Proxima Nova"/>
                <a:cs typeface="Proxima Nova"/>
                <a:sym typeface="Proxima Nova"/>
              </a:rPr>
              <a:t>Faster development and delivery processes</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US" sz="2500">
                <a:solidFill>
                  <a:schemeClr val="dk1"/>
                </a:solidFill>
                <a:latin typeface="Proxima Nova"/>
                <a:ea typeface="Proxima Nova"/>
                <a:cs typeface="Proxima Nova"/>
                <a:sym typeface="Proxima Nova"/>
              </a:rPr>
              <a:t>While delivering features, fixes and updates. </a:t>
            </a:r>
            <a:endParaRPr sz="2500">
              <a:solidFill>
                <a:schemeClr val="dk1"/>
              </a:solidFill>
            </a:endParaRPr>
          </a:p>
          <a:p>
            <a:pPr indent="0" lvl="0" marL="0" marR="0" rtl="0" algn="l">
              <a:lnSpc>
                <a:spcPct val="100000"/>
              </a:lnSpc>
              <a:spcBef>
                <a:spcPts val="0"/>
              </a:spcBef>
              <a:spcAft>
                <a:spcPts val="0"/>
              </a:spcAft>
              <a:buNone/>
            </a:pPr>
            <a:r>
              <a:t/>
            </a:r>
            <a:endParaRPr b="1" sz="2500">
              <a:solidFill>
                <a:srgbClr val="595959"/>
              </a:solidFill>
              <a:latin typeface="Century Gothic"/>
              <a:ea typeface="Century Gothic"/>
              <a:cs typeface="Century Gothic"/>
              <a:sym typeface="Century Gothic"/>
            </a:endParaRPr>
          </a:p>
        </p:txBody>
      </p:sp>
      <p:sp>
        <p:nvSpPr>
          <p:cNvPr id="2773" name="Google Shape;2773;g940a175071_0_739"/>
          <p:cNvSpPr txBox="1"/>
          <p:nvPr/>
        </p:nvSpPr>
        <p:spPr>
          <a:xfrm>
            <a:off x="10251556" y="2936150"/>
            <a:ext cx="3270900" cy="535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500">
                <a:solidFill>
                  <a:schemeClr val="dk1"/>
                </a:solidFill>
                <a:latin typeface="Proxima Nova"/>
                <a:ea typeface="Proxima Nova"/>
                <a:cs typeface="Proxima Nova"/>
                <a:sym typeface="Proxima Nova"/>
              </a:rPr>
              <a:t>Bridges the communications gap between developer teams and IT operations</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5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US" sz="2500">
                <a:solidFill>
                  <a:schemeClr val="dk1"/>
                </a:solidFill>
                <a:latin typeface="Proxima Nova"/>
                <a:ea typeface="Proxima Nova"/>
                <a:cs typeface="Proxima Nova"/>
                <a:sym typeface="Proxima Nova"/>
              </a:rPr>
              <a:t>Quickly deliver solutions that best match the needs of both the customer and the business.</a:t>
            </a:r>
            <a:endParaRPr b="1" sz="2500">
              <a:solidFill>
                <a:srgbClr val="595959"/>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grpSp>
        <p:nvGrpSpPr>
          <p:cNvPr id="2778" name="Google Shape;2778;g940a175071_0_941"/>
          <p:cNvGrpSpPr/>
          <p:nvPr/>
        </p:nvGrpSpPr>
        <p:grpSpPr>
          <a:xfrm>
            <a:off x="13789369" y="1163063"/>
            <a:ext cx="3270923" cy="8044517"/>
            <a:chOff x="0" y="0"/>
            <a:chExt cx="4361230" cy="10726022"/>
          </a:xfrm>
        </p:grpSpPr>
        <p:sp>
          <p:nvSpPr>
            <p:cNvPr id="2779" name="Google Shape;2779;g940a175071_0_941"/>
            <p:cNvSpPr/>
            <p:nvPr/>
          </p:nvSpPr>
          <p:spPr>
            <a:xfrm>
              <a:off x="2110165"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g940a175071_0_941"/>
            <p:cNvSpPr/>
            <p:nvPr/>
          </p:nvSpPr>
          <p:spPr>
            <a:xfrm>
              <a:off x="2110165"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g940a175071_0_941"/>
            <p:cNvSpPr/>
            <p:nvPr/>
          </p:nvSpPr>
          <p:spPr>
            <a:xfrm>
              <a:off x="2110165"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g940a175071_0_941"/>
            <p:cNvSpPr/>
            <p:nvPr/>
          </p:nvSpPr>
          <p:spPr>
            <a:xfrm>
              <a:off x="2110165"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g940a175071_0_941"/>
            <p:cNvSpPr/>
            <p:nvPr/>
          </p:nvSpPr>
          <p:spPr>
            <a:xfrm>
              <a:off x="2110165"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g940a175071_0_941"/>
            <p:cNvSpPr/>
            <p:nvPr/>
          </p:nvSpPr>
          <p:spPr>
            <a:xfrm>
              <a:off x="2110165"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g940a175071_0_941"/>
            <p:cNvSpPr/>
            <p:nvPr/>
          </p:nvSpPr>
          <p:spPr>
            <a:xfrm>
              <a:off x="2110165"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g940a175071_0_941"/>
            <p:cNvSpPr/>
            <p:nvPr/>
          </p:nvSpPr>
          <p:spPr>
            <a:xfrm>
              <a:off x="2648826"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g940a175071_0_941"/>
            <p:cNvSpPr/>
            <p:nvPr/>
          </p:nvSpPr>
          <p:spPr>
            <a:xfrm>
              <a:off x="2648826"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g940a175071_0_941"/>
            <p:cNvSpPr/>
            <p:nvPr/>
          </p:nvSpPr>
          <p:spPr>
            <a:xfrm>
              <a:off x="2648826"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g940a175071_0_941"/>
            <p:cNvSpPr/>
            <p:nvPr/>
          </p:nvSpPr>
          <p:spPr>
            <a:xfrm>
              <a:off x="2648826"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g940a175071_0_941"/>
            <p:cNvSpPr/>
            <p:nvPr/>
          </p:nvSpPr>
          <p:spPr>
            <a:xfrm>
              <a:off x="2648826"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g940a175071_0_941"/>
            <p:cNvSpPr/>
            <p:nvPr/>
          </p:nvSpPr>
          <p:spPr>
            <a:xfrm>
              <a:off x="2648826"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g940a175071_0_941"/>
            <p:cNvSpPr/>
            <p:nvPr/>
          </p:nvSpPr>
          <p:spPr>
            <a:xfrm>
              <a:off x="2648826"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g940a175071_0_941"/>
            <p:cNvSpPr/>
            <p:nvPr/>
          </p:nvSpPr>
          <p:spPr>
            <a:xfrm>
              <a:off x="130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g940a175071_0_941"/>
            <p:cNvSpPr/>
            <p:nvPr/>
          </p:nvSpPr>
          <p:spPr>
            <a:xfrm>
              <a:off x="130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g940a175071_0_941"/>
            <p:cNvSpPr/>
            <p:nvPr/>
          </p:nvSpPr>
          <p:spPr>
            <a:xfrm>
              <a:off x="130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g940a175071_0_941"/>
            <p:cNvSpPr/>
            <p:nvPr/>
          </p:nvSpPr>
          <p:spPr>
            <a:xfrm>
              <a:off x="130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g940a175071_0_941"/>
            <p:cNvSpPr/>
            <p:nvPr/>
          </p:nvSpPr>
          <p:spPr>
            <a:xfrm>
              <a:off x="3188687"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g940a175071_0_941"/>
            <p:cNvSpPr/>
            <p:nvPr/>
          </p:nvSpPr>
          <p:spPr>
            <a:xfrm>
              <a:off x="3188687"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g940a175071_0_941"/>
            <p:cNvSpPr/>
            <p:nvPr/>
          </p:nvSpPr>
          <p:spPr>
            <a:xfrm>
              <a:off x="3188687"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g940a175071_0_941"/>
            <p:cNvSpPr/>
            <p:nvPr/>
          </p:nvSpPr>
          <p:spPr>
            <a:xfrm>
              <a:off x="3188687"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g940a175071_0_941"/>
            <p:cNvSpPr/>
            <p:nvPr/>
          </p:nvSpPr>
          <p:spPr>
            <a:xfrm>
              <a:off x="130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g940a175071_0_941"/>
            <p:cNvSpPr/>
            <p:nvPr/>
          </p:nvSpPr>
          <p:spPr>
            <a:xfrm>
              <a:off x="130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g940a175071_0_941"/>
            <p:cNvSpPr/>
            <p:nvPr/>
          </p:nvSpPr>
          <p:spPr>
            <a:xfrm>
              <a:off x="130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g940a175071_0_941"/>
            <p:cNvSpPr/>
            <p:nvPr/>
          </p:nvSpPr>
          <p:spPr>
            <a:xfrm>
              <a:off x="3188687"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g940a175071_0_941"/>
            <p:cNvSpPr/>
            <p:nvPr/>
          </p:nvSpPr>
          <p:spPr>
            <a:xfrm>
              <a:off x="3188687"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g940a175071_0_941"/>
            <p:cNvSpPr/>
            <p:nvPr/>
          </p:nvSpPr>
          <p:spPr>
            <a:xfrm>
              <a:off x="3188687"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g940a175071_0_941"/>
            <p:cNvSpPr/>
            <p:nvPr/>
          </p:nvSpPr>
          <p:spPr>
            <a:xfrm>
              <a:off x="55027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g940a175071_0_941"/>
            <p:cNvSpPr/>
            <p:nvPr/>
          </p:nvSpPr>
          <p:spPr>
            <a:xfrm>
              <a:off x="55027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g940a175071_0_941"/>
            <p:cNvSpPr/>
            <p:nvPr/>
          </p:nvSpPr>
          <p:spPr>
            <a:xfrm>
              <a:off x="55027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g940a175071_0_941"/>
            <p:cNvSpPr/>
            <p:nvPr/>
          </p:nvSpPr>
          <p:spPr>
            <a:xfrm>
              <a:off x="55027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g940a175071_0_941"/>
            <p:cNvSpPr/>
            <p:nvPr/>
          </p:nvSpPr>
          <p:spPr>
            <a:xfrm>
              <a:off x="3737652" y="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g940a175071_0_941"/>
            <p:cNvSpPr/>
            <p:nvPr/>
          </p:nvSpPr>
          <p:spPr>
            <a:xfrm>
              <a:off x="3737652" y="63804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g940a175071_0_941"/>
            <p:cNvSpPr/>
            <p:nvPr/>
          </p:nvSpPr>
          <p:spPr>
            <a:xfrm>
              <a:off x="3737652" y="318770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g940a175071_0_941"/>
            <p:cNvSpPr/>
            <p:nvPr/>
          </p:nvSpPr>
          <p:spPr>
            <a:xfrm>
              <a:off x="3737652" y="956818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g940a175071_0_941"/>
            <p:cNvSpPr/>
            <p:nvPr/>
          </p:nvSpPr>
          <p:spPr>
            <a:xfrm>
              <a:off x="55027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g940a175071_0_941"/>
            <p:cNvSpPr/>
            <p:nvPr/>
          </p:nvSpPr>
          <p:spPr>
            <a:xfrm>
              <a:off x="55027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g940a175071_0_941"/>
            <p:cNvSpPr/>
            <p:nvPr/>
          </p:nvSpPr>
          <p:spPr>
            <a:xfrm>
              <a:off x="55027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g940a175071_0_941"/>
            <p:cNvSpPr/>
            <p:nvPr/>
          </p:nvSpPr>
          <p:spPr>
            <a:xfrm>
              <a:off x="3737652" y="16180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g940a175071_0_941"/>
            <p:cNvSpPr/>
            <p:nvPr/>
          </p:nvSpPr>
          <p:spPr>
            <a:xfrm>
              <a:off x="3737652" y="7998564"/>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g940a175071_0_941"/>
            <p:cNvSpPr/>
            <p:nvPr/>
          </p:nvSpPr>
          <p:spPr>
            <a:xfrm>
              <a:off x="3737652" y="480578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g940a175071_0_941"/>
            <p:cNvSpPr/>
            <p:nvPr/>
          </p:nvSpPr>
          <p:spPr>
            <a:xfrm>
              <a:off x="1088932"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g940a175071_0_941"/>
            <p:cNvSpPr/>
            <p:nvPr/>
          </p:nvSpPr>
          <p:spPr>
            <a:xfrm>
              <a:off x="1088932"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g940a175071_0_941"/>
            <p:cNvSpPr/>
            <p:nvPr/>
          </p:nvSpPr>
          <p:spPr>
            <a:xfrm>
              <a:off x="1088932"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g940a175071_0_941"/>
            <p:cNvSpPr/>
            <p:nvPr/>
          </p:nvSpPr>
          <p:spPr>
            <a:xfrm>
              <a:off x="1088932"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g940a175071_0_941"/>
            <p:cNvSpPr/>
            <p:nvPr/>
          </p:nvSpPr>
          <p:spPr>
            <a:xfrm>
              <a:off x="4276313" y="5371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g940a175071_0_941"/>
            <p:cNvSpPr/>
            <p:nvPr/>
          </p:nvSpPr>
          <p:spPr>
            <a:xfrm>
              <a:off x="4276313" y="69176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g940a175071_0_941"/>
            <p:cNvSpPr/>
            <p:nvPr/>
          </p:nvSpPr>
          <p:spPr>
            <a:xfrm>
              <a:off x="4276313" y="372485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g940a175071_0_941"/>
            <p:cNvSpPr/>
            <p:nvPr/>
          </p:nvSpPr>
          <p:spPr>
            <a:xfrm>
              <a:off x="4276313" y="10105340"/>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g940a175071_0_941"/>
            <p:cNvSpPr/>
            <p:nvPr/>
          </p:nvSpPr>
          <p:spPr>
            <a:xfrm>
              <a:off x="1088932"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g940a175071_0_941"/>
            <p:cNvSpPr/>
            <p:nvPr/>
          </p:nvSpPr>
          <p:spPr>
            <a:xfrm>
              <a:off x="1088932"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g940a175071_0_941"/>
            <p:cNvSpPr/>
            <p:nvPr/>
          </p:nvSpPr>
          <p:spPr>
            <a:xfrm>
              <a:off x="1088932"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g940a175071_0_941"/>
            <p:cNvSpPr/>
            <p:nvPr/>
          </p:nvSpPr>
          <p:spPr>
            <a:xfrm>
              <a:off x="4276313" y="21552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g940a175071_0_941"/>
            <p:cNvSpPr/>
            <p:nvPr/>
          </p:nvSpPr>
          <p:spPr>
            <a:xfrm>
              <a:off x="4276313" y="8535719"/>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g940a175071_0_941"/>
            <p:cNvSpPr/>
            <p:nvPr/>
          </p:nvSpPr>
          <p:spPr>
            <a:xfrm>
              <a:off x="4276313" y="534293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g940a175071_0_941"/>
            <p:cNvSpPr/>
            <p:nvPr/>
          </p:nvSpPr>
          <p:spPr>
            <a:xfrm>
              <a:off x="1628793" y="10753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g940a175071_0_941"/>
            <p:cNvSpPr/>
            <p:nvPr/>
          </p:nvSpPr>
          <p:spPr>
            <a:xfrm>
              <a:off x="1628793" y="74558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g940a175071_0_941"/>
            <p:cNvSpPr/>
            <p:nvPr/>
          </p:nvSpPr>
          <p:spPr>
            <a:xfrm>
              <a:off x="1628793" y="426305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g940a175071_0_941"/>
            <p:cNvSpPr/>
            <p:nvPr/>
          </p:nvSpPr>
          <p:spPr>
            <a:xfrm>
              <a:off x="1628793" y="10643536"/>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g940a175071_0_941"/>
            <p:cNvSpPr/>
            <p:nvPr/>
          </p:nvSpPr>
          <p:spPr>
            <a:xfrm>
              <a:off x="1628793" y="26934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g940a175071_0_941"/>
            <p:cNvSpPr/>
            <p:nvPr/>
          </p:nvSpPr>
          <p:spPr>
            <a:xfrm>
              <a:off x="1628793" y="9073915"/>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g940a175071_0_941"/>
            <p:cNvSpPr/>
            <p:nvPr/>
          </p:nvSpPr>
          <p:spPr>
            <a:xfrm>
              <a:off x="1628793" y="5881131"/>
              <a:ext cx="79021" cy="7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g940a175071_0_941"/>
            <p:cNvSpPr/>
            <p:nvPr/>
          </p:nvSpPr>
          <p:spPr>
            <a:xfrm>
              <a:off x="2648719"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3" name="Google Shape;2843;g940a175071_0_941"/>
            <p:cNvSpPr/>
            <p:nvPr/>
          </p:nvSpPr>
          <p:spPr>
            <a:xfrm>
              <a:off x="2648719"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4" name="Google Shape;2844;g940a175071_0_941"/>
            <p:cNvSpPr/>
            <p:nvPr/>
          </p:nvSpPr>
          <p:spPr>
            <a:xfrm>
              <a:off x="2648719"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5" name="Google Shape;2845;g940a175071_0_941"/>
            <p:cNvSpPr/>
            <p:nvPr/>
          </p:nvSpPr>
          <p:spPr>
            <a:xfrm>
              <a:off x="2648719"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6" name="Google Shape;2846;g940a175071_0_941"/>
            <p:cNvSpPr/>
            <p:nvPr/>
          </p:nvSpPr>
          <p:spPr>
            <a:xfrm>
              <a:off x="2648719"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7" name="Google Shape;2847;g940a175071_0_941"/>
            <p:cNvSpPr/>
            <p:nvPr/>
          </p:nvSpPr>
          <p:spPr>
            <a:xfrm>
              <a:off x="2648719"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8" name="Google Shape;2848;g940a175071_0_941"/>
            <p:cNvSpPr/>
            <p:nvPr/>
          </p:nvSpPr>
          <p:spPr>
            <a:xfrm>
              <a:off x="2648719"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49" name="Google Shape;2849;g940a175071_0_941"/>
            <p:cNvSpPr/>
            <p:nvPr/>
          </p:nvSpPr>
          <p:spPr>
            <a:xfrm>
              <a:off x="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0" name="Google Shape;2850;g940a175071_0_941"/>
            <p:cNvSpPr/>
            <p:nvPr/>
          </p:nvSpPr>
          <p:spPr>
            <a:xfrm>
              <a:off x="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1" name="Google Shape;2851;g940a175071_0_941"/>
            <p:cNvSpPr/>
            <p:nvPr/>
          </p:nvSpPr>
          <p:spPr>
            <a:xfrm>
              <a:off x="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2" name="Google Shape;2852;g940a175071_0_941"/>
            <p:cNvSpPr/>
            <p:nvPr/>
          </p:nvSpPr>
          <p:spPr>
            <a:xfrm>
              <a:off x="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3" name="Google Shape;2853;g940a175071_0_941"/>
            <p:cNvSpPr/>
            <p:nvPr/>
          </p:nvSpPr>
          <p:spPr>
            <a:xfrm>
              <a:off x="3187380"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4" name="Google Shape;2854;g940a175071_0_941"/>
            <p:cNvSpPr/>
            <p:nvPr/>
          </p:nvSpPr>
          <p:spPr>
            <a:xfrm>
              <a:off x="3187380"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5" name="Google Shape;2855;g940a175071_0_941"/>
            <p:cNvSpPr/>
            <p:nvPr/>
          </p:nvSpPr>
          <p:spPr>
            <a:xfrm>
              <a:off x="3187380"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6" name="Google Shape;2856;g940a175071_0_941"/>
            <p:cNvSpPr/>
            <p:nvPr/>
          </p:nvSpPr>
          <p:spPr>
            <a:xfrm>
              <a:off x="3187380"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7" name="Google Shape;2857;g940a175071_0_941"/>
            <p:cNvSpPr/>
            <p:nvPr/>
          </p:nvSpPr>
          <p:spPr>
            <a:xfrm>
              <a:off x="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8" name="Google Shape;2858;g940a175071_0_941"/>
            <p:cNvSpPr/>
            <p:nvPr/>
          </p:nvSpPr>
          <p:spPr>
            <a:xfrm>
              <a:off x="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59" name="Google Shape;2859;g940a175071_0_941"/>
            <p:cNvSpPr/>
            <p:nvPr/>
          </p:nvSpPr>
          <p:spPr>
            <a:xfrm>
              <a:off x="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0" name="Google Shape;2860;g940a175071_0_941"/>
            <p:cNvSpPr/>
            <p:nvPr/>
          </p:nvSpPr>
          <p:spPr>
            <a:xfrm>
              <a:off x="3187380"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1" name="Google Shape;2861;g940a175071_0_941"/>
            <p:cNvSpPr/>
            <p:nvPr/>
          </p:nvSpPr>
          <p:spPr>
            <a:xfrm>
              <a:off x="3187380"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2" name="Google Shape;2862;g940a175071_0_941"/>
            <p:cNvSpPr/>
            <p:nvPr/>
          </p:nvSpPr>
          <p:spPr>
            <a:xfrm>
              <a:off x="3187380"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3" name="Google Shape;2863;g940a175071_0_941"/>
            <p:cNvSpPr/>
            <p:nvPr/>
          </p:nvSpPr>
          <p:spPr>
            <a:xfrm>
              <a:off x="53986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4" name="Google Shape;2864;g940a175071_0_941"/>
            <p:cNvSpPr/>
            <p:nvPr/>
          </p:nvSpPr>
          <p:spPr>
            <a:xfrm>
              <a:off x="53986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5" name="Google Shape;2865;g940a175071_0_941"/>
            <p:cNvSpPr/>
            <p:nvPr/>
          </p:nvSpPr>
          <p:spPr>
            <a:xfrm>
              <a:off x="53986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6" name="Google Shape;2866;g940a175071_0_941"/>
            <p:cNvSpPr/>
            <p:nvPr/>
          </p:nvSpPr>
          <p:spPr>
            <a:xfrm>
              <a:off x="53986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7" name="Google Shape;2867;g940a175071_0_941"/>
            <p:cNvSpPr/>
            <p:nvPr/>
          </p:nvSpPr>
          <p:spPr>
            <a:xfrm>
              <a:off x="3727241"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8" name="Google Shape;2868;g940a175071_0_941"/>
            <p:cNvSpPr/>
            <p:nvPr/>
          </p:nvSpPr>
          <p:spPr>
            <a:xfrm>
              <a:off x="3727241"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69" name="Google Shape;2869;g940a175071_0_941"/>
            <p:cNvSpPr/>
            <p:nvPr/>
          </p:nvSpPr>
          <p:spPr>
            <a:xfrm>
              <a:off x="3727241"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0" name="Google Shape;2870;g940a175071_0_941"/>
            <p:cNvSpPr/>
            <p:nvPr/>
          </p:nvSpPr>
          <p:spPr>
            <a:xfrm>
              <a:off x="3727241"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1" name="Google Shape;2871;g940a175071_0_941"/>
            <p:cNvSpPr/>
            <p:nvPr/>
          </p:nvSpPr>
          <p:spPr>
            <a:xfrm>
              <a:off x="53986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2" name="Google Shape;2872;g940a175071_0_941"/>
            <p:cNvSpPr/>
            <p:nvPr/>
          </p:nvSpPr>
          <p:spPr>
            <a:xfrm>
              <a:off x="53986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3" name="Google Shape;2873;g940a175071_0_941"/>
            <p:cNvSpPr/>
            <p:nvPr/>
          </p:nvSpPr>
          <p:spPr>
            <a:xfrm>
              <a:off x="53986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4" name="Google Shape;2874;g940a175071_0_941"/>
            <p:cNvSpPr/>
            <p:nvPr/>
          </p:nvSpPr>
          <p:spPr>
            <a:xfrm>
              <a:off x="3727241"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5" name="Google Shape;2875;g940a175071_0_941"/>
            <p:cNvSpPr/>
            <p:nvPr/>
          </p:nvSpPr>
          <p:spPr>
            <a:xfrm>
              <a:off x="3727241"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6" name="Google Shape;2876;g940a175071_0_941"/>
            <p:cNvSpPr/>
            <p:nvPr/>
          </p:nvSpPr>
          <p:spPr>
            <a:xfrm>
              <a:off x="3727241"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7" name="Google Shape;2877;g940a175071_0_941"/>
            <p:cNvSpPr/>
            <p:nvPr/>
          </p:nvSpPr>
          <p:spPr>
            <a:xfrm>
              <a:off x="2109980" y="10753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8" name="Google Shape;2878;g940a175071_0_941"/>
            <p:cNvSpPr/>
            <p:nvPr/>
          </p:nvSpPr>
          <p:spPr>
            <a:xfrm>
              <a:off x="2109980" y="74558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79" name="Google Shape;2879;g940a175071_0_941"/>
            <p:cNvSpPr/>
            <p:nvPr/>
          </p:nvSpPr>
          <p:spPr>
            <a:xfrm>
              <a:off x="2109980" y="426305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0" name="Google Shape;2880;g940a175071_0_941"/>
            <p:cNvSpPr/>
            <p:nvPr/>
          </p:nvSpPr>
          <p:spPr>
            <a:xfrm>
              <a:off x="2109980" y="10643536"/>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1" name="Google Shape;2881;g940a175071_0_941"/>
            <p:cNvSpPr/>
            <p:nvPr/>
          </p:nvSpPr>
          <p:spPr>
            <a:xfrm>
              <a:off x="2109980" y="26934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2" name="Google Shape;2882;g940a175071_0_941"/>
            <p:cNvSpPr/>
            <p:nvPr/>
          </p:nvSpPr>
          <p:spPr>
            <a:xfrm>
              <a:off x="2109980" y="907391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3" name="Google Shape;2883;g940a175071_0_941"/>
            <p:cNvSpPr/>
            <p:nvPr/>
          </p:nvSpPr>
          <p:spPr>
            <a:xfrm>
              <a:off x="2109980" y="5881131"/>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4" name="Google Shape;2884;g940a175071_0_941"/>
            <p:cNvSpPr/>
            <p:nvPr/>
          </p:nvSpPr>
          <p:spPr>
            <a:xfrm>
              <a:off x="108882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5" name="Google Shape;2885;g940a175071_0_941"/>
            <p:cNvSpPr/>
            <p:nvPr/>
          </p:nvSpPr>
          <p:spPr>
            <a:xfrm>
              <a:off x="108882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6" name="Google Shape;2886;g940a175071_0_941"/>
            <p:cNvSpPr/>
            <p:nvPr/>
          </p:nvSpPr>
          <p:spPr>
            <a:xfrm>
              <a:off x="108882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7" name="Google Shape;2887;g940a175071_0_941"/>
            <p:cNvSpPr/>
            <p:nvPr/>
          </p:nvSpPr>
          <p:spPr>
            <a:xfrm>
              <a:off x="108882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8" name="Google Shape;2888;g940a175071_0_941"/>
            <p:cNvSpPr/>
            <p:nvPr/>
          </p:nvSpPr>
          <p:spPr>
            <a:xfrm>
              <a:off x="4276206" y="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89" name="Google Shape;2889;g940a175071_0_941"/>
            <p:cNvSpPr/>
            <p:nvPr/>
          </p:nvSpPr>
          <p:spPr>
            <a:xfrm>
              <a:off x="4276206" y="63804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0" name="Google Shape;2890;g940a175071_0_941"/>
            <p:cNvSpPr/>
            <p:nvPr/>
          </p:nvSpPr>
          <p:spPr>
            <a:xfrm>
              <a:off x="4276206" y="318770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1" name="Google Shape;2891;g940a175071_0_941"/>
            <p:cNvSpPr/>
            <p:nvPr/>
          </p:nvSpPr>
          <p:spPr>
            <a:xfrm>
              <a:off x="4276206" y="956818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2" name="Google Shape;2892;g940a175071_0_941"/>
            <p:cNvSpPr/>
            <p:nvPr/>
          </p:nvSpPr>
          <p:spPr>
            <a:xfrm>
              <a:off x="108882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3" name="Google Shape;2893;g940a175071_0_941"/>
            <p:cNvSpPr/>
            <p:nvPr/>
          </p:nvSpPr>
          <p:spPr>
            <a:xfrm>
              <a:off x="108882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4" name="Google Shape;2894;g940a175071_0_941"/>
            <p:cNvSpPr/>
            <p:nvPr/>
          </p:nvSpPr>
          <p:spPr>
            <a:xfrm>
              <a:off x="108882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5" name="Google Shape;2895;g940a175071_0_941"/>
            <p:cNvSpPr/>
            <p:nvPr/>
          </p:nvSpPr>
          <p:spPr>
            <a:xfrm>
              <a:off x="4276206" y="16180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6" name="Google Shape;2896;g940a175071_0_941"/>
            <p:cNvSpPr/>
            <p:nvPr/>
          </p:nvSpPr>
          <p:spPr>
            <a:xfrm>
              <a:off x="4276206" y="7998564"/>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7" name="Google Shape;2897;g940a175071_0_941"/>
            <p:cNvSpPr/>
            <p:nvPr/>
          </p:nvSpPr>
          <p:spPr>
            <a:xfrm>
              <a:off x="4276206" y="480578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8" name="Google Shape;2898;g940a175071_0_941"/>
            <p:cNvSpPr/>
            <p:nvPr/>
          </p:nvSpPr>
          <p:spPr>
            <a:xfrm>
              <a:off x="1627486" y="5371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899" name="Google Shape;2899;g940a175071_0_941"/>
            <p:cNvSpPr/>
            <p:nvPr/>
          </p:nvSpPr>
          <p:spPr>
            <a:xfrm>
              <a:off x="1627486" y="69176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0" name="Google Shape;2900;g940a175071_0_941"/>
            <p:cNvSpPr/>
            <p:nvPr/>
          </p:nvSpPr>
          <p:spPr>
            <a:xfrm>
              <a:off x="1627486" y="372485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1" name="Google Shape;2901;g940a175071_0_941"/>
            <p:cNvSpPr/>
            <p:nvPr/>
          </p:nvSpPr>
          <p:spPr>
            <a:xfrm>
              <a:off x="1627486" y="10105340"/>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2" name="Google Shape;2902;g940a175071_0_941"/>
            <p:cNvSpPr/>
            <p:nvPr/>
          </p:nvSpPr>
          <p:spPr>
            <a:xfrm>
              <a:off x="1627486" y="21552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3" name="Google Shape;2903;g940a175071_0_941"/>
            <p:cNvSpPr/>
            <p:nvPr/>
          </p:nvSpPr>
          <p:spPr>
            <a:xfrm>
              <a:off x="1627486" y="8535719"/>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4" name="Google Shape;2904;g940a175071_0_941"/>
            <p:cNvSpPr/>
            <p:nvPr/>
          </p:nvSpPr>
          <p:spPr>
            <a:xfrm>
              <a:off x="1627486" y="5342935"/>
              <a:ext cx="81340" cy="81340"/>
            </a:xfrm>
            <a:custGeom>
              <a:rect b="b" l="l" r="r" t="t"/>
              <a:pathLst>
                <a:path extrusionOk="0" h="1913890" w="1913890">
                  <a:moveTo>
                    <a:pt x="0" y="0"/>
                  </a:moveTo>
                  <a:lnTo>
                    <a:pt x="1913890" y="0"/>
                  </a:lnTo>
                  <a:lnTo>
                    <a:pt x="1913890" y="1913890"/>
                  </a:lnTo>
                  <a:lnTo>
                    <a:pt x="0" y="1913890"/>
                  </a:lnTo>
                  <a:close/>
                </a:path>
              </a:pathLst>
            </a:custGeom>
            <a:solidFill>
              <a:srgbClr val="1B1B1B"/>
            </a:solidFill>
            <a:ln>
              <a:noFill/>
            </a:ln>
          </p:spPr>
        </p:sp>
        <p:sp>
          <p:nvSpPr>
            <p:cNvPr id="2905" name="Google Shape;2905;g940a175071_0_941"/>
            <p:cNvSpPr/>
            <p:nvPr/>
          </p:nvSpPr>
          <p:spPr>
            <a:xfrm>
              <a:off x="78"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06" name="Google Shape;2906;g940a175071_0_941"/>
            <p:cNvSpPr/>
            <p:nvPr/>
          </p:nvSpPr>
          <p:spPr>
            <a:xfrm>
              <a:off x="78"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07" name="Google Shape;2907;g940a175071_0_941"/>
            <p:cNvSpPr/>
            <p:nvPr/>
          </p:nvSpPr>
          <p:spPr>
            <a:xfrm>
              <a:off x="78"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08" name="Google Shape;2908;g940a175071_0_941"/>
            <p:cNvSpPr/>
            <p:nvPr/>
          </p:nvSpPr>
          <p:spPr>
            <a:xfrm>
              <a:off x="78"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09" name="Google Shape;2909;g940a175071_0_941"/>
            <p:cNvSpPr/>
            <p:nvPr/>
          </p:nvSpPr>
          <p:spPr>
            <a:xfrm>
              <a:off x="3187459"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0" name="Google Shape;2910;g940a175071_0_941"/>
            <p:cNvSpPr/>
            <p:nvPr/>
          </p:nvSpPr>
          <p:spPr>
            <a:xfrm>
              <a:off x="3187459"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1" name="Google Shape;2911;g940a175071_0_941"/>
            <p:cNvSpPr/>
            <p:nvPr/>
          </p:nvSpPr>
          <p:spPr>
            <a:xfrm>
              <a:off x="3187459"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2" name="Google Shape;2912;g940a175071_0_941"/>
            <p:cNvSpPr/>
            <p:nvPr/>
          </p:nvSpPr>
          <p:spPr>
            <a:xfrm>
              <a:off x="3187459"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3" name="Google Shape;2913;g940a175071_0_941"/>
            <p:cNvSpPr/>
            <p:nvPr/>
          </p:nvSpPr>
          <p:spPr>
            <a:xfrm>
              <a:off x="78"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4" name="Google Shape;2914;g940a175071_0_941"/>
            <p:cNvSpPr/>
            <p:nvPr/>
          </p:nvSpPr>
          <p:spPr>
            <a:xfrm>
              <a:off x="78"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5" name="Google Shape;2915;g940a175071_0_941"/>
            <p:cNvSpPr/>
            <p:nvPr/>
          </p:nvSpPr>
          <p:spPr>
            <a:xfrm>
              <a:off x="78"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6" name="Google Shape;2916;g940a175071_0_941"/>
            <p:cNvSpPr/>
            <p:nvPr/>
          </p:nvSpPr>
          <p:spPr>
            <a:xfrm>
              <a:off x="3187459"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7" name="Google Shape;2917;g940a175071_0_941"/>
            <p:cNvSpPr/>
            <p:nvPr/>
          </p:nvSpPr>
          <p:spPr>
            <a:xfrm>
              <a:off x="3187459"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8" name="Google Shape;2918;g940a175071_0_941"/>
            <p:cNvSpPr/>
            <p:nvPr/>
          </p:nvSpPr>
          <p:spPr>
            <a:xfrm>
              <a:off x="3187459"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19" name="Google Shape;2919;g940a175071_0_941"/>
            <p:cNvSpPr/>
            <p:nvPr/>
          </p:nvSpPr>
          <p:spPr>
            <a:xfrm>
              <a:off x="53873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0" name="Google Shape;2920;g940a175071_0_941"/>
            <p:cNvSpPr/>
            <p:nvPr/>
          </p:nvSpPr>
          <p:spPr>
            <a:xfrm>
              <a:off x="53873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1" name="Google Shape;2921;g940a175071_0_941"/>
            <p:cNvSpPr/>
            <p:nvPr/>
          </p:nvSpPr>
          <p:spPr>
            <a:xfrm>
              <a:off x="53873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2" name="Google Shape;2922;g940a175071_0_941"/>
            <p:cNvSpPr/>
            <p:nvPr/>
          </p:nvSpPr>
          <p:spPr>
            <a:xfrm>
              <a:off x="53873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3" name="Google Shape;2923;g940a175071_0_941"/>
            <p:cNvSpPr/>
            <p:nvPr/>
          </p:nvSpPr>
          <p:spPr>
            <a:xfrm>
              <a:off x="3726119"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4" name="Google Shape;2924;g940a175071_0_941"/>
            <p:cNvSpPr/>
            <p:nvPr/>
          </p:nvSpPr>
          <p:spPr>
            <a:xfrm>
              <a:off x="3726119"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5" name="Google Shape;2925;g940a175071_0_941"/>
            <p:cNvSpPr/>
            <p:nvPr/>
          </p:nvSpPr>
          <p:spPr>
            <a:xfrm>
              <a:off x="3726119"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6" name="Google Shape;2926;g940a175071_0_941"/>
            <p:cNvSpPr/>
            <p:nvPr/>
          </p:nvSpPr>
          <p:spPr>
            <a:xfrm>
              <a:off x="3726119"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7" name="Google Shape;2927;g940a175071_0_941"/>
            <p:cNvSpPr/>
            <p:nvPr/>
          </p:nvSpPr>
          <p:spPr>
            <a:xfrm>
              <a:off x="53873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8" name="Google Shape;2928;g940a175071_0_941"/>
            <p:cNvSpPr/>
            <p:nvPr/>
          </p:nvSpPr>
          <p:spPr>
            <a:xfrm>
              <a:off x="53873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29" name="Google Shape;2929;g940a175071_0_941"/>
            <p:cNvSpPr/>
            <p:nvPr/>
          </p:nvSpPr>
          <p:spPr>
            <a:xfrm>
              <a:off x="53873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0" name="Google Shape;2930;g940a175071_0_941"/>
            <p:cNvSpPr/>
            <p:nvPr/>
          </p:nvSpPr>
          <p:spPr>
            <a:xfrm>
              <a:off x="3726119"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1" name="Google Shape;2931;g940a175071_0_941"/>
            <p:cNvSpPr/>
            <p:nvPr/>
          </p:nvSpPr>
          <p:spPr>
            <a:xfrm>
              <a:off x="3726119"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2" name="Google Shape;2932;g940a175071_0_941"/>
            <p:cNvSpPr/>
            <p:nvPr/>
          </p:nvSpPr>
          <p:spPr>
            <a:xfrm>
              <a:off x="3726119"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3" name="Google Shape;2933;g940a175071_0_941"/>
            <p:cNvSpPr/>
            <p:nvPr/>
          </p:nvSpPr>
          <p:spPr>
            <a:xfrm>
              <a:off x="107860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4" name="Google Shape;2934;g940a175071_0_941"/>
            <p:cNvSpPr/>
            <p:nvPr/>
          </p:nvSpPr>
          <p:spPr>
            <a:xfrm>
              <a:off x="107860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5" name="Google Shape;2935;g940a175071_0_941"/>
            <p:cNvSpPr/>
            <p:nvPr/>
          </p:nvSpPr>
          <p:spPr>
            <a:xfrm>
              <a:off x="107860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6" name="Google Shape;2936;g940a175071_0_941"/>
            <p:cNvSpPr/>
            <p:nvPr/>
          </p:nvSpPr>
          <p:spPr>
            <a:xfrm>
              <a:off x="107860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7" name="Google Shape;2937;g940a175071_0_941"/>
            <p:cNvSpPr/>
            <p:nvPr/>
          </p:nvSpPr>
          <p:spPr>
            <a:xfrm>
              <a:off x="4265980"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8" name="Google Shape;2938;g940a175071_0_941"/>
            <p:cNvSpPr/>
            <p:nvPr/>
          </p:nvSpPr>
          <p:spPr>
            <a:xfrm>
              <a:off x="4265980"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39" name="Google Shape;2939;g940a175071_0_941"/>
            <p:cNvSpPr/>
            <p:nvPr/>
          </p:nvSpPr>
          <p:spPr>
            <a:xfrm>
              <a:off x="4265980"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0" name="Google Shape;2940;g940a175071_0_941"/>
            <p:cNvSpPr/>
            <p:nvPr/>
          </p:nvSpPr>
          <p:spPr>
            <a:xfrm>
              <a:off x="4265980"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1" name="Google Shape;2941;g940a175071_0_941"/>
            <p:cNvSpPr/>
            <p:nvPr/>
          </p:nvSpPr>
          <p:spPr>
            <a:xfrm>
              <a:off x="107860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2" name="Google Shape;2942;g940a175071_0_941"/>
            <p:cNvSpPr/>
            <p:nvPr/>
          </p:nvSpPr>
          <p:spPr>
            <a:xfrm>
              <a:off x="107860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3" name="Google Shape;2943;g940a175071_0_941"/>
            <p:cNvSpPr/>
            <p:nvPr/>
          </p:nvSpPr>
          <p:spPr>
            <a:xfrm>
              <a:off x="107860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4" name="Google Shape;2944;g940a175071_0_941"/>
            <p:cNvSpPr/>
            <p:nvPr/>
          </p:nvSpPr>
          <p:spPr>
            <a:xfrm>
              <a:off x="4265980"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5" name="Google Shape;2945;g940a175071_0_941"/>
            <p:cNvSpPr/>
            <p:nvPr/>
          </p:nvSpPr>
          <p:spPr>
            <a:xfrm>
              <a:off x="4265980"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6" name="Google Shape;2946;g940a175071_0_941"/>
            <p:cNvSpPr/>
            <p:nvPr/>
          </p:nvSpPr>
          <p:spPr>
            <a:xfrm>
              <a:off x="4265980"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7" name="Google Shape;2947;g940a175071_0_941"/>
            <p:cNvSpPr/>
            <p:nvPr/>
          </p:nvSpPr>
          <p:spPr>
            <a:xfrm>
              <a:off x="2648719" y="10753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8" name="Google Shape;2948;g940a175071_0_941"/>
            <p:cNvSpPr/>
            <p:nvPr/>
          </p:nvSpPr>
          <p:spPr>
            <a:xfrm>
              <a:off x="2648719" y="74558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49" name="Google Shape;2949;g940a175071_0_941"/>
            <p:cNvSpPr/>
            <p:nvPr/>
          </p:nvSpPr>
          <p:spPr>
            <a:xfrm>
              <a:off x="2648719" y="426305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0" name="Google Shape;2950;g940a175071_0_941"/>
            <p:cNvSpPr/>
            <p:nvPr/>
          </p:nvSpPr>
          <p:spPr>
            <a:xfrm>
              <a:off x="2648719" y="10643536"/>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1" name="Google Shape;2951;g940a175071_0_941"/>
            <p:cNvSpPr/>
            <p:nvPr/>
          </p:nvSpPr>
          <p:spPr>
            <a:xfrm>
              <a:off x="2648719" y="2693431"/>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2" name="Google Shape;2952;g940a175071_0_941"/>
            <p:cNvSpPr/>
            <p:nvPr/>
          </p:nvSpPr>
          <p:spPr>
            <a:xfrm>
              <a:off x="2648719" y="907391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3" name="Google Shape;2953;g940a175071_0_941"/>
            <p:cNvSpPr/>
            <p:nvPr/>
          </p:nvSpPr>
          <p:spPr>
            <a:xfrm>
              <a:off x="2648719" y="5881131"/>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4" name="Google Shape;2954;g940a175071_0_941"/>
            <p:cNvSpPr/>
            <p:nvPr/>
          </p:nvSpPr>
          <p:spPr>
            <a:xfrm>
              <a:off x="1627565" y="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5" name="Google Shape;2955;g940a175071_0_941"/>
            <p:cNvSpPr/>
            <p:nvPr/>
          </p:nvSpPr>
          <p:spPr>
            <a:xfrm>
              <a:off x="1627565" y="638048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6" name="Google Shape;2956;g940a175071_0_941"/>
            <p:cNvSpPr/>
            <p:nvPr/>
          </p:nvSpPr>
          <p:spPr>
            <a:xfrm>
              <a:off x="1627565" y="318770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7" name="Google Shape;2957;g940a175071_0_941"/>
            <p:cNvSpPr/>
            <p:nvPr/>
          </p:nvSpPr>
          <p:spPr>
            <a:xfrm>
              <a:off x="1627565" y="956818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8" name="Google Shape;2958;g940a175071_0_941"/>
            <p:cNvSpPr/>
            <p:nvPr/>
          </p:nvSpPr>
          <p:spPr>
            <a:xfrm>
              <a:off x="1627565" y="161808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59" name="Google Shape;2959;g940a175071_0_941"/>
            <p:cNvSpPr/>
            <p:nvPr/>
          </p:nvSpPr>
          <p:spPr>
            <a:xfrm>
              <a:off x="1627565" y="7998564"/>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0" name="Google Shape;2960;g940a175071_0_941"/>
            <p:cNvSpPr/>
            <p:nvPr/>
          </p:nvSpPr>
          <p:spPr>
            <a:xfrm>
              <a:off x="1627565" y="4805780"/>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1" name="Google Shape;2961;g940a175071_0_941"/>
            <p:cNvSpPr/>
            <p:nvPr/>
          </p:nvSpPr>
          <p:spPr>
            <a:xfrm>
              <a:off x="2103575" y="5371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2" name="Google Shape;2962;g940a175071_0_941"/>
            <p:cNvSpPr/>
            <p:nvPr/>
          </p:nvSpPr>
          <p:spPr>
            <a:xfrm>
              <a:off x="2103575" y="69176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3" name="Google Shape;2963;g940a175071_0_941"/>
            <p:cNvSpPr/>
            <p:nvPr/>
          </p:nvSpPr>
          <p:spPr>
            <a:xfrm>
              <a:off x="2103575" y="372485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4" name="Google Shape;2964;g940a175071_0_941"/>
            <p:cNvSpPr/>
            <p:nvPr/>
          </p:nvSpPr>
          <p:spPr>
            <a:xfrm>
              <a:off x="2103575" y="10105340"/>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5" name="Google Shape;2965;g940a175071_0_941"/>
            <p:cNvSpPr/>
            <p:nvPr/>
          </p:nvSpPr>
          <p:spPr>
            <a:xfrm>
              <a:off x="2103575" y="2155235"/>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6" name="Google Shape;2966;g940a175071_0_941"/>
            <p:cNvSpPr/>
            <p:nvPr/>
          </p:nvSpPr>
          <p:spPr>
            <a:xfrm>
              <a:off x="2103575" y="8535719"/>
              <a:ext cx="95250" cy="82487"/>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sp>
          <p:nvSpPr>
            <p:cNvPr id="2967" name="Google Shape;2967;g940a175071_0_941"/>
            <p:cNvSpPr/>
            <p:nvPr/>
          </p:nvSpPr>
          <p:spPr>
            <a:xfrm>
              <a:off x="2103575" y="5342935"/>
              <a:ext cx="95250" cy="82486"/>
            </a:xfrm>
            <a:custGeom>
              <a:rect b="b" l="l" r="r" t="t"/>
              <a:pathLst>
                <a:path extrusionOk="0" h="5499100" w="6350000">
                  <a:moveTo>
                    <a:pt x="0" y="5499100"/>
                  </a:moveTo>
                  <a:lnTo>
                    <a:pt x="3175000" y="0"/>
                  </a:lnTo>
                  <a:lnTo>
                    <a:pt x="6350000" y="5499100"/>
                  </a:lnTo>
                  <a:lnTo>
                    <a:pt x="0" y="5499100"/>
                  </a:lnTo>
                  <a:close/>
                </a:path>
              </a:pathLst>
            </a:custGeom>
            <a:solidFill>
              <a:srgbClr val="1B1B1B"/>
            </a:solidFill>
            <a:ln>
              <a:noFill/>
            </a:ln>
          </p:spPr>
        </p:sp>
      </p:grpSp>
      <p:sp>
        <p:nvSpPr>
          <p:cNvPr id="2968" name="Google Shape;2968;g940a175071_0_941"/>
          <p:cNvSpPr/>
          <p:nvPr/>
        </p:nvSpPr>
        <p:spPr>
          <a:xfrm>
            <a:off x="14076102" y="8866729"/>
            <a:ext cx="3174900" cy="591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g940a175071_0_941"/>
          <p:cNvSpPr txBox="1"/>
          <p:nvPr/>
        </p:nvSpPr>
        <p:spPr>
          <a:xfrm>
            <a:off x="351902" y="1485342"/>
            <a:ext cx="116181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200"/>
              <a:buFont typeface="Century Gothic"/>
              <a:buNone/>
            </a:pPr>
            <a:r>
              <a:rPr b="1" lang="en-US" sz="3200">
                <a:solidFill>
                  <a:srgbClr val="3F3F3F"/>
                </a:solidFill>
                <a:latin typeface="Century Gothic"/>
                <a:ea typeface="Century Gothic"/>
                <a:cs typeface="Century Gothic"/>
                <a:sym typeface="Century Gothic"/>
              </a:rPr>
              <a:t>Business Benefits of DevOps</a:t>
            </a:r>
            <a:endParaRPr/>
          </a:p>
        </p:txBody>
      </p:sp>
      <p:pic>
        <p:nvPicPr>
          <p:cNvPr descr="A screenshot of a cell phone&#10;&#10;Description automatically generated" id="2970" name="Google Shape;2970;g940a175071_0_941"/>
          <p:cNvPicPr preferRelativeResize="0"/>
          <p:nvPr/>
        </p:nvPicPr>
        <p:blipFill rotWithShape="1">
          <a:blip r:embed="rId3">
            <a:alphaModFix/>
          </a:blip>
          <a:srcRect b="0" l="0" r="0" t="0"/>
          <a:stretch/>
        </p:blipFill>
        <p:spPr>
          <a:xfrm>
            <a:off x="2444302" y="2670227"/>
            <a:ext cx="9916973" cy="6537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