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7772400" cy="10058400"/>
  <p:embeddedFontLst>
    <p:embeddedFont>
      <p:font typeface="Barlow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zIkiNCvF1cmaGsC7hhmbOoscv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Barlow-boldItalic.fntdata"/><Relationship Id="rId9" Type="http://schemas.openxmlformats.org/officeDocument/2006/relationships/font" Target="fonts/Barl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arlow-regular.fntdata"/><Relationship Id="rId8" Type="http://schemas.openxmlformats.org/officeDocument/2006/relationships/font" Target="fonts/Barl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993341" y="1708784"/>
            <a:ext cx="5785716" cy="883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3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1862565" y="3101340"/>
            <a:ext cx="4047269" cy="4384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>
                <a:solidFill>
                  <a:srgbClr val="2D5178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subTitle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993341" y="1708784"/>
            <a:ext cx="5785716" cy="883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3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993341" y="1708784"/>
            <a:ext cx="5785716" cy="883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3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1758975" y="9004300"/>
            <a:ext cx="4254500" cy="1054100"/>
          </a:xfrm>
          <a:custGeom>
            <a:rect b="b" l="l" r="r" t="t"/>
            <a:pathLst>
              <a:path extrusionOk="0" h="1054100" w="4254500">
                <a:moveTo>
                  <a:pt x="2127224" y="0"/>
                </a:moveTo>
                <a:lnTo>
                  <a:pt x="2078652" y="432"/>
                </a:lnTo>
                <a:lnTo>
                  <a:pt x="2030290" y="1724"/>
                </a:lnTo>
                <a:lnTo>
                  <a:pt x="1982146" y="3869"/>
                </a:lnTo>
                <a:lnTo>
                  <a:pt x="1934225" y="6859"/>
                </a:lnTo>
                <a:lnTo>
                  <a:pt x="1886537" y="10687"/>
                </a:lnTo>
                <a:lnTo>
                  <a:pt x="1839088" y="15346"/>
                </a:lnTo>
                <a:lnTo>
                  <a:pt x="1791885" y="20829"/>
                </a:lnTo>
                <a:lnTo>
                  <a:pt x="1744935" y="27127"/>
                </a:lnTo>
                <a:lnTo>
                  <a:pt x="1698247" y="34234"/>
                </a:lnTo>
                <a:lnTo>
                  <a:pt x="1651827" y="42143"/>
                </a:lnTo>
                <a:lnTo>
                  <a:pt x="1605682" y="50846"/>
                </a:lnTo>
                <a:lnTo>
                  <a:pt x="1559821" y="60335"/>
                </a:lnTo>
                <a:lnTo>
                  <a:pt x="1514249" y="70605"/>
                </a:lnTo>
                <a:lnTo>
                  <a:pt x="1468975" y="81646"/>
                </a:lnTo>
                <a:lnTo>
                  <a:pt x="1424006" y="93452"/>
                </a:lnTo>
                <a:lnTo>
                  <a:pt x="1379349" y="106017"/>
                </a:lnTo>
                <a:lnTo>
                  <a:pt x="1335012" y="119331"/>
                </a:lnTo>
                <a:lnTo>
                  <a:pt x="1291001" y="133389"/>
                </a:lnTo>
                <a:lnTo>
                  <a:pt x="1247324" y="148182"/>
                </a:lnTo>
                <a:lnTo>
                  <a:pt x="1203988" y="163703"/>
                </a:lnTo>
                <a:lnTo>
                  <a:pt x="1161001" y="179946"/>
                </a:lnTo>
                <a:lnTo>
                  <a:pt x="1118370" y="196903"/>
                </a:lnTo>
                <a:lnTo>
                  <a:pt x="1076103" y="214566"/>
                </a:lnTo>
                <a:lnTo>
                  <a:pt x="1034206" y="232929"/>
                </a:lnTo>
                <a:lnTo>
                  <a:pt x="992686" y="251983"/>
                </a:lnTo>
                <a:lnTo>
                  <a:pt x="951552" y="271722"/>
                </a:lnTo>
                <a:lnTo>
                  <a:pt x="910810" y="292138"/>
                </a:lnTo>
                <a:lnTo>
                  <a:pt x="870468" y="313224"/>
                </a:lnTo>
                <a:lnTo>
                  <a:pt x="830533" y="334973"/>
                </a:lnTo>
                <a:lnTo>
                  <a:pt x="791013" y="357377"/>
                </a:lnTo>
                <a:lnTo>
                  <a:pt x="751914" y="380430"/>
                </a:lnTo>
                <a:lnTo>
                  <a:pt x="713244" y="404123"/>
                </a:lnTo>
                <a:lnTo>
                  <a:pt x="675011" y="428450"/>
                </a:lnTo>
                <a:lnTo>
                  <a:pt x="637220" y="453403"/>
                </a:lnTo>
                <a:lnTo>
                  <a:pt x="599881" y="478974"/>
                </a:lnTo>
                <a:lnTo>
                  <a:pt x="563000" y="505158"/>
                </a:lnTo>
                <a:lnTo>
                  <a:pt x="526585" y="531945"/>
                </a:lnTo>
                <a:lnTo>
                  <a:pt x="490642" y="559330"/>
                </a:lnTo>
                <a:lnTo>
                  <a:pt x="455180" y="587304"/>
                </a:lnTo>
                <a:lnTo>
                  <a:pt x="420204" y="615861"/>
                </a:lnTo>
                <a:lnTo>
                  <a:pt x="385724" y="644992"/>
                </a:lnTo>
                <a:lnTo>
                  <a:pt x="351746" y="674692"/>
                </a:lnTo>
                <a:lnTo>
                  <a:pt x="318276" y="704952"/>
                </a:lnTo>
                <a:lnTo>
                  <a:pt x="285324" y="735765"/>
                </a:lnTo>
                <a:lnTo>
                  <a:pt x="252895" y="767123"/>
                </a:lnTo>
                <a:lnTo>
                  <a:pt x="220998" y="799021"/>
                </a:lnTo>
                <a:lnTo>
                  <a:pt x="189639" y="831449"/>
                </a:lnTo>
                <a:lnTo>
                  <a:pt x="158826" y="864402"/>
                </a:lnTo>
                <a:lnTo>
                  <a:pt x="128566" y="897871"/>
                </a:lnTo>
                <a:lnTo>
                  <a:pt x="98867" y="931849"/>
                </a:lnTo>
                <a:lnTo>
                  <a:pt x="69735" y="966330"/>
                </a:lnTo>
                <a:lnTo>
                  <a:pt x="41179" y="1001305"/>
                </a:lnTo>
                <a:lnTo>
                  <a:pt x="13205" y="1036768"/>
                </a:lnTo>
                <a:lnTo>
                  <a:pt x="0" y="1054100"/>
                </a:lnTo>
                <a:lnTo>
                  <a:pt x="4254449" y="1054100"/>
                </a:lnTo>
                <a:lnTo>
                  <a:pt x="4213269" y="1001305"/>
                </a:lnTo>
                <a:lnTo>
                  <a:pt x="4184713" y="966330"/>
                </a:lnTo>
                <a:lnTo>
                  <a:pt x="4155581" y="931849"/>
                </a:lnTo>
                <a:lnTo>
                  <a:pt x="4125882" y="897871"/>
                </a:lnTo>
                <a:lnTo>
                  <a:pt x="4095622" y="864402"/>
                </a:lnTo>
                <a:lnTo>
                  <a:pt x="4064809" y="831449"/>
                </a:lnTo>
                <a:lnTo>
                  <a:pt x="4033450" y="799021"/>
                </a:lnTo>
                <a:lnTo>
                  <a:pt x="4001553" y="767123"/>
                </a:lnTo>
                <a:lnTo>
                  <a:pt x="3969124" y="735765"/>
                </a:lnTo>
                <a:lnTo>
                  <a:pt x="3936172" y="704952"/>
                </a:lnTo>
                <a:lnTo>
                  <a:pt x="3902702" y="674692"/>
                </a:lnTo>
                <a:lnTo>
                  <a:pt x="3868724" y="644992"/>
                </a:lnTo>
                <a:lnTo>
                  <a:pt x="3834244" y="615861"/>
                </a:lnTo>
                <a:lnTo>
                  <a:pt x="3799268" y="587304"/>
                </a:lnTo>
                <a:lnTo>
                  <a:pt x="3763806" y="559330"/>
                </a:lnTo>
                <a:lnTo>
                  <a:pt x="3727863" y="531945"/>
                </a:lnTo>
                <a:lnTo>
                  <a:pt x="3691448" y="505158"/>
                </a:lnTo>
                <a:lnTo>
                  <a:pt x="3654567" y="478974"/>
                </a:lnTo>
                <a:lnTo>
                  <a:pt x="3617228" y="453403"/>
                </a:lnTo>
                <a:lnTo>
                  <a:pt x="3579438" y="428450"/>
                </a:lnTo>
                <a:lnTo>
                  <a:pt x="3541204" y="404123"/>
                </a:lnTo>
                <a:lnTo>
                  <a:pt x="3502534" y="380430"/>
                </a:lnTo>
                <a:lnTo>
                  <a:pt x="3463435" y="357377"/>
                </a:lnTo>
                <a:lnTo>
                  <a:pt x="3423915" y="334973"/>
                </a:lnTo>
                <a:lnTo>
                  <a:pt x="3383980" y="313224"/>
                </a:lnTo>
                <a:lnTo>
                  <a:pt x="3343638" y="292138"/>
                </a:lnTo>
                <a:lnTo>
                  <a:pt x="3302896" y="271722"/>
                </a:lnTo>
                <a:lnTo>
                  <a:pt x="3261762" y="251983"/>
                </a:lnTo>
                <a:lnTo>
                  <a:pt x="3220242" y="232929"/>
                </a:lnTo>
                <a:lnTo>
                  <a:pt x="3178345" y="214566"/>
                </a:lnTo>
                <a:lnTo>
                  <a:pt x="3136078" y="196903"/>
                </a:lnTo>
                <a:lnTo>
                  <a:pt x="3093447" y="179946"/>
                </a:lnTo>
                <a:lnTo>
                  <a:pt x="3050460" y="163703"/>
                </a:lnTo>
                <a:lnTo>
                  <a:pt x="3007124" y="148182"/>
                </a:lnTo>
                <a:lnTo>
                  <a:pt x="2963447" y="133389"/>
                </a:lnTo>
                <a:lnTo>
                  <a:pt x="2919437" y="119331"/>
                </a:lnTo>
                <a:lnTo>
                  <a:pt x="2875099" y="106017"/>
                </a:lnTo>
                <a:lnTo>
                  <a:pt x="2830442" y="93452"/>
                </a:lnTo>
                <a:lnTo>
                  <a:pt x="2785473" y="81646"/>
                </a:lnTo>
                <a:lnTo>
                  <a:pt x="2740199" y="70605"/>
                </a:lnTo>
                <a:lnTo>
                  <a:pt x="2694627" y="60335"/>
                </a:lnTo>
                <a:lnTo>
                  <a:pt x="2648766" y="50846"/>
                </a:lnTo>
                <a:lnTo>
                  <a:pt x="2602621" y="42143"/>
                </a:lnTo>
                <a:lnTo>
                  <a:pt x="2556201" y="34234"/>
                </a:lnTo>
                <a:lnTo>
                  <a:pt x="2509513" y="27127"/>
                </a:lnTo>
                <a:lnTo>
                  <a:pt x="2462564" y="20829"/>
                </a:lnTo>
                <a:lnTo>
                  <a:pt x="2415360" y="15346"/>
                </a:lnTo>
                <a:lnTo>
                  <a:pt x="2367911" y="10687"/>
                </a:lnTo>
                <a:lnTo>
                  <a:pt x="2320223" y="6859"/>
                </a:lnTo>
                <a:lnTo>
                  <a:pt x="2272302" y="3869"/>
                </a:lnTo>
                <a:lnTo>
                  <a:pt x="2224158" y="1724"/>
                </a:lnTo>
                <a:lnTo>
                  <a:pt x="2175796" y="432"/>
                </a:lnTo>
                <a:lnTo>
                  <a:pt x="2127224" y="0"/>
                </a:lnTo>
                <a:close/>
              </a:path>
            </a:pathLst>
          </a:custGeom>
          <a:solidFill>
            <a:srgbClr val="5952A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"/>
          <p:cNvSpPr/>
          <p:nvPr/>
        </p:nvSpPr>
        <p:spPr>
          <a:xfrm>
            <a:off x="0" y="3495385"/>
            <a:ext cx="1600200" cy="6198235"/>
          </a:xfrm>
          <a:custGeom>
            <a:rect b="b" l="l" r="r" t="t"/>
            <a:pathLst>
              <a:path extrusionOk="0" h="6198234" w="1600200">
                <a:moveTo>
                  <a:pt x="0" y="0"/>
                </a:moveTo>
                <a:lnTo>
                  <a:pt x="0" y="6198179"/>
                </a:lnTo>
                <a:lnTo>
                  <a:pt x="44235" y="6166292"/>
                </a:lnTo>
                <a:lnTo>
                  <a:pt x="80356" y="6139486"/>
                </a:lnTo>
                <a:lnTo>
                  <a:pt x="116147" y="6112264"/>
                </a:lnTo>
                <a:lnTo>
                  <a:pt x="151606" y="6084630"/>
                </a:lnTo>
                <a:lnTo>
                  <a:pt x="186727" y="6056588"/>
                </a:lnTo>
                <a:lnTo>
                  <a:pt x="221507" y="6028142"/>
                </a:lnTo>
                <a:lnTo>
                  <a:pt x="255944" y="5999294"/>
                </a:lnTo>
                <a:lnTo>
                  <a:pt x="290033" y="5970049"/>
                </a:lnTo>
                <a:lnTo>
                  <a:pt x="323770" y="5940410"/>
                </a:lnTo>
                <a:lnTo>
                  <a:pt x="357153" y="5910380"/>
                </a:lnTo>
                <a:lnTo>
                  <a:pt x="390177" y="5879964"/>
                </a:lnTo>
                <a:lnTo>
                  <a:pt x="422840" y="5849165"/>
                </a:lnTo>
                <a:lnTo>
                  <a:pt x="455137" y="5817985"/>
                </a:lnTo>
                <a:lnTo>
                  <a:pt x="487065" y="5786430"/>
                </a:lnTo>
                <a:lnTo>
                  <a:pt x="518621" y="5754502"/>
                </a:lnTo>
                <a:lnTo>
                  <a:pt x="549800" y="5722205"/>
                </a:lnTo>
                <a:lnTo>
                  <a:pt x="580600" y="5689542"/>
                </a:lnTo>
                <a:lnTo>
                  <a:pt x="611016" y="5656518"/>
                </a:lnTo>
                <a:lnTo>
                  <a:pt x="641045" y="5623135"/>
                </a:lnTo>
                <a:lnTo>
                  <a:pt x="670684" y="5589397"/>
                </a:lnTo>
                <a:lnTo>
                  <a:pt x="699929" y="5555308"/>
                </a:lnTo>
                <a:lnTo>
                  <a:pt x="728777" y="5520872"/>
                </a:lnTo>
                <a:lnTo>
                  <a:pt x="757224" y="5486091"/>
                </a:lnTo>
                <a:lnTo>
                  <a:pt x="785265" y="5450970"/>
                </a:lnTo>
                <a:lnTo>
                  <a:pt x="812899" y="5415512"/>
                </a:lnTo>
                <a:lnTo>
                  <a:pt x="840121" y="5379721"/>
                </a:lnTo>
                <a:lnTo>
                  <a:pt x="866928" y="5343599"/>
                </a:lnTo>
                <a:lnTo>
                  <a:pt x="893315" y="5307151"/>
                </a:lnTo>
                <a:lnTo>
                  <a:pt x="919280" y="5270381"/>
                </a:lnTo>
                <a:lnTo>
                  <a:pt x="944820" y="5233292"/>
                </a:lnTo>
                <a:lnTo>
                  <a:pt x="969929" y="5195886"/>
                </a:lnTo>
                <a:lnTo>
                  <a:pt x="994606" y="5158169"/>
                </a:lnTo>
                <a:lnTo>
                  <a:pt x="1018845" y="5120143"/>
                </a:lnTo>
                <a:lnTo>
                  <a:pt x="1042645" y="5081813"/>
                </a:lnTo>
                <a:lnTo>
                  <a:pt x="1066001" y="5043181"/>
                </a:lnTo>
                <a:lnTo>
                  <a:pt x="1088909" y="5004251"/>
                </a:lnTo>
                <a:lnTo>
                  <a:pt x="1111366" y="4965027"/>
                </a:lnTo>
                <a:lnTo>
                  <a:pt x="1133369" y="4925512"/>
                </a:lnTo>
                <a:lnTo>
                  <a:pt x="1154914" y="4885710"/>
                </a:lnTo>
                <a:lnTo>
                  <a:pt x="1175997" y="4845625"/>
                </a:lnTo>
                <a:lnTo>
                  <a:pt x="1196615" y="4805260"/>
                </a:lnTo>
                <a:lnTo>
                  <a:pt x="1216764" y="4764618"/>
                </a:lnTo>
                <a:lnTo>
                  <a:pt x="1236441" y="4723703"/>
                </a:lnTo>
                <a:lnTo>
                  <a:pt x="1255642" y="4682519"/>
                </a:lnTo>
                <a:lnTo>
                  <a:pt x="1274363" y="4641069"/>
                </a:lnTo>
                <a:lnTo>
                  <a:pt x="1292602" y="4599358"/>
                </a:lnTo>
                <a:lnTo>
                  <a:pt x="1310354" y="4557387"/>
                </a:lnTo>
                <a:lnTo>
                  <a:pt x="1327616" y="4515161"/>
                </a:lnTo>
                <a:lnTo>
                  <a:pt x="1344384" y="4472684"/>
                </a:lnTo>
                <a:lnTo>
                  <a:pt x="1360655" y="4429959"/>
                </a:lnTo>
                <a:lnTo>
                  <a:pt x="1376425" y="4386990"/>
                </a:lnTo>
                <a:lnTo>
                  <a:pt x="1391691" y="4343780"/>
                </a:lnTo>
                <a:lnTo>
                  <a:pt x="1406449" y="4300332"/>
                </a:lnTo>
                <a:lnTo>
                  <a:pt x="1420695" y="4256651"/>
                </a:lnTo>
                <a:lnTo>
                  <a:pt x="1434426" y="4212740"/>
                </a:lnTo>
                <a:lnTo>
                  <a:pt x="1447639" y="4168602"/>
                </a:lnTo>
                <a:lnTo>
                  <a:pt x="1460329" y="4124241"/>
                </a:lnTo>
                <a:lnTo>
                  <a:pt x="1472494" y="4079661"/>
                </a:lnTo>
                <a:lnTo>
                  <a:pt x="1484129" y="4034864"/>
                </a:lnTo>
                <a:lnTo>
                  <a:pt x="1495232" y="3989856"/>
                </a:lnTo>
                <a:lnTo>
                  <a:pt x="1505798" y="3944639"/>
                </a:lnTo>
                <a:lnTo>
                  <a:pt x="1515824" y="3899216"/>
                </a:lnTo>
                <a:lnTo>
                  <a:pt x="1525307" y="3853592"/>
                </a:lnTo>
                <a:lnTo>
                  <a:pt x="1534242" y="3807770"/>
                </a:lnTo>
                <a:lnTo>
                  <a:pt x="1542627" y="3761753"/>
                </a:lnTo>
                <a:lnTo>
                  <a:pt x="1550458" y="3715545"/>
                </a:lnTo>
                <a:lnTo>
                  <a:pt x="1557730" y="3669150"/>
                </a:lnTo>
                <a:lnTo>
                  <a:pt x="1564442" y="3622571"/>
                </a:lnTo>
                <a:lnTo>
                  <a:pt x="1570588" y="3575812"/>
                </a:lnTo>
                <a:lnTo>
                  <a:pt x="1576166" y="3528876"/>
                </a:lnTo>
                <a:lnTo>
                  <a:pt x="1581172" y="3481767"/>
                </a:lnTo>
                <a:lnTo>
                  <a:pt x="1585603" y="3434489"/>
                </a:lnTo>
                <a:lnTo>
                  <a:pt x="1589454" y="3387044"/>
                </a:lnTo>
                <a:lnTo>
                  <a:pt x="1592723" y="3339437"/>
                </a:lnTo>
                <a:lnTo>
                  <a:pt x="1595405" y="3291671"/>
                </a:lnTo>
                <a:lnTo>
                  <a:pt x="1597497" y="3243750"/>
                </a:lnTo>
                <a:lnTo>
                  <a:pt x="1598996" y="3195676"/>
                </a:lnTo>
                <a:lnTo>
                  <a:pt x="1599898" y="3147455"/>
                </a:lnTo>
                <a:lnTo>
                  <a:pt x="1600200" y="3099089"/>
                </a:lnTo>
                <a:lnTo>
                  <a:pt x="1599898" y="3050723"/>
                </a:lnTo>
                <a:lnTo>
                  <a:pt x="1598996" y="3002502"/>
                </a:lnTo>
                <a:lnTo>
                  <a:pt x="1597497" y="2954429"/>
                </a:lnTo>
                <a:lnTo>
                  <a:pt x="1595405" y="2906507"/>
                </a:lnTo>
                <a:lnTo>
                  <a:pt x="1592723" y="2858741"/>
                </a:lnTo>
                <a:lnTo>
                  <a:pt x="1589454" y="2811134"/>
                </a:lnTo>
                <a:lnTo>
                  <a:pt x="1585603" y="2763690"/>
                </a:lnTo>
                <a:lnTo>
                  <a:pt x="1581172" y="2716411"/>
                </a:lnTo>
                <a:lnTo>
                  <a:pt x="1576166" y="2669302"/>
                </a:lnTo>
                <a:lnTo>
                  <a:pt x="1570588" y="2622366"/>
                </a:lnTo>
                <a:lnTo>
                  <a:pt x="1564442" y="2575607"/>
                </a:lnTo>
                <a:lnTo>
                  <a:pt x="1557730" y="2529028"/>
                </a:lnTo>
                <a:lnTo>
                  <a:pt x="1550458" y="2482633"/>
                </a:lnTo>
                <a:lnTo>
                  <a:pt x="1542627" y="2436425"/>
                </a:lnTo>
                <a:lnTo>
                  <a:pt x="1534242" y="2390409"/>
                </a:lnTo>
                <a:lnTo>
                  <a:pt x="1525307" y="2344586"/>
                </a:lnTo>
                <a:lnTo>
                  <a:pt x="1515824" y="2298962"/>
                </a:lnTo>
                <a:lnTo>
                  <a:pt x="1505798" y="2253540"/>
                </a:lnTo>
                <a:lnTo>
                  <a:pt x="1495232" y="2208322"/>
                </a:lnTo>
                <a:lnTo>
                  <a:pt x="1484129" y="2163314"/>
                </a:lnTo>
                <a:lnTo>
                  <a:pt x="1472494" y="2118518"/>
                </a:lnTo>
                <a:lnTo>
                  <a:pt x="1460329" y="2073937"/>
                </a:lnTo>
                <a:lnTo>
                  <a:pt x="1447639" y="2029576"/>
                </a:lnTo>
                <a:lnTo>
                  <a:pt x="1434426" y="1985439"/>
                </a:lnTo>
                <a:lnTo>
                  <a:pt x="1420695" y="1941527"/>
                </a:lnTo>
                <a:lnTo>
                  <a:pt x="1406449" y="1897846"/>
                </a:lnTo>
                <a:lnTo>
                  <a:pt x="1391691" y="1854399"/>
                </a:lnTo>
                <a:lnTo>
                  <a:pt x="1376425" y="1811188"/>
                </a:lnTo>
                <a:lnTo>
                  <a:pt x="1360655" y="1768219"/>
                </a:lnTo>
                <a:lnTo>
                  <a:pt x="1344384" y="1725494"/>
                </a:lnTo>
                <a:lnTo>
                  <a:pt x="1327616" y="1683017"/>
                </a:lnTo>
                <a:lnTo>
                  <a:pt x="1310354" y="1640791"/>
                </a:lnTo>
                <a:lnTo>
                  <a:pt x="1292602" y="1598821"/>
                </a:lnTo>
                <a:lnTo>
                  <a:pt x="1274363" y="1557109"/>
                </a:lnTo>
                <a:lnTo>
                  <a:pt x="1255642" y="1515659"/>
                </a:lnTo>
                <a:lnTo>
                  <a:pt x="1236441" y="1474475"/>
                </a:lnTo>
                <a:lnTo>
                  <a:pt x="1216764" y="1433560"/>
                </a:lnTo>
                <a:lnTo>
                  <a:pt x="1196615" y="1392919"/>
                </a:lnTo>
                <a:lnTo>
                  <a:pt x="1175997" y="1352553"/>
                </a:lnTo>
                <a:lnTo>
                  <a:pt x="1154914" y="1312468"/>
                </a:lnTo>
                <a:lnTo>
                  <a:pt x="1133369" y="1272666"/>
                </a:lnTo>
                <a:lnTo>
                  <a:pt x="1111366" y="1233151"/>
                </a:lnTo>
                <a:lnTo>
                  <a:pt x="1088909" y="1193927"/>
                </a:lnTo>
                <a:lnTo>
                  <a:pt x="1066001" y="1154998"/>
                </a:lnTo>
                <a:lnTo>
                  <a:pt x="1042645" y="1116366"/>
                </a:lnTo>
                <a:lnTo>
                  <a:pt x="1018845" y="1078035"/>
                </a:lnTo>
                <a:lnTo>
                  <a:pt x="994606" y="1040009"/>
                </a:lnTo>
                <a:lnTo>
                  <a:pt x="969929" y="1002292"/>
                </a:lnTo>
                <a:lnTo>
                  <a:pt x="944820" y="964887"/>
                </a:lnTo>
                <a:lnTo>
                  <a:pt x="919280" y="927797"/>
                </a:lnTo>
                <a:lnTo>
                  <a:pt x="893315" y="891027"/>
                </a:lnTo>
                <a:lnTo>
                  <a:pt x="866928" y="854579"/>
                </a:lnTo>
                <a:lnTo>
                  <a:pt x="840121" y="818458"/>
                </a:lnTo>
                <a:lnTo>
                  <a:pt x="812899" y="782666"/>
                </a:lnTo>
                <a:lnTo>
                  <a:pt x="785265" y="747208"/>
                </a:lnTo>
                <a:lnTo>
                  <a:pt x="757224" y="712087"/>
                </a:lnTo>
                <a:lnTo>
                  <a:pt x="728777" y="677306"/>
                </a:lnTo>
                <a:lnTo>
                  <a:pt x="699929" y="642870"/>
                </a:lnTo>
                <a:lnTo>
                  <a:pt x="670684" y="608781"/>
                </a:lnTo>
                <a:lnTo>
                  <a:pt x="641045" y="575044"/>
                </a:lnTo>
                <a:lnTo>
                  <a:pt x="611016" y="541661"/>
                </a:lnTo>
                <a:lnTo>
                  <a:pt x="580600" y="508636"/>
                </a:lnTo>
                <a:lnTo>
                  <a:pt x="549800" y="475974"/>
                </a:lnTo>
                <a:lnTo>
                  <a:pt x="518621" y="443677"/>
                </a:lnTo>
                <a:lnTo>
                  <a:pt x="487065" y="411749"/>
                </a:lnTo>
                <a:lnTo>
                  <a:pt x="455137" y="380193"/>
                </a:lnTo>
                <a:lnTo>
                  <a:pt x="422840" y="349014"/>
                </a:lnTo>
                <a:lnTo>
                  <a:pt x="390177" y="318214"/>
                </a:lnTo>
                <a:lnTo>
                  <a:pt x="357153" y="287798"/>
                </a:lnTo>
                <a:lnTo>
                  <a:pt x="323770" y="257768"/>
                </a:lnTo>
                <a:lnTo>
                  <a:pt x="290033" y="228129"/>
                </a:lnTo>
                <a:lnTo>
                  <a:pt x="255944" y="198884"/>
                </a:lnTo>
                <a:lnTo>
                  <a:pt x="221507" y="170037"/>
                </a:lnTo>
                <a:lnTo>
                  <a:pt x="186727" y="141590"/>
                </a:lnTo>
                <a:lnTo>
                  <a:pt x="151606" y="113548"/>
                </a:lnTo>
                <a:lnTo>
                  <a:pt x="116147" y="85915"/>
                </a:lnTo>
                <a:lnTo>
                  <a:pt x="80356" y="58693"/>
                </a:lnTo>
                <a:lnTo>
                  <a:pt x="44235" y="31886"/>
                </a:lnTo>
                <a:lnTo>
                  <a:pt x="0" y="0"/>
                </a:lnTo>
                <a:close/>
              </a:path>
            </a:pathLst>
          </a:custGeom>
          <a:solidFill>
            <a:srgbClr val="4B9FA6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2"/>
          <p:cNvSpPr/>
          <p:nvPr/>
        </p:nvSpPr>
        <p:spPr>
          <a:xfrm>
            <a:off x="6505934" y="2804479"/>
            <a:ext cx="1266825" cy="5487670"/>
          </a:xfrm>
          <a:custGeom>
            <a:rect b="b" l="l" r="r" t="t"/>
            <a:pathLst>
              <a:path extrusionOk="0" h="5487670" w="1266825">
                <a:moveTo>
                  <a:pt x="1266465" y="0"/>
                </a:moveTo>
                <a:lnTo>
                  <a:pt x="1236781" y="25562"/>
                </a:lnTo>
                <a:lnTo>
                  <a:pt x="1203033" y="55362"/>
                </a:lnTo>
                <a:lnTo>
                  <a:pt x="1169662" y="85574"/>
                </a:lnTo>
                <a:lnTo>
                  <a:pt x="1136672" y="116195"/>
                </a:lnTo>
                <a:lnTo>
                  <a:pt x="1104067" y="147220"/>
                </a:lnTo>
                <a:lnTo>
                  <a:pt x="1071851" y="178647"/>
                </a:lnTo>
                <a:lnTo>
                  <a:pt x="1040028" y="210470"/>
                </a:lnTo>
                <a:lnTo>
                  <a:pt x="1008601" y="242686"/>
                </a:lnTo>
                <a:lnTo>
                  <a:pt x="977575" y="275291"/>
                </a:lnTo>
                <a:lnTo>
                  <a:pt x="946954" y="308281"/>
                </a:lnTo>
                <a:lnTo>
                  <a:pt x="916742" y="341651"/>
                </a:lnTo>
                <a:lnTo>
                  <a:pt x="886943" y="375399"/>
                </a:lnTo>
                <a:lnTo>
                  <a:pt x="857560" y="409519"/>
                </a:lnTo>
                <a:lnTo>
                  <a:pt x="828598" y="444008"/>
                </a:lnTo>
                <a:lnTo>
                  <a:pt x="800060" y="478862"/>
                </a:lnTo>
                <a:lnTo>
                  <a:pt x="771952" y="514077"/>
                </a:lnTo>
                <a:lnTo>
                  <a:pt x="744276" y="549649"/>
                </a:lnTo>
                <a:lnTo>
                  <a:pt x="717037" y="585574"/>
                </a:lnTo>
                <a:lnTo>
                  <a:pt x="690238" y="621847"/>
                </a:lnTo>
                <a:lnTo>
                  <a:pt x="663884" y="658466"/>
                </a:lnTo>
                <a:lnTo>
                  <a:pt x="637979" y="695426"/>
                </a:lnTo>
                <a:lnTo>
                  <a:pt x="612526" y="732722"/>
                </a:lnTo>
                <a:lnTo>
                  <a:pt x="587530" y="770352"/>
                </a:lnTo>
                <a:lnTo>
                  <a:pt x="562995" y="808311"/>
                </a:lnTo>
                <a:lnTo>
                  <a:pt x="538924" y="846594"/>
                </a:lnTo>
                <a:lnTo>
                  <a:pt x="515322" y="885199"/>
                </a:lnTo>
                <a:lnTo>
                  <a:pt x="492193" y="924120"/>
                </a:lnTo>
                <a:lnTo>
                  <a:pt x="469540" y="963355"/>
                </a:lnTo>
                <a:lnTo>
                  <a:pt x="447367" y="1002899"/>
                </a:lnTo>
                <a:lnTo>
                  <a:pt x="425679" y="1042748"/>
                </a:lnTo>
                <a:lnTo>
                  <a:pt x="404480" y="1082898"/>
                </a:lnTo>
                <a:lnTo>
                  <a:pt x="383773" y="1123345"/>
                </a:lnTo>
                <a:lnTo>
                  <a:pt x="363563" y="1164085"/>
                </a:lnTo>
                <a:lnTo>
                  <a:pt x="343853" y="1205114"/>
                </a:lnTo>
                <a:lnTo>
                  <a:pt x="324648" y="1246428"/>
                </a:lnTo>
                <a:lnTo>
                  <a:pt x="305951" y="1288023"/>
                </a:lnTo>
                <a:lnTo>
                  <a:pt x="287767" y="1329896"/>
                </a:lnTo>
                <a:lnTo>
                  <a:pt x="270099" y="1372042"/>
                </a:lnTo>
                <a:lnTo>
                  <a:pt x="252951" y="1414457"/>
                </a:lnTo>
                <a:lnTo>
                  <a:pt x="236328" y="1457137"/>
                </a:lnTo>
                <a:lnTo>
                  <a:pt x="220234" y="1500078"/>
                </a:lnTo>
                <a:lnTo>
                  <a:pt x="204672" y="1543276"/>
                </a:lnTo>
                <a:lnTo>
                  <a:pt x="189646" y="1586728"/>
                </a:lnTo>
                <a:lnTo>
                  <a:pt x="175161" y="1630429"/>
                </a:lnTo>
                <a:lnTo>
                  <a:pt x="161220" y="1674375"/>
                </a:lnTo>
                <a:lnTo>
                  <a:pt x="147827" y="1718562"/>
                </a:lnTo>
                <a:lnTo>
                  <a:pt x="134987" y="1762987"/>
                </a:lnTo>
                <a:lnTo>
                  <a:pt x="122703" y="1807645"/>
                </a:lnTo>
                <a:lnTo>
                  <a:pt x="110979" y="1852532"/>
                </a:lnTo>
                <a:lnTo>
                  <a:pt x="99820" y="1897645"/>
                </a:lnTo>
                <a:lnTo>
                  <a:pt x="89229" y="1942978"/>
                </a:lnTo>
                <a:lnTo>
                  <a:pt x="79210" y="1988529"/>
                </a:lnTo>
                <a:lnTo>
                  <a:pt x="69768" y="2034294"/>
                </a:lnTo>
                <a:lnTo>
                  <a:pt x="60906" y="2080267"/>
                </a:lnTo>
                <a:lnTo>
                  <a:pt x="52628" y="2126447"/>
                </a:lnTo>
                <a:lnTo>
                  <a:pt x="44938" y="2172827"/>
                </a:lnTo>
                <a:lnTo>
                  <a:pt x="37841" y="2219405"/>
                </a:lnTo>
                <a:lnTo>
                  <a:pt x="31340" y="2266176"/>
                </a:lnTo>
                <a:lnTo>
                  <a:pt x="25439" y="2313137"/>
                </a:lnTo>
                <a:lnTo>
                  <a:pt x="20143" y="2360283"/>
                </a:lnTo>
                <a:lnTo>
                  <a:pt x="15454" y="2407610"/>
                </a:lnTo>
                <a:lnTo>
                  <a:pt x="11378" y="2455115"/>
                </a:lnTo>
                <a:lnTo>
                  <a:pt x="7918" y="2502793"/>
                </a:lnTo>
                <a:lnTo>
                  <a:pt x="5078" y="2550641"/>
                </a:lnTo>
                <a:lnTo>
                  <a:pt x="2862" y="2598654"/>
                </a:lnTo>
                <a:lnTo>
                  <a:pt x="1274" y="2646829"/>
                </a:lnTo>
                <a:lnTo>
                  <a:pt x="319" y="2695161"/>
                </a:lnTo>
                <a:lnTo>
                  <a:pt x="0" y="2743647"/>
                </a:lnTo>
                <a:lnTo>
                  <a:pt x="319" y="2792132"/>
                </a:lnTo>
                <a:lnTo>
                  <a:pt x="1274" y="2840465"/>
                </a:lnTo>
                <a:lnTo>
                  <a:pt x="2862" y="2888639"/>
                </a:lnTo>
                <a:lnTo>
                  <a:pt x="5078" y="2936652"/>
                </a:lnTo>
                <a:lnTo>
                  <a:pt x="7918" y="2984500"/>
                </a:lnTo>
                <a:lnTo>
                  <a:pt x="11378" y="3032178"/>
                </a:lnTo>
                <a:lnTo>
                  <a:pt x="15454" y="3079683"/>
                </a:lnTo>
                <a:lnTo>
                  <a:pt x="20143" y="3127011"/>
                </a:lnTo>
                <a:lnTo>
                  <a:pt x="25439" y="3174157"/>
                </a:lnTo>
                <a:lnTo>
                  <a:pt x="31340" y="3221118"/>
                </a:lnTo>
                <a:lnTo>
                  <a:pt x="37841" y="3267889"/>
                </a:lnTo>
                <a:lnTo>
                  <a:pt x="44938" y="3314467"/>
                </a:lnTo>
                <a:lnTo>
                  <a:pt x="52628" y="3360847"/>
                </a:lnTo>
                <a:lnTo>
                  <a:pt x="60906" y="3407026"/>
                </a:lnTo>
                <a:lnTo>
                  <a:pt x="69768" y="3453000"/>
                </a:lnTo>
                <a:lnTo>
                  <a:pt x="79210" y="3498765"/>
                </a:lnTo>
                <a:lnTo>
                  <a:pt x="89229" y="3544316"/>
                </a:lnTo>
                <a:lnTo>
                  <a:pt x="99820" y="3589650"/>
                </a:lnTo>
                <a:lnTo>
                  <a:pt x="110979" y="3634762"/>
                </a:lnTo>
                <a:lnTo>
                  <a:pt x="122703" y="3679649"/>
                </a:lnTo>
                <a:lnTo>
                  <a:pt x="134987" y="3724307"/>
                </a:lnTo>
                <a:lnTo>
                  <a:pt x="147827" y="3768732"/>
                </a:lnTo>
                <a:lnTo>
                  <a:pt x="161220" y="3812919"/>
                </a:lnTo>
                <a:lnTo>
                  <a:pt x="175161" y="3856866"/>
                </a:lnTo>
                <a:lnTo>
                  <a:pt x="189646" y="3900567"/>
                </a:lnTo>
                <a:lnTo>
                  <a:pt x="204672" y="3944018"/>
                </a:lnTo>
                <a:lnTo>
                  <a:pt x="220234" y="3987217"/>
                </a:lnTo>
                <a:lnTo>
                  <a:pt x="236328" y="4030158"/>
                </a:lnTo>
                <a:lnTo>
                  <a:pt x="252951" y="4072838"/>
                </a:lnTo>
                <a:lnTo>
                  <a:pt x="270099" y="4115253"/>
                </a:lnTo>
                <a:lnTo>
                  <a:pt x="287767" y="4157399"/>
                </a:lnTo>
                <a:lnTo>
                  <a:pt x="305951" y="4199272"/>
                </a:lnTo>
                <a:lnTo>
                  <a:pt x="324648" y="4240868"/>
                </a:lnTo>
                <a:lnTo>
                  <a:pt x="343853" y="4282182"/>
                </a:lnTo>
                <a:lnTo>
                  <a:pt x="363563" y="4323211"/>
                </a:lnTo>
                <a:lnTo>
                  <a:pt x="383773" y="4363951"/>
                </a:lnTo>
                <a:lnTo>
                  <a:pt x="404480" y="4404399"/>
                </a:lnTo>
                <a:lnTo>
                  <a:pt x="425679" y="4444549"/>
                </a:lnTo>
                <a:lnTo>
                  <a:pt x="447367" y="4484397"/>
                </a:lnTo>
                <a:lnTo>
                  <a:pt x="469540" y="4523941"/>
                </a:lnTo>
                <a:lnTo>
                  <a:pt x="492193" y="4563176"/>
                </a:lnTo>
                <a:lnTo>
                  <a:pt x="515322" y="4602098"/>
                </a:lnTo>
                <a:lnTo>
                  <a:pt x="538924" y="4640703"/>
                </a:lnTo>
                <a:lnTo>
                  <a:pt x="562995" y="4678986"/>
                </a:lnTo>
                <a:lnTo>
                  <a:pt x="587530" y="4716945"/>
                </a:lnTo>
                <a:lnTo>
                  <a:pt x="612526" y="4754575"/>
                </a:lnTo>
                <a:lnTo>
                  <a:pt x="637979" y="4791872"/>
                </a:lnTo>
                <a:lnTo>
                  <a:pt x="663884" y="4828831"/>
                </a:lnTo>
                <a:lnTo>
                  <a:pt x="690238" y="4865450"/>
                </a:lnTo>
                <a:lnTo>
                  <a:pt x="717037" y="4901724"/>
                </a:lnTo>
                <a:lnTo>
                  <a:pt x="744276" y="4937649"/>
                </a:lnTo>
                <a:lnTo>
                  <a:pt x="771952" y="4973221"/>
                </a:lnTo>
                <a:lnTo>
                  <a:pt x="800060" y="5008436"/>
                </a:lnTo>
                <a:lnTo>
                  <a:pt x="828598" y="5043290"/>
                </a:lnTo>
                <a:lnTo>
                  <a:pt x="857560" y="5077780"/>
                </a:lnTo>
                <a:lnTo>
                  <a:pt x="886943" y="5111900"/>
                </a:lnTo>
                <a:lnTo>
                  <a:pt x="916742" y="5145648"/>
                </a:lnTo>
                <a:lnTo>
                  <a:pt x="946954" y="5179018"/>
                </a:lnTo>
                <a:lnTo>
                  <a:pt x="977575" y="5212008"/>
                </a:lnTo>
                <a:lnTo>
                  <a:pt x="1008601" y="5244613"/>
                </a:lnTo>
                <a:lnTo>
                  <a:pt x="1040028" y="5276830"/>
                </a:lnTo>
                <a:lnTo>
                  <a:pt x="1071851" y="5308653"/>
                </a:lnTo>
                <a:lnTo>
                  <a:pt x="1104067" y="5340080"/>
                </a:lnTo>
                <a:lnTo>
                  <a:pt x="1136672" y="5371105"/>
                </a:lnTo>
                <a:lnTo>
                  <a:pt x="1169662" y="5401726"/>
                </a:lnTo>
                <a:lnTo>
                  <a:pt x="1203033" y="5431939"/>
                </a:lnTo>
                <a:lnTo>
                  <a:pt x="1236781" y="5461738"/>
                </a:lnTo>
                <a:lnTo>
                  <a:pt x="1266465" y="5487301"/>
                </a:lnTo>
                <a:lnTo>
                  <a:pt x="1266465" y="0"/>
                </a:lnTo>
                <a:close/>
              </a:path>
            </a:pathLst>
          </a:custGeom>
          <a:solidFill>
            <a:srgbClr val="F9A53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2"/>
          <p:cNvSpPr txBox="1"/>
          <p:nvPr>
            <p:ph type="title"/>
          </p:nvPr>
        </p:nvSpPr>
        <p:spPr>
          <a:xfrm>
            <a:off x="993341" y="1708784"/>
            <a:ext cx="5785716" cy="883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30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2"/>
          <p:cNvSpPr txBox="1"/>
          <p:nvPr>
            <p:ph idx="1" type="body"/>
          </p:nvPr>
        </p:nvSpPr>
        <p:spPr>
          <a:xfrm>
            <a:off x="1862565" y="3101340"/>
            <a:ext cx="4047269" cy="4384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rgbClr val="2D5178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u="none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/>
          <p:nvPr/>
        </p:nvSpPr>
        <p:spPr>
          <a:xfrm>
            <a:off x="2420200" y="9359900"/>
            <a:ext cx="2932430" cy="4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Please retain this CEU certificate</a:t>
            </a:r>
            <a:endParaRPr sz="10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as you may be required to submit this record</a:t>
            </a:r>
            <a:endParaRPr sz="10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to DevOps Institute to validate activity completion.</a:t>
            </a:r>
            <a:endParaRPr sz="10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254000" y="1714500"/>
            <a:ext cx="7264400" cy="914400"/>
          </a:xfrm>
          <a:custGeom>
            <a:rect b="b" l="l" r="r" t="t"/>
            <a:pathLst>
              <a:path extrusionOk="0" h="914400" w="7264400">
                <a:moveTo>
                  <a:pt x="6807200" y="0"/>
                </a:moveTo>
                <a:lnTo>
                  <a:pt x="457200" y="0"/>
                </a:lnTo>
                <a:lnTo>
                  <a:pt x="410454" y="2360"/>
                </a:lnTo>
                <a:lnTo>
                  <a:pt x="365059" y="9288"/>
                </a:lnTo>
                <a:lnTo>
                  <a:pt x="321243" y="20555"/>
                </a:lnTo>
                <a:lnTo>
                  <a:pt x="279238" y="35929"/>
                </a:lnTo>
                <a:lnTo>
                  <a:pt x="239272" y="55182"/>
                </a:lnTo>
                <a:lnTo>
                  <a:pt x="201576" y="78083"/>
                </a:lnTo>
                <a:lnTo>
                  <a:pt x="166379" y="104403"/>
                </a:lnTo>
                <a:lnTo>
                  <a:pt x="133911" y="133911"/>
                </a:lnTo>
                <a:lnTo>
                  <a:pt x="104403" y="166379"/>
                </a:lnTo>
                <a:lnTo>
                  <a:pt x="78083" y="201576"/>
                </a:lnTo>
                <a:lnTo>
                  <a:pt x="55182" y="239272"/>
                </a:lnTo>
                <a:lnTo>
                  <a:pt x="35929" y="279238"/>
                </a:lnTo>
                <a:lnTo>
                  <a:pt x="20555" y="321243"/>
                </a:lnTo>
                <a:lnTo>
                  <a:pt x="9288" y="365059"/>
                </a:lnTo>
                <a:lnTo>
                  <a:pt x="2360" y="410454"/>
                </a:lnTo>
                <a:lnTo>
                  <a:pt x="0" y="457200"/>
                </a:lnTo>
                <a:lnTo>
                  <a:pt x="2360" y="503945"/>
                </a:lnTo>
                <a:lnTo>
                  <a:pt x="9288" y="549340"/>
                </a:lnTo>
                <a:lnTo>
                  <a:pt x="20555" y="593156"/>
                </a:lnTo>
                <a:lnTo>
                  <a:pt x="35929" y="635161"/>
                </a:lnTo>
                <a:lnTo>
                  <a:pt x="55182" y="675127"/>
                </a:lnTo>
                <a:lnTo>
                  <a:pt x="78083" y="712823"/>
                </a:lnTo>
                <a:lnTo>
                  <a:pt x="104403" y="748020"/>
                </a:lnTo>
                <a:lnTo>
                  <a:pt x="133911" y="780488"/>
                </a:lnTo>
                <a:lnTo>
                  <a:pt x="166379" y="809996"/>
                </a:lnTo>
                <a:lnTo>
                  <a:pt x="201576" y="836316"/>
                </a:lnTo>
                <a:lnTo>
                  <a:pt x="239272" y="859217"/>
                </a:lnTo>
                <a:lnTo>
                  <a:pt x="279238" y="878470"/>
                </a:lnTo>
                <a:lnTo>
                  <a:pt x="321243" y="893844"/>
                </a:lnTo>
                <a:lnTo>
                  <a:pt x="365059" y="905111"/>
                </a:lnTo>
                <a:lnTo>
                  <a:pt x="410454" y="912039"/>
                </a:lnTo>
                <a:lnTo>
                  <a:pt x="457200" y="914400"/>
                </a:lnTo>
                <a:lnTo>
                  <a:pt x="6807200" y="914400"/>
                </a:lnTo>
                <a:lnTo>
                  <a:pt x="6853945" y="912039"/>
                </a:lnTo>
                <a:lnTo>
                  <a:pt x="6899340" y="905111"/>
                </a:lnTo>
                <a:lnTo>
                  <a:pt x="6943156" y="893844"/>
                </a:lnTo>
                <a:lnTo>
                  <a:pt x="6985161" y="878470"/>
                </a:lnTo>
                <a:lnTo>
                  <a:pt x="7025127" y="859217"/>
                </a:lnTo>
                <a:lnTo>
                  <a:pt x="7062823" y="836316"/>
                </a:lnTo>
                <a:lnTo>
                  <a:pt x="7098020" y="809996"/>
                </a:lnTo>
                <a:lnTo>
                  <a:pt x="7130488" y="780488"/>
                </a:lnTo>
                <a:lnTo>
                  <a:pt x="7159996" y="748020"/>
                </a:lnTo>
                <a:lnTo>
                  <a:pt x="7186316" y="712823"/>
                </a:lnTo>
                <a:lnTo>
                  <a:pt x="7209217" y="675127"/>
                </a:lnTo>
                <a:lnTo>
                  <a:pt x="7228470" y="635161"/>
                </a:lnTo>
                <a:lnTo>
                  <a:pt x="7243844" y="593156"/>
                </a:lnTo>
                <a:lnTo>
                  <a:pt x="7255111" y="549340"/>
                </a:lnTo>
                <a:lnTo>
                  <a:pt x="7262039" y="503945"/>
                </a:lnTo>
                <a:lnTo>
                  <a:pt x="7264400" y="457200"/>
                </a:lnTo>
                <a:lnTo>
                  <a:pt x="7262039" y="410454"/>
                </a:lnTo>
                <a:lnTo>
                  <a:pt x="7255111" y="365059"/>
                </a:lnTo>
                <a:lnTo>
                  <a:pt x="7243844" y="321243"/>
                </a:lnTo>
                <a:lnTo>
                  <a:pt x="7228470" y="279238"/>
                </a:lnTo>
                <a:lnTo>
                  <a:pt x="7209217" y="239272"/>
                </a:lnTo>
                <a:lnTo>
                  <a:pt x="7186316" y="201576"/>
                </a:lnTo>
                <a:lnTo>
                  <a:pt x="7159996" y="166379"/>
                </a:lnTo>
                <a:lnTo>
                  <a:pt x="7130488" y="133911"/>
                </a:lnTo>
                <a:lnTo>
                  <a:pt x="7098020" y="104403"/>
                </a:lnTo>
                <a:lnTo>
                  <a:pt x="7062823" y="78083"/>
                </a:lnTo>
                <a:lnTo>
                  <a:pt x="7025127" y="55182"/>
                </a:lnTo>
                <a:lnTo>
                  <a:pt x="6985161" y="35929"/>
                </a:lnTo>
                <a:lnTo>
                  <a:pt x="6943156" y="20555"/>
                </a:lnTo>
                <a:lnTo>
                  <a:pt x="6899340" y="9288"/>
                </a:lnTo>
                <a:lnTo>
                  <a:pt x="6853945" y="2360"/>
                </a:lnTo>
                <a:lnTo>
                  <a:pt x="6807200" y="0"/>
                </a:lnTo>
                <a:close/>
              </a:path>
            </a:pathLst>
          </a:custGeom>
          <a:solidFill>
            <a:srgbClr val="2D517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"/>
          <p:cNvSpPr txBox="1"/>
          <p:nvPr>
            <p:ph type="title"/>
          </p:nvPr>
        </p:nvSpPr>
        <p:spPr>
          <a:xfrm>
            <a:off x="993341" y="1708784"/>
            <a:ext cx="5785800" cy="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60000">
            <a:spAutoFit/>
          </a:bodyPr>
          <a:lstStyle/>
          <a:p>
            <a:pPr indent="1379855" lvl="0" marL="12700" marR="5080" rtl="0" algn="l">
              <a:lnSpc>
                <a:spcPct val="70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CERTIFICATE OF  CONTINUING EDUCATION UNITS</a:t>
            </a:r>
            <a:endParaRPr sz="3200"/>
          </a:p>
        </p:txBody>
      </p:sp>
      <p:sp>
        <p:nvSpPr>
          <p:cNvPr id="49" name="Google Shape;49;p1"/>
          <p:cNvSpPr/>
          <p:nvPr/>
        </p:nvSpPr>
        <p:spPr>
          <a:xfrm>
            <a:off x="1835150" y="7895590"/>
            <a:ext cx="4102100" cy="0"/>
          </a:xfrm>
          <a:custGeom>
            <a:rect b="b" l="l" r="r" t="t"/>
            <a:pathLst>
              <a:path extrusionOk="0" h="120000" w="4102100">
                <a:moveTo>
                  <a:pt x="0" y="0"/>
                </a:moveTo>
                <a:lnTo>
                  <a:pt x="4102100" y="0"/>
                </a:lnTo>
              </a:path>
            </a:pathLst>
          </a:custGeom>
          <a:noFill/>
          <a:ln cap="flat" cmpd="sng" w="12700">
            <a:solidFill>
              <a:srgbClr val="2D517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"/>
          <p:cNvSpPr txBox="1"/>
          <p:nvPr>
            <p:ph idx="1" type="body"/>
          </p:nvPr>
        </p:nvSpPr>
        <p:spPr>
          <a:xfrm>
            <a:off x="1862565" y="3101340"/>
            <a:ext cx="4047269" cy="4384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ctr">
              <a:lnSpc>
                <a:spcPct val="116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to certify that</a:t>
            </a:r>
            <a:endParaRPr/>
          </a:p>
          <a:p>
            <a:pPr indent="0" lvl="0" marL="0" rtl="0" algn="ctr">
              <a:lnSpc>
                <a:spcPct val="116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&lt;Learner’s First &amp; Last Name&gt;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Barlow"/>
              <a:ea typeface="Barlow"/>
              <a:cs typeface="Barlow"/>
              <a:sym typeface="Barlow"/>
            </a:endParaRPr>
          </a:p>
          <a:p>
            <a:pPr indent="721995" lvl="0" marL="12700" marR="508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has completed the approved  educational activity to earn DevOps Institute</a:t>
            </a:r>
            <a:endParaRPr/>
          </a:p>
          <a:p>
            <a:pPr indent="0" lvl="0" marL="7950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Continuing Education Units</a:t>
            </a:r>
            <a:endParaRPr/>
          </a:p>
          <a:p>
            <a:pPr indent="0" lvl="0" marL="0" rtl="0" algn="ctr">
              <a:lnSpc>
                <a:spcPct val="116250"/>
              </a:lnSpc>
              <a:spcBef>
                <a:spcPts val="1680"/>
              </a:spcBef>
              <a:spcAft>
                <a:spcPts val="0"/>
              </a:spcAft>
              <a:buNone/>
            </a:pPr>
            <a:r>
              <a:rPr lang="en-US"/>
              <a:t>CEUs: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&lt;number of CEUs&gt;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Provider: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&lt;Partner Name&gt;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Educational Activity: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&lt;Name of Activity&gt;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Duration: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&lt;number of hours or days&gt;</a:t>
            </a:r>
            <a:endParaRPr/>
          </a:p>
          <a:p>
            <a:pPr indent="0" lvl="0" marL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Date:</a:t>
            </a:r>
            <a:endParaRPr/>
          </a:p>
          <a:p>
            <a:pPr indent="0" lvl="0" marL="0" rtl="0" algn="ctr">
              <a:lnSpc>
                <a:spcPct val="116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&lt;date the activity was completed&gt;</a:t>
            </a:r>
            <a:endParaRPr/>
          </a:p>
          <a:p>
            <a:pPr indent="0" lvl="0" marL="864235" rtl="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None/>
            </a:pPr>
            <a:r>
              <a:rPr b="0" lang="en-US">
                <a:latin typeface="Barlow"/>
                <a:ea typeface="Barlow"/>
                <a:cs typeface="Barlow"/>
                <a:sym typeface="Barlow"/>
              </a:rPr>
              <a:t>&lt;insert Partner signature&gt;</a:t>
            </a:r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2391867" y="7952740"/>
            <a:ext cx="2988945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D5178"/>
                </a:solidFill>
                <a:latin typeface="Barlow"/>
                <a:ea typeface="Barlow"/>
                <a:cs typeface="Barlow"/>
                <a:sym typeface="Barlow"/>
              </a:rPr>
              <a:t>&lt;Authorized Person’s first &amp; last name, Title&gt;</a:t>
            </a:r>
            <a:endParaRPr sz="12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5365787" y="260350"/>
            <a:ext cx="2146300" cy="626110"/>
          </a:xfrm>
          <a:prstGeom prst="rect">
            <a:avLst/>
          </a:prstGeom>
          <a:noFill/>
          <a:ln cap="flat" cmpd="sng" w="12700">
            <a:solidFill>
              <a:srgbClr val="9F58A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775">
            <a:spAutoFit/>
          </a:bodyPr>
          <a:lstStyle/>
          <a:p>
            <a:pPr indent="-106044" lvl="0" marL="736600" marR="62293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9F58A3"/>
                </a:solidFill>
                <a:latin typeface="Barlow"/>
                <a:ea typeface="Barlow"/>
                <a:cs typeface="Barlow"/>
                <a:sym typeface="Barlow"/>
              </a:rPr>
              <a:t>Partner Logo  Goes here</a:t>
            </a:r>
            <a:endParaRPr sz="12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78385" y="8191372"/>
            <a:ext cx="1766704" cy="1766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000" y="251155"/>
            <a:ext cx="2146300" cy="635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2022-02-03T08:59:39Z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2022-02-03T00:00:00Z</vt:filetime>
  </property>
  <property fmtid="{D5CDD505-2E9C-101B-9397-08002B2CF9AE}" pid="3" name="Creator">
    <vt:lpwstr>Adobe InDesign 17.0 (Macintosh)</vt:lpwstr>
  </property>
  <property fmtid="{D5CDD505-2E9C-101B-9397-08002B2CF9AE}" pid="4" name="LastSaved">
    <vt:filetime>2022-02-03T00:00:00Z</vt:filetime>
  </property>
</Properties>
</file>