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Lst>
  <p:sldSz cy="10058400" cx="7772400"/>
  <p:notesSz cx="7772400" cy="10058400"/>
  <p:embeddedFontLst>
    <p:embeddedFont>
      <p:font typeface="Barlow"/>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http://customooxmlschemas.google.com/">
      <go:slidesCustomData xmlns:go="http://customooxmlschemas.google.com/" r:id="rId14" roundtripDataSignature="AMtx7mjmZwcUxRJLpSZGKlG05tuqIkRQ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95E4079-1356-4FCF-AD5D-1A19F1018469}">
  <a:tblStyle styleId="{295E4079-1356-4FCF-AD5D-1A19F1018469}"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Barlow-bold.fntdata"/><Relationship Id="rId10" Type="http://schemas.openxmlformats.org/officeDocument/2006/relationships/font" Target="fonts/Barlow-regular.fntdata"/><Relationship Id="rId13" Type="http://schemas.openxmlformats.org/officeDocument/2006/relationships/font" Target="fonts/Barlow-boldItalic.fntdata"/><Relationship Id="rId12" Type="http://schemas.openxmlformats.org/officeDocument/2006/relationships/font" Target="fonts/Barlow-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p1:notes"/>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 name="Google Shape;41;p1: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7" name="Google Shape;77;p2: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3:notes"/>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3: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obj">
  <p:cSld name="OBJECT">
    <p:spTree>
      <p:nvGrpSpPr>
        <p:cNvPr id="11" name="Shape 11"/>
        <p:cNvGrpSpPr/>
        <p:nvPr/>
      </p:nvGrpSpPr>
      <p:grpSpPr>
        <a:xfrm>
          <a:off x="0" y="0"/>
          <a:ext cx="0" cy="0"/>
          <a:chOff x="0" y="0"/>
          <a:chExt cx="0" cy="0"/>
        </a:xfrm>
      </p:grpSpPr>
      <p:sp>
        <p:nvSpPr>
          <p:cNvPr id="12" name="Google Shape;12;p5"/>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1400">
                <a:solidFill>
                  <a:schemeClr val="lt1"/>
                </a:solidFill>
                <a:latin typeface="Barlow"/>
                <a:ea typeface="Barlow"/>
                <a:cs typeface="Barlow"/>
                <a:sym typeface="Barlow"/>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5"/>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5"/>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6"/>
          <p:cNvSpPr txBox="1"/>
          <p:nvPr>
            <p:ph type="ctrTitle"/>
          </p:nvPr>
        </p:nvSpPr>
        <p:spPr>
          <a:xfrm>
            <a:off x="582930" y="3118104"/>
            <a:ext cx="6606540" cy="2112264"/>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
          <p:cNvSpPr txBox="1"/>
          <p:nvPr>
            <p:ph idx="1" type="subTitle"/>
          </p:nvPr>
        </p:nvSpPr>
        <p:spPr>
          <a:xfrm>
            <a:off x="1165860" y="5632704"/>
            <a:ext cx="5440680" cy="25146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1400">
                <a:solidFill>
                  <a:schemeClr val="lt1"/>
                </a:solidFill>
                <a:latin typeface="Barlow"/>
                <a:ea typeface="Barlow"/>
                <a:cs typeface="Barlow"/>
                <a:sym typeface="Barlow"/>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6"/>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6"/>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7"/>
          <p:cNvSpPr txBox="1"/>
          <p:nvPr>
            <p:ph type="title"/>
          </p:nvPr>
        </p:nvSpPr>
        <p:spPr>
          <a:xfrm>
            <a:off x="388620" y="402336"/>
            <a:ext cx="6995160" cy="1609344"/>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7"/>
          <p:cNvSpPr txBox="1"/>
          <p:nvPr>
            <p:ph idx="1" type="body"/>
          </p:nvPr>
        </p:nvSpPr>
        <p:spPr>
          <a:xfrm>
            <a:off x="388620" y="2313432"/>
            <a:ext cx="6995160" cy="6638544"/>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4" name="Google Shape;24;p7"/>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1400">
                <a:solidFill>
                  <a:schemeClr val="lt1"/>
                </a:solidFill>
                <a:latin typeface="Barlow"/>
                <a:ea typeface="Barlow"/>
                <a:cs typeface="Barlow"/>
                <a:sym typeface="Barlow"/>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7"/>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7"/>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7" name="Shape 27"/>
        <p:cNvGrpSpPr/>
        <p:nvPr/>
      </p:nvGrpSpPr>
      <p:grpSpPr>
        <a:xfrm>
          <a:off x="0" y="0"/>
          <a:ext cx="0" cy="0"/>
          <a:chOff x="0" y="0"/>
          <a:chExt cx="0" cy="0"/>
        </a:xfrm>
      </p:grpSpPr>
      <p:sp>
        <p:nvSpPr>
          <p:cNvPr id="28" name="Google Shape;28;p8"/>
          <p:cNvSpPr txBox="1"/>
          <p:nvPr>
            <p:ph type="title"/>
          </p:nvPr>
        </p:nvSpPr>
        <p:spPr>
          <a:xfrm>
            <a:off x="388620" y="402336"/>
            <a:ext cx="6995160" cy="1609344"/>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8"/>
          <p:cNvSpPr txBox="1"/>
          <p:nvPr>
            <p:ph idx="1" type="body"/>
          </p:nvPr>
        </p:nvSpPr>
        <p:spPr>
          <a:xfrm>
            <a:off x="388620" y="2313432"/>
            <a:ext cx="3380994" cy="6638544"/>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0" name="Google Shape;30;p8"/>
          <p:cNvSpPr txBox="1"/>
          <p:nvPr>
            <p:ph idx="2" type="body"/>
          </p:nvPr>
        </p:nvSpPr>
        <p:spPr>
          <a:xfrm>
            <a:off x="4002786" y="2313432"/>
            <a:ext cx="3380994" cy="6638544"/>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1" name="Google Shape;31;p8"/>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1400">
                <a:solidFill>
                  <a:schemeClr val="lt1"/>
                </a:solidFill>
                <a:latin typeface="Barlow"/>
                <a:ea typeface="Barlow"/>
                <a:cs typeface="Barlow"/>
                <a:sym typeface="Barlow"/>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8"/>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8"/>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4" name="Shape 34"/>
        <p:cNvGrpSpPr/>
        <p:nvPr/>
      </p:nvGrpSpPr>
      <p:grpSpPr>
        <a:xfrm>
          <a:off x="0" y="0"/>
          <a:ext cx="0" cy="0"/>
          <a:chOff x="0" y="0"/>
          <a:chExt cx="0" cy="0"/>
        </a:xfrm>
      </p:grpSpPr>
      <p:sp>
        <p:nvSpPr>
          <p:cNvPr id="35" name="Google Shape;35;p9"/>
          <p:cNvSpPr txBox="1"/>
          <p:nvPr>
            <p:ph type="title"/>
          </p:nvPr>
        </p:nvSpPr>
        <p:spPr>
          <a:xfrm>
            <a:off x="388620" y="402336"/>
            <a:ext cx="6995160" cy="1609344"/>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9"/>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1400">
                <a:solidFill>
                  <a:schemeClr val="lt1"/>
                </a:solidFill>
                <a:latin typeface="Barlow"/>
                <a:ea typeface="Barlow"/>
                <a:cs typeface="Barlow"/>
                <a:sym typeface="Barlow"/>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9"/>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9"/>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388620" y="402336"/>
            <a:ext cx="6995160" cy="1609344"/>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4"/>
          <p:cNvSpPr txBox="1"/>
          <p:nvPr>
            <p:ph idx="1" type="body"/>
          </p:nvPr>
        </p:nvSpPr>
        <p:spPr>
          <a:xfrm>
            <a:off x="388620" y="2313432"/>
            <a:ext cx="6995160" cy="6638544"/>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8" name="Google Shape;8;p4"/>
          <p:cNvSpPr txBox="1"/>
          <p:nvPr>
            <p:ph idx="11" type="ftr"/>
          </p:nvPr>
        </p:nvSpPr>
        <p:spPr>
          <a:xfrm>
            <a:off x="5833944" y="9269734"/>
            <a:ext cx="1522729" cy="666115"/>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1400" u="none" cap="none" strike="noStrike">
                <a:solidFill>
                  <a:schemeClr val="lt1"/>
                </a:solidFill>
                <a:latin typeface="Barlow"/>
                <a:ea typeface="Barlow"/>
                <a:cs typeface="Barlow"/>
                <a:sym typeface="Barlow"/>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4"/>
          <p:cNvSpPr txBox="1"/>
          <p:nvPr>
            <p:ph idx="10" type="dt"/>
          </p:nvPr>
        </p:nvSpPr>
        <p:spPr>
          <a:xfrm>
            <a:off x="388620" y="9354312"/>
            <a:ext cx="1787652" cy="50292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4"/>
          <p:cNvSpPr txBox="1"/>
          <p:nvPr>
            <p:ph idx="12" type="sldNum"/>
          </p:nvPr>
        </p:nvSpPr>
        <p:spPr>
          <a:xfrm>
            <a:off x="5596128" y="9354312"/>
            <a:ext cx="1787652" cy="50292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devopsinstitute.com/" TargetMode="External"/><Relationship Id="rId4" Type="http://schemas.openxmlformats.org/officeDocument/2006/relationships/image" Target="../media/image7.png"/><Relationship Id="rId11" Type="http://schemas.openxmlformats.org/officeDocument/2006/relationships/image" Target="../media/image15.png"/><Relationship Id="rId10" Type="http://schemas.openxmlformats.org/officeDocument/2006/relationships/hyperlink" Target="http://www.devopsinstitute.com/continuing-education" TargetMode="External"/><Relationship Id="rId9" Type="http://schemas.openxmlformats.org/officeDocument/2006/relationships/image" Target="../media/image6.png"/><Relationship Id="rId5" Type="http://schemas.openxmlformats.org/officeDocument/2006/relationships/image" Target="../media/image3.png"/><Relationship Id="rId6" Type="http://schemas.openxmlformats.org/officeDocument/2006/relationships/image" Target="../media/image13.png"/><Relationship Id="rId7" Type="http://schemas.openxmlformats.org/officeDocument/2006/relationships/image" Target="../media/image4.png"/><Relationship Id="rId8"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devopsinstitute.com/" TargetMode="External"/><Relationship Id="rId4" Type="http://schemas.openxmlformats.org/officeDocument/2006/relationships/image" Target="../media/image3.png"/><Relationship Id="rId10" Type="http://schemas.openxmlformats.org/officeDocument/2006/relationships/image" Target="../media/image15.png"/><Relationship Id="rId9" Type="http://schemas.openxmlformats.org/officeDocument/2006/relationships/hyperlink" Target="http://www.devopsinstitute.com/continuing-education" TargetMode="External"/><Relationship Id="rId5" Type="http://schemas.openxmlformats.org/officeDocument/2006/relationships/image" Target="../media/image13.png"/><Relationship Id="rId6" Type="http://schemas.openxmlformats.org/officeDocument/2006/relationships/image" Target="../media/image4.png"/><Relationship Id="rId7" Type="http://schemas.openxmlformats.org/officeDocument/2006/relationships/image" Target="../media/image18.png"/><Relationship Id="rId8" Type="http://schemas.openxmlformats.org/officeDocument/2006/relationships/image" Target="../media/image6.png"/></Relationships>
</file>

<file path=ppt/slides/_rels/slide3.xml.rels><?xml version="1.0" encoding="UTF-8" standalone="yes"?><Relationships xmlns="http://schemas.openxmlformats.org/package/2006/relationships"><Relationship Id="rId20" Type="http://schemas.openxmlformats.org/officeDocument/2006/relationships/image" Target="../media/image15.png"/><Relationship Id="rId11" Type="http://schemas.openxmlformats.org/officeDocument/2006/relationships/image" Target="../media/image4.png"/><Relationship Id="rId10" Type="http://schemas.openxmlformats.org/officeDocument/2006/relationships/image" Target="../media/image13.png"/><Relationship Id="rId13" Type="http://schemas.openxmlformats.org/officeDocument/2006/relationships/image" Target="../media/image6.png"/><Relationship Id="rId12" Type="http://schemas.openxmlformats.org/officeDocument/2006/relationships/image" Target="../media/image18.png"/><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www.devopsinstitute.com/continuing-education/" TargetMode="External"/><Relationship Id="rId4" Type="http://schemas.openxmlformats.org/officeDocument/2006/relationships/hyperlink" Target="http://www.community.devopsinstitute.com/" TargetMode="External"/><Relationship Id="rId9" Type="http://schemas.openxmlformats.org/officeDocument/2006/relationships/image" Target="../media/image3.png"/><Relationship Id="rId15" Type="http://schemas.openxmlformats.org/officeDocument/2006/relationships/image" Target="../media/image19.png"/><Relationship Id="rId14" Type="http://schemas.openxmlformats.org/officeDocument/2006/relationships/image" Target="../media/image2.png"/><Relationship Id="rId17" Type="http://schemas.openxmlformats.org/officeDocument/2006/relationships/image" Target="../media/image20.png"/><Relationship Id="rId16" Type="http://schemas.openxmlformats.org/officeDocument/2006/relationships/image" Target="../media/image22.png"/><Relationship Id="rId5" Type="http://schemas.openxmlformats.org/officeDocument/2006/relationships/hyperlink" Target="http://www.devopsinstitute.com/certi%EF%AC%81cations/" TargetMode="External"/><Relationship Id="rId19" Type="http://schemas.openxmlformats.org/officeDocument/2006/relationships/hyperlink" Target="http://www.devopsinstitute.com/continuing-education" TargetMode="External"/><Relationship Id="rId6" Type="http://schemas.openxmlformats.org/officeDocument/2006/relationships/hyperlink" Target="http://www.glintinc.com/wp-content/uploads/2021/05/glint-may-2021-employee-well-being-report.pdf" TargetMode="External"/><Relationship Id="rId18" Type="http://schemas.openxmlformats.org/officeDocument/2006/relationships/image" Target="../media/image21.png"/><Relationship Id="rId7" Type="http://schemas.openxmlformats.org/officeDocument/2006/relationships/hyperlink" Target="http://www.gallup.com/%EF%AC%81le/workplace/349484/state-of-the-global-workplace-2021-download.pdf" TargetMode="External"/><Relationship Id="rId8" Type="http://schemas.openxmlformats.org/officeDocument/2006/relationships/hyperlink" Target="http://www.devopsinstitute.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2" name="Shape 42"/>
        <p:cNvGrpSpPr/>
        <p:nvPr/>
      </p:nvGrpSpPr>
      <p:grpSpPr>
        <a:xfrm>
          <a:off x="0" y="0"/>
          <a:ext cx="0" cy="0"/>
          <a:chOff x="0" y="0"/>
          <a:chExt cx="0" cy="0"/>
        </a:xfrm>
      </p:grpSpPr>
      <p:sp>
        <p:nvSpPr>
          <p:cNvPr id="43" name="Google Shape;43;p1"/>
          <p:cNvSpPr/>
          <p:nvPr/>
        </p:nvSpPr>
        <p:spPr>
          <a:xfrm>
            <a:off x="4014750" y="1183675"/>
            <a:ext cx="3298825" cy="4340035"/>
          </a:xfrm>
          <a:custGeom>
            <a:rect b="b" l="l" r="r" t="t"/>
            <a:pathLst>
              <a:path extrusionOk="0" h="4234180" w="3298825">
                <a:moveTo>
                  <a:pt x="3197186" y="0"/>
                </a:moveTo>
                <a:lnTo>
                  <a:pt x="101600" y="0"/>
                </a:lnTo>
                <a:lnTo>
                  <a:pt x="62150" y="8016"/>
                </a:lnTo>
                <a:lnTo>
                  <a:pt x="29845" y="29844"/>
                </a:lnTo>
                <a:lnTo>
                  <a:pt x="8016" y="62150"/>
                </a:lnTo>
                <a:lnTo>
                  <a:pt x="0" y="101600"/>
                </a:lnTo>
                <a:lnTo>
                  <a:pt x="0" y="3958539"/>
                </a:lnTo>
                <a:lnTo>
                  <a:pt x="8016" y="3997988"/>
                </a:lnTo>
                <a:lnTo>
                  <a:pt x="29844" y="4030294"/>
                </a:lnTo>
                <a:lnTo>
                  <a:pt x="62150" y="4052122"/>
                </a:lnTo>
                <a:lnTo>
                  <a:pt x="101600" y="4060139"/>
                </a:lnTo>
                <a:lnTo>
                  <a:pt x="3120986" y="4060139"/>
                </a:lnTo>
                <a:lnTo>
                  <a:pt x="3298786" y="4234027"/>
                </a:lnTo>
                <a:lnTo>
                  <a:pt x="3296691" y="101600"/>
                </a:lnTo>
                <a:lnTo>
                  <a:pt x="3289001" y="62150"/>
                </a:lnTo>
                <a:lnTo>
                  <a:pt x="3267894" y="29844"/>
                </a:lnTo>
                <a:lnTo>
                  <a:pt x="3236308" y="8016"/>
                </a:lnTo>
                <a:lnTo>
                  <a:pt x="3197186" y="0"/>
                </a:lnTo>
                <a:close/>
              </a:path>
            </a:pathLst>
          </a:custGeom>
          <a:solidFill>
            <a:srgbClr val="5952A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 name="Google Shape;44;p1"/>
          <p:cNvSpPr txBox="1"/>
          <p:nvPr/>
        </p:nvSpPr>
        <p:spPr>
          <a:xfrm>
            <a:off x="451358" y="1101762"/>
            <a:ext cx="3273300" cy="24192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2D5178"/>
                </a:solidFill>
                <a:latin typeface="Barlow"/>
                <a:ea typeface="Barlow"/>
                <a:cs typeface="Barlow"/>
                <a:sym typeface="Barlow"/>
              </a:rPr>
              <a:t>Continuing Education Program</a:t>
            </a:r>
            <a:endParaRPr b="0" i="0" sz="1800" u="none" cap="none" strike="noStrike">
              <a:solidFill>
                <a:srgbClr val="000000"/>
              </a:solidFill>
              <a:latin typeface="Barlow"/>
              <a:ea typeface="Barlow"/>
              <a:cs typeface="Barlow"/>
              <a:sym typeface="Barlow"/>
            </a:endParaRPr>
          </a:p>
          <a:p>
            <a:pPr indent="0" lvl="0" marL="12700" marR="869950" rtl="0" algn="l">
              <a:lnSpc>
                <a:spcPct val="100000"/>
              </a:lnSpc>
              <a:spcBef>
                <a:spcPts val="1165"/>
              </a:spcBef>
              <a:spcAft>
                <a:spcPts val="0"/>
              </a:spcAft>
              <a:buClr>
                <a:srgbClr val="000000"/>
              </a:buClr>
              <a:buSzPts val="1400"/>
              <a:buFont typeface="Arial"/>
              <a:buNone/>
            </a:pPr>
            <a:r>
              <a:rPr b="1" i="0" lang="en-US" sz="1400" u="none" cap="none" strike="noStrike">
                <a:solidFill>
                  <a:srgbClr val="2D5178"/>
                </a:solidFill>
                <a:latin typeface="Barlow"/>
                <a:ea typeface="Barlow"/>
                <a:cs typeface="Barlow"/>
                <a:sym typeface="Barlow"/>
              </a:rPr>
              <a:t>What is continuing education? Why does it matter?</a:t>
            </a:r>
            <a:endParaRPr b="0" i="0" sz="1400" u="none" cap="none" strike="noStrike">
              <a:solidFill>
                <a:srgbClr val="000000"/>
              </a:solidFill>
              <a:latin typeface="Barlow"/>
              <a:ea typeface="Barlow"/>
              <a:cs typeface="Barlow"/>
              <a:sym typeface="Barlow"/>
            </a:endParaRPr>
          </a:p>
          <a:p>
            <a:pPr indent="0" lvl="0" marL="12700" marR="5080" rtl="0" algn="l">
              <a:lnSpc>
                <a:spcPct val="100000"/>
              </a:lnSpc>
              <a:spcBef>
                <a:spcPts val="1275"/>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In the ever changing and growing world of IT, continuing education is the foundation of upskilling and one of the key pillars of workplace culture. In fact, opportunities to learn and grow was ranked the strongest driver of a great work culture by the Glint 2021 Employee Well-Being Report¹. It’s also important to note that while overall compensation is of high importance to many employees, according to Gallup’s State of the Global Workplace 2021 report ”opportunities to learn and advance“ are of higher importance.</a:t>
            </a:r>
            <a:endParaRPr b="0" i="0" sz="1000" u="none" cap="none" strike="noStrike">
              <a:solidFill>
                <a:srgbClr val="000000"/>
              </a:solidFill>
              <a:latin typeface="Barlow"/>
              <a:ea typeface="Barlow"/>
              <a:cs typeface="Barlow"/>
              <a:sym typeface="Barlow"/>
            </a:endParaRPr>
          </a:p>
        </p:txBody>
      </p:sp>
      <p:sp>
        <p:nvSpPr>
          <p:cNvPr id="45" name="Google Shape;45;p1"/>
          <p:cNvSpPr/>
          <p:nvPr/>
        </p:nvSpPr>
        <p:spPr>
          <a:xfrm>
            <a:off x="0" y="0"/>
            <a:ext cx="7772400" cy="936625"/>
          </a:xfrm>
          <a:custGeom>
            <a:rect b="b" l="l" r="r" t="t"/>
            <a:pathLst>
              <a:path extrusionOk="0" h="936625" w="7772400">
                <a:moveTo>
                  <a:pt x="7772400" y="0"/>
                </a:moveTo>
                <a:lnTo>
                  <a:pt x="0" y="0"/>
                </a:lnTo>
                <a:lnTo>
                  <a:pt x="0" y="936294"/>
                </a:lnTo>
                <a:lnTo>
                  <a:pt x="7772400" y="936294"/>
                </a:lnTo>
                <a:lnTo>
                  <a:pt x="777240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 name="Google Shape;46;p1"/>
          <p:cNvSpPr txBox="1"/>
          <p:nvPr/>
        </p:nvSpPr>
        <p:spPr>
          <a:xfrm>
            <a:off x="5556224" y="314828"/>
            <a:ext cx="176847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3">
                  <a:extLst>
                    <a:ext uri="{A12FA001-AC4F-418D-AE19-62706E023703}">
                      <ahyp:hlinkClr val="tx"/>
                    </a:ext>
                  </a:extLst>
                </a:hlinkClick>
              </a:rPr>
              <a:t>www.devopsinstitute.com</a:t>
            </a:r>
            <a:endParaRPr b="0" i="0" sz="1200" cap="none" strike="noStrike">
              <a:solidFill>
                <a:schemeClr val="lt1"/>
              </a:solidFill>
              <a:latin typeface="Barlow"/>
              <a:ea typeface="Barlow"/>
              <a:cs typeface="Barlow"/>
              <a:sym typeface="Barlow"/>
            </a:endParaRPr>
          </a:p>
        </p:txBody>
      </p:sp>
      <p:sp>
        <p:nvSpPr>
          <p:cNvPr id="47" name="Google Shape;47;p1"/>
          <p:cNvSpPr txBox="1"/>
          <p:nvPr/>
        </p:nvSpPr>
        <p:spPr>
          <a:xfrm>
            <a:off x="457200" y="5621511"/>
            <a:ext cx="6778238" cy="474489"/>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The DevOps Institute Continuing Education Program is designed to support this key need for individuals and the enterprise, encouraging life-long learning and professional development. Participating in the Continuing Education Program helps:</a:t>
            </a:r>
            <a:endParaRPr b="0" i="0" sz="1000" u="none" cap="none" strike="noStrike">
              <a:solidFill>
                <a:srgbClr val="000000"/>
              </a:solidFill>
              <a:latin typeface="Barlow"/>
              <a:ea typeface="Barlow"/>
              <a:cs typeface="Barlow"/>
              <a:sym typeface="Barlow"/>
            </a:endParaRPr>
          </a:p>
        </p:txBody>
      </p:sp>
      <p:sp>
        <p:nvSpPr>
          <p:cNvPr id="48" name="Google Shape;48;p1"/>
          <p:cNvSpPr txBox="1"/>
          <p:nvPr/>
        </p:nvSpPr>
        <p:spPr>
          <a:xfrm>
            <a:off x="578676" y="4872936"/>
            <a:ext cx="1338580" cy="401320"/>
          </a:xfrm>
          <a:prstGeom prst="rect">
            <a:avLst/>
          </a:prstGeom>
          <a:noFill/>
          <a:ln>
            <a:noFill/>
          </a:ln>
        </p:spPr>
        <p:txBody>
          <a:bodyPr anchorCtr="0" anchor="t" bIns="0" lIns="0" spcFirstLastPara="1" rIns="0" wrap="square" tIns="7600">
            <a:spAutoFit/>
          </a:bodyPr>
          <a:lstStyle/>
          <a:p>
            <a:pPr indent="20319" lvl="0" marL="38100" marR="30480" rtl="0" algn="ctr">
              <a:lnSpc>
                <a:spcPct val="104200"/>
              </a:lnSpc>
              <a:spcBef>
                <a:spcPts val="0"/>
              </a:spcBef>
              <a:spcAft>
                <a:spcPts val="0"/>
              </a:spcAft>
              <a:buClr>
                <a:srgbClr val="000000"/>
              </a:buClr>
              <a:buSzPts val="800"/>
              <a:buFont typeface="Arial"/>
              <a:buNone/>
            </a:pPr>
            <a:r>
              <a:rPr b="1" i="0" lang="en-US" sz="800" u="none" cap="none" strike="noStrike">
                <a:solidFill>
                  <a:srgbClr val="2D5178"/>
                </a:solidFill>
                <a:latin typeface="Barlow"/>
                <a:ea typeface="Barlow"/>
                <a:cs typeface="Barlow"/>
                <a:sym typeface="Barlow"/>
              </a:rPr>
              <a:t>78% </a:t>
            </a:r>
            <a:r>
              <a:rPr b="0" i="0" lang="en-US" sz="800" u="none" cap="none" strike="noStrike">
                <a:solidFill>
                  <a:srgbClr val="2D5178"/>
                </a:solidFill>
                <a:latin typeface="Barlow"/>
                <a:ea typeface="Barlow"/>
                <a:cs typeface="Barlow"/>
                <a:sym typeface="Barlow"/>
              </a:rPr>
              <a:t>of individuals say that opportunity for development is important in a job</a:t>
            </a:r>
            <a:r>
              <a:rPr b="0" baseline="30000" i="0" lang="en-US" sz="675" u="none" cap="none" strike="noStrike">
                <a:solidFill>
                  <a:srgbClr val="2D5178"/>
                </a:solidFill>
                <a:latin typeface="Barlow"/>
                <a:ea typeface="Barlow"/>
                <a:cs typeface="Barlow"/>
                <a:sym typeface="Barlow"/>
              </a:rPr>
              <a:t>3</a:t>
            </a:r>
            <a:endParaRPr b="0" baseline="30000" i="0" sz="675" u="none" cap="none" strike="noStrike">
              <a:solidFill>
                <a:srgbClr val="000000"/>
              </a:solidFill>
              <a:latin typeface="Barlow"/>
              <a:ea typeface="Barlow"/>
              <a:cs typeface="Barlow"/>
              <a:sym typeface="Barlow"/>
            </a:endParaRPr>
          </a:p>
        </p:txBody>
      </p:sp>
      <p:sp>
        <p:nvSpPr>
          <p:cNvPr id="49" name="Google Shape;49;p1"/>
          <p:cNvSpPr txBox="1"/>
          <p:nvPr/>
        </p:nvSpPr>
        <p:spPr>
          <a:xfrm>
            <a:off x="2149793" y="4872936"/>
            <a:ext cx="1634489" cy="401320"/>
          </a:xfrm>
          <a:prstGeom prst="rect">
            <a:avLst/>
          </a:prstGeom>
          <a:noFill/>
          <a:ln>
            <a:noFill/>
          </a:ln>
        </p:spPr>
        <p:txBody>
          <a:bodyPr anchorCtr="0" anchor="t" bIns="0" lIns="0" spcFirstLastPara="1" rIns="0" wrap="square" tIns="7600">
            <a:spAutoFit/>
          </a:bodyPr>
          <a:lstStyle/>
          <a:p>
            <a:pPr indent="0" lvl="0" marL="12700" marR="5080" rtl="0" algn="ctr">
              <a:lnSpc>
                <a:spcPct val="104200"/>
              </a:lnSpc>
              <a:spcBef>
                <a:spcPts val="0"/>
              </a:spcBef>
              <a:spcAft>
                <a:spcPts val="0"/>
              </a:spcAft>
              <a:buClr>
                <a:srgbClr val="000000"/>
              </a:buClr>
              <a:buSzPts val="800"/>
              <a:buFont typeface="Arial"/>
              <a:buNone/>
            </a:pPr>
            <a:r>
              <a:rPr b="1" i="0" lang="en-US" sz="800" u="none" cap="none" strike="noStrike">
                <a:solidFill>
                  <a:srgbClr val="2D5178"/>
                </a:solidFill>
                <a:latin typeface="Barlow"/>
                <a:ea typeface="Barlow"/>
                <a:cs typeface="Barlow"/>
                <a:sym typeface="Barlow"/>
              </a:rPr>
              <a:t>87% </a:t>
            </a:r>
            <a:r>
              <a:rPr b="0" i="0" lang="en-US" sz="800" u="none" cap="none" strike="noStrike">
                <a:solidFill>
                  <a:srgbClr val="2D5178"/>
                </a:solidFill>
                <a:latin typeface="Barlow"/>
                <a:ea typeface="Barlow"/>
                <a:cs typeface="Barlow"/>
                <a:sym typeface="Barlow"/>
              </a:rPr>
              <a:t>of millennials (predicted to be 75% of the global workforce by 2025) saying it is of high importance.</a:t>
            </a:r>
            <a:endParaRPr b="0" i="0" sz="800" u="none" cap="none" strike="noStrike">
              <a:solidFill>
                <a:srgbClr val="000000"/>
              </a:solidFill>
              <a:latin typeface="Barlow"/>
              <a:ea typeface="Barlow"/>
              <a:cs typeface="Barlow"/>
              <a:sym typeface="Barlow"/>
            </a:endParaRPr>
          </a:p>
        </p:txBody>
      </p:sp>
      <p:graphicFrame>
        <p:nvGraphicFramePr>
          <p:cNvPr id="50" name="Google Shape;50;p1"/>
          <p:cNvGraphicFramePr/>
          <p:nvPr/>
        </p:nvGraphicFramePr>
        <p:xfrm>
          <a:off x="476363" y="6324600"/>
          <a:ext cx="3000000" cy="3000000"/>
        </p:xfrm>
        <a:graphic>
          <a:graphicData uri="http://schemas.openxmlformats.org/drawingml/2006/table">
            <a:tbl>
              <a:tblPr bandRow="1" firstRow="1">
                <a:noFill/>
                <a:tableStyleId>{295E4079-1356-4FCF-AD5D-1A19F1018469}</a:tableStyleId>
              </a:tblPr>
              <a:tblGrid>
                <a:gridCol w="3422025"/>
                <a:gridCol w="3425200"/>
              </a:tblGrid>
              <a:tr h="243550">
                <a:tc>
                  <a:txBody>
                    <a:bodyPr/>
                    <a:lstStyle/>
                    <a:p>
                      <a:pPr indent="0" lvl="0" marL="0" marR="117475" rtl="0" algn="ctr">
                        <a:lnSpc>
                          <a:spcPct val="100000"/>
                        </a:lnSpc>
                        <a:spcBef>
                          <a:spcPts val="0"/>
                        </a:spcBef>
                        <a:spcAft>
                          <a:spcPts val="0"/>
                        </a:spcAft>
                        <a:buClr>
                          <a:srgbClr val="000000"/>
                        </a:buClr>
                        <a:buSzPts val="1200"/>
                        <a:buFont typeface="Arial"/>
                        <a:buNone/>
                      </a:pPr>
                      <a:r>
                        <a:rPr b="1" lang="en-US" sz="1200" u="none" cap="none" strike="noStrike">
                          <a:solidFill>
                            <a:srgbClr val="FFFFFF"/>
                          </a:solidFill>
                          <a:latin typeface="Barlow"/>
                          <a:ea typeface="Barlow"/>
                          <a:cs typeface="Barlow"/>
                          <a:sym typeface="Barlow"/>
                        </a:rPr>
                        <a:t>Individuals</a:t>
                      </a:r>
                      <a:endParaRPr sz="1200" u="none" cap="none" strike="noStrike">
                        <a:latin typeface="Barlow"/>
                        <a:ea typeface="Barlow"/>
                        <a:cs typeface="Barlow"/>
                        <a:sym typeface="Barlow"/>
                      </a:endParaRPr>
                    </a:p>
                  </a:txBody>
                  <a:tcPr marT="29850" marB="0" marR="0" marL="0">
                    <a:lnL cap="flat" cmpd="sng" w="28575">
                      <a:solidFill>
                        <a:srgbClr val="2D5178"/>
                      </a:solidFill>
                      <a:prstDash val="solid"/>
                      <a:round/>
                      <a:headEnd len="sm" w="sm" type="none"/>
                      <a:tailEnd len="sm" w="sm" type="none"/>
                    </a:lnL>
                    <a:lnR cap="flat" cmpd="sng" w="12700">
                      <a:solidFill>
                        <a:srgbClr val="FFFFFF"/>
                      </a:solidFill>
                      <a:prstDash val="solid"/>
                      <a:round/>
                      <a:headEnd len="sm" w="sm" type="none"/>
                      <a:tailEnd len="sm" w="sm" type="none"/>
                    </a:lnR>
                    <a:lnT cap="flat" cmpd="sng" w="19050">
                      <a:solidFill>
                        <a:srgbClr val="2D5178"/>
                      </a:solidFill>
                      <a:prstDash val="solid"/>
                      <a:round/>
                      <a:headEnd len="sm" w="sm" type="none"/>
                      <a:tailEnd len="sm" w="sm" type="none"/>
                    </a:lnT>
                    <a:lnB cap="flat" cmpd="sng" w="19050">
                      <a:solidFill>
                        <a:srgbClr val="2D5178"/>
                      </a:solidFill>
                      <a:prstDash val="solid"/>
                      <a:round/>
                      <a:headEnd len="sm" w="sm" type="none"/>
                      <a:tailEnd len="sm" w="sm" type="none"/>
                    </a:lnB>
                    <a:solidFill>
                      <a:srgbClr val="2F4C75"/>
                    </a:solidFill>
                  </a:tcPr>
                </a:tc>
                <a:tc>
                  <a:txBody>
                    <a:bodyPr/>
                    <a:lstStyle/>
                    <a:p>
                      <a:pPr indent="0" lvl="0" marL="130175" marR="0" rtl="0" algn="ctr">
                        <a:lnSpc>
                          <a:spcPct val="100000"/>
                        </a:lnSpc>
                        <a:spcBef>
                          <a:spcPts val="0"/>
                        </a:spcBef>
                        <a:spcAft>
                          <a:spcPts val="0"/>
                        </a:spcAft>
                        <a:buClr>
                          <a:srgbClr val="000000"/>
                        </a:buClr>
                        <a:buSzPts val="1200"/>
                        <a:buFont typeface="Arial"/>
                        <a:buNone/>
                      </a:pPr>
                      <a:r>
                        <a:rPr b="1" lang="en-US" sz="1200" u="none" cap="none" strike="noStrike">
                          <a:solidFill>
                            <a:srgbClr val="FFFFFF"/>
                          </a:solidFill>
                          <a:latin typeface="Barlow"/>
                          <a:ea typeface="Barlow"/>
                          <a:cs typeface="Barlow"/>
                          <a:sym typeface="Barlow"/>
                        </a:rPr>
                        <a:t>Organizations</a:t>
                      </a:r>
                      <a:endParaRPr sz="1200" u="none" cap="none" strike="noStrike">
                        <a:latin typeface="Barlow"/>
                        <a:ea typeface="Barlow"/>
                        <a:cs typeface="Barlow"/>
                        <a:sym typeface="Barlow"/>
                      </a:endParaRPr>
                    </a:p>
                  </a:txBody>
                  <a:tcPr marT="29850" marB="0" marR="0" marL="0">
                    <a:lnL cap="flat" cmpd="sng" w="12700">
                      <a:solidFill>
                        <a:srgbClr val="FFFFFF"/>
                      </a:solidFill>
                      <a:prstDash val="solid"/>
                      <a:round/>
                      <a:headEnd len="sm" w="sm" type="none"/>
                      <a:tailEnd len="sm" w="sm" type="none"/>
                    </a:lnL>
                    <a:lnR cap="flat" cmpd="sng" w="28575">
                      <a:solidFill>
                        <a:srgbClr val="2D5178"/>
                      </a:solidFill>
                      <a:prstDash val="solid"/>
                      <a:round/>
                      <a:headEnd len="sm" w="sm" type="none"/>
                      <a:tailEnd len="sm" w="sm" type="none"/>
                    </a:lnR>
                    <a:lnT cap="flat" cmpd="sng" w="19050">
                      <a:solidFill>
                        <a:srgbClr val="2D5178"/>
                      </a:solidFill>
                      <a:prstDash val="solid"/>
                      <a:round/>
                      <a:headEnd len="sm" w="sm" type="none"/>
                      <a:tailEnd len="sm" w="sm" type="none"/>
                    </a:lnT>
                    <a:lnB cap="flat" cmpd="sng" w="19050">
                      <a:solidFill>
                        <a:srgbClr val="2D5178"/>
                      </a:solidFill>
                      <a:prstDash val="solid"/>
                      <a:round/>
                      <a:headEnd len="sm" w="sm" type="none"/>
                      <a:tailEnd len="sm" w="sm" type="none"/>
                    </a:lnB>
                    <a:solidFill>
                      <a:srgbClr val="2F4C75"/>
                    </a:solidFill>
                  </a:tcPr>
                </a:tc>
              </a:tr>
              <a:tr h="2259450">
                <a:tc>
                  <a:txBody>
                    <a:bodyPr/>
                    <a:lstStyle/>
                    <a:p>
                      <a:pPr indent="-76200" lvl="0" marL="202565" marR="68072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Stay current and relevant with the latest skills, knowledge and ideas in the ﬁeld</a:t>
                      </a:r>
                      <a:endParaRPr sz="1000" u="none" cap="none" strike="noStrike">
                        <a:latin typeface="Barlow"/>
                        <a:ea typeface="Barlow"/>
                        <a:cs typeface="Barlow"/>
                        <a:sym typeface="Barlow"/>
                      </a:endParaRPr>
                    </a:p>
                    <a:p>
                      <a:pPr indent="0" lvl="0" marL="0" marR="0" rtl="0" algn="l">
                        <a:lnSpc>
                          <a:spcPct val="100000"/>
                        </a:lnSpc>
                        <a:spcBef>
                          <a:spcPts val="45"/>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200" lvl="0" marL="202565" marR="127000" rtl="0" algn="l">
                        <a:lnSpc>
                          <a:spcPct val="100000"/>
                        </a:lnSpc>
                        <a:spcBef>
                          <a:spcPts val="5"/>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Demonstrate commitment to professional development to their organization, potential employer, and customers</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835" lvl="0" marL="203200"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Boost resume, personal brand, and marketability</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835" lvl="0" marL="203200"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Improve productivity, workplace positivity</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65405" lvl="0" marL="191135"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Bring new ideas and innovation to the job</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65405" lvl="0" marL="191135"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Advance their career and earn higher salary</a:t>
                      </a:r>
                      <a:endParaRPr sz="1000" u="none" cap="none" strike="noStrike">
                        <a:latin typeface="Barlow"/>
                        <a:ea typeface="Barlow"/>
                        <a:cs typeface="Barlow"/>
                        <a:sym typeface="Barlow"/>
                      </a:endParaRPr>
                    </a:p>
                  </a:txBody>
                  <a:tcPr marT="88275" marB="0" marR="0" marL="0">
                    <a:lnL cap="flat" cmpd="sng" w="28575">
                      <a:solidFill>
                        <a:srgbClr val="2D5178"/>
                      </a:solidFill>
                      <a:prstDash val="solid"/>
                      <a:round/>
                      <a:headEnd len="sm" w="sm" type="none"/>
                      <a:tailEnd len="sm" w="sm" type="none"/>
                    </a:lnL>
                    <a:lnR cap="flat" cmpd="sng" w="12700">
                      <a:solidFill>
                        <a:srgbClr val="2D5178"/>
                      </a:solidFill>
                      <a:prstDash val="solid"/>
                      <a:round/>
                      <a:headEnd len="sm" w="sm" type="none"/>
                      <a:tailEnd len="sm" w="sm" type="none"/>
                    </a:lnR>
                    <a:lnT cap="flat" cmpd="sng" w="19050">
                      <a:solidFill>
                        <a:srgbClr val="2D5178"/>
                      </a:solidFill>
                      <a:prstDash val="solid"/>
                      <a:round/>
                      <a:headEnd len="sm" w="sm" type="none"/>
                      <a:tailEnd len="sm" w="sm" type="none"/>
                    </a:lnT>
                    <a:lnB cap="flat" cmpd="sng" w="19050">
                      <a:solidFill>
                        <a:srgbClr val="2D5178"/>
                      </a:solidFill>
                      <a:prstDash val="solid"/>
                      <a:round/>
                      <a:headEnd len="sm" w="sm" type="none"/>
                      <a:tailEnd len="sm" w="sm" type="none"/>
                    </a:lnB>
                  </a:tcPr>
                </a:tc>
                <a:tc>
                  <a:txBody>
                    <a:bodyPr/>
                    <a:lstStyle/>
                    <a:p>
                      <a:pPr indent="-76200" lvl="0" marL="203200" marR="356235"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Improve employee retention by letting professionals know their organization is invested in their professional growth</a:t>
                      </a:r>
                      <a:endParaRPr sz="1000" u="none" cap="none" strike="noStrike">
                        <a:latin typeface="Barlow"/>
                        <a:ea typeface="Barlow"/>
                        <a:cs typeface="Barlow"/>
                        <a:sym typeface="Barlow"/>
                      </a:endParaRPr>
                    </a:p>
                    <a:p>
                      <a:pPr indent="0" lvl="0" marL="0" marR="0" rtl="0" algn="l">
                        <a:lnSpc>
                          <a:spcPct val="100000"/>
                        </a:lnSpc>
                        <a:spcBef>
                          <a:spcPts val="45"/>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200" lvl="0" marL="203200" marR="358140" rtl="0" algn="l">
                        <a:lnSpc>
                          <a:spcPct val="100000"/>
                        </a:lnSpc>
                        <a:spcBef>
                          <a:spcPts val="5"/>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Generate passion and purpose by fostering a culture where work has meaning and purpose</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200" lvl="0" marL="203200"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Assist with cross-training and employee coverage</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200" lvl="0" marL="203200" marR="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Increase productivity and efficiency</a:t>
                      </a:r>
                      <a:endParaRPr sz="1000" u="none" cap="none" strike="noStrike">
                        <a:latin typeface="Barlow"/>
                        <a:ea typeface="Barlow"/>
                        <a:cs typeface="Barlow"/>
                        <a:sym typeface="Barlow"/>
                      </a:endParaRPr>
                    </a:p>
                    <a:p>
                      <a:pPr indent="0" lvl="0" marL="0" marR="0" rtl="0" algn="l">
                        <a:lnSpc>
                          <a:spcPct val="100000"/>
                        </a:lnSpc>
                        <a:spcBef>
                          <a:spcPts val="50"/>
                        </a:spcBef>
                        <a:spcAft>
                          <a:spcPts val="0"/>
                        </a:spcAft>
                        <a:buClr>
                          <a:srgbClr val="2D5178"/>
                        </a:buClr>
                        <a:buSzPts val="1000"/>
                        <a:buFont typeface="Barlow"/>
                        <a:buNone/>
                      </a:pPr>
                      <a:r>
                        <a:t/>
                      </a:r>
                      <a:endParaRPr sz="1000" u="none" cap="none" strike="noStrike">
                        <a:latin typeface="Times New Roman"/>
                        <a:ea typeface="Times New Roman"/>
                        <a:cs typeface="Times New Roman"/>
                        <a:sym typeface="Times New Roman"/>
                      </a:endParaRPr>
                    </a:p>
                    <a:p>
                      <a:pPr indent="-76200" lvl="0" marL="203200" marR="180340" rtl="0" algn="l">
                        <a:lnSpc>
                          <a:spcPct val="100000"/>
                        </a:lnSpc>
                        <a:spcBef>
                          <a:spcPts val="0"/>
                        </a:spcBef>
                        <a:spcAft>
                          <a:spcPts val="0"/>
                        </a:spcAft>
                        <a:buClr>
                          <a:srgbClr val="2D5178"/>
                        </a:buClr>
                        <a:buSzPts val="1000"/>
                        <a:buFont typeface="Barlow"/>
                        <a:buChar char="•"/>
                      </a:pPr>
                      <a:r>
                        <a:rPr lang="en-US" sz="1000" u="none" cap="none" strike="noStrike">
                          <a:solidFill>
                            <a:srgbClr val="2D5178"/>
                          </a:solidFill>
                          <a:latin typeface="Barlow"/>
                          <a:ea typeface="Barlow"/>
                          <a:cs typeface="Barlow"/>
                          <a:sym typeface="Barlow"/>
                        </a:rPr>
                        <a:t>Reduce costs through reduced downtime, fewer errors, less turnover</a:t>
                      </a:r>
                      <a:endParaRPr sz="1000" u="none" cap="none" strike="noStrike">
                        <a:latin typeface="Barlow"/>
                        <a:ea typeface="Barlow"/>
                        <a:cs typeface="Barlow"/>
                        <a:sym typeface="Barlow"/>
                      </a:endParaRPr>
                    </a:p>
                  </a:txBody>
                  <a:tcPr marT="88275" marB="0" marR="0" marL="0">
                    <a:lnL cap="flat" cmpd="sng" w="12700">
                      <a:solidFill>
                        <a:srgbClr val="2D5178"/>
                      </a:solidFill>
                      <a:prstDash val="solid"/>
                      <a:round/>
                      <a:headEnd len="sm" w="sm" type="none"/>
                      <a:tailEnd len="sm" w="sm" type="none"/>
                    </a:lnL>
                    <a:lnR cap="flat" cmpd="sng" w="28575">
                      <a:solidFill>
                        <a:srgbClr val="2D5178"/>
                      </a:solidFill>
                      <a:prstDash val="solid"/>
                      <a:round/>
                      <a:headEnd len="sm" w="sm" type="none"/>
                      <a:tailEnd len="sm" w="sm" type="none"/>
                    </a:lnR>
                    <a:lnT cap="flat" cmpd="sng" w="19050">
                      <a:solidFill>
                        <a:srgbClr val="2D5178"/>
                      </a:solidFill>
                      <a:prstDash val="solid"/>
                      <a:round/>
                      <a:headEnd len="sm" w="sm" type="none"/>
                      <a:tailEnd len="sm" w="sm" type="none"/>
                    </a:lnT>
                    <a:lnB cap="flat" cmpd="sng" w="19050">
                      <a:solidFill>
                        <a:srgbClr val="2D5178"/>
                      </a:solidFill>
                      <a:prstDash val="solid"/>
                      <a:round/>
                      <a:headEnd len="sm" w="sm" type="none"/>
                      <a:tailEnd len="sm" w="sm" type="none"/>
                    </a:lnB>
                  </a:tcPr>
                </a:tc>
              </a:tr>
            </a:tbl>
          </a:graphicData>
        </a:graphic>
      </p:graphicFrame>
      <p:sp>
        <p:nvSpPr>
          <p:cNvPr id="51" name="Google Shape;51;p1"/>
          <p:cNvSpPr txBox="1"/>
          <p:nvPr/>
        </p:nvSpPr>
        <p:spPr>
          <a:xfrm>
            <a:off x="4099052" y="3293696"/>
            <a:ext cx="3130550" cy="1720214"/>
          </a:xfrm>
          <a:prstGeom prst="rect">
            <a:avLst/>
          </a:prstGeom>
          <a:noFill/>
          <a:ln>
            <a:noFill/>
          </a:ln>
        </p:spPr>
        <p:txBody>
          <a:bodyPr anchorCtr="0" anchor="t" bIns="0" lIns="0" spcFirstLastPara="1" rIns="0" wrap="square" tIns="22850">
            <a:spAutoFit/>
          </a:bodyPr>
          <a:lstStyle/>
          <a:p>
            <a:pPr indent="0" lvl="0" marL="12700" marR="5080" rtl="0" algn="ctr">
              <a:lnSpc>
                <a:spcPct val="116666"/>
              </a:lnSpc>
              <a:spcBef>
                <a:spcPts val="0"/>
              </a:spcBef>
              <a:spcAft>
                <a:spcPts val="0"/>
              </a:spcAft>
              <a:buClr>
                <a:srgbClr val="000000"/>
              </a:buClr>
              <a:buSzPts val="1200"/>
              <a:buFont typeface="Arial"/>
              <a:buNone/>
            </a:pPr>
            <a:r>
              <a:rPr b="1" i="0" lang="en-US" sz="1200" u="none" cap="none" strike="noStrike">
                <a:solidFill>
                  <a:srgbClr val="FFFFFF"/>
                </a:solidFill>
                <a:latin typeface="Barlow"/>
                <a:ea typeface="Barlow"/>
                <a:cs typeface="Barlow"/>
                <a:sym typeface="Barlow"/>
              </a:rPr>
              <a:t>“ In today’s workplace environment, lifelong learning is essential to all people, and particularly those in IT undergoing a DevOps journey. The Continuing Education Program offers an extensive selection of activities that offer opportunities to focus on learning, skills development, staying current with modern practices, and professional growth…”</a:t>
            </a:r>
            <a:endParaRPr b="0" i="0" sz="1200" u="none" cap="none" strike="noStrike">
              <a:solidFill>
                <a:srgbClr val="000000"/>
              </a:solidFill>
              <a:latin typeface="Barlow"/>
              <a:ea typeface="Barlow"/>
              <a:cs typeface="Barlow"/>
              <a:sym typeface="Barlow"/>
            </a:endParaRPr>
          </a:p>
          <a:p>
            <a:pPr indent="0" lvl="0" marL="0" marR="0" rtl="0" algn="ctr">
              <a:lnSpc>
                <a:spcPct val="100000"/>
              </a:lnSpc>
              <a:spcBef>
                <a:spcPts val="620"/>
              </a:spcBef>
              <a:spcAft>
                <a:spcPts val="0"/>
              </a:spcAft>
              <a:buClr>
                <a:srgbClr val="000000"/>
              </a:buClr>
              <a:buSzPts val="1200"/>
              <a:buFont typeface="Arial"/>
              <a:buNone/>
            </a:pPr>
            <a:r>
              <a:rPr b="0" i="0" lang="en-US" sz="1200" u="none" cap="none" strike="noStrike">
                <a:solidFill>
                  <a:srgbClr val="FFFFFF"/>
                </a:solidFill>
                <a:latin typeface="Barlow"/>
                <a:ea typeface="Barlow"/>
                <a:cs typeface="Barlow"/>
                <a:sym typeface="Barlow"/>
              </a:rPr>
              <a:t>Jayne Groll, CEO, DevOps Institute</a:t>
            </a:r>
            <a:endParaRPr b="0" i="0" sz="1200" u="none" cap="none" strike="noStrike">
              <a:solidFill>
                <a:srgbClr val="000000"/>
              </a:solidFill>
              <a:latin typeface="Barlow"/>
              <a:ea typeface="Barlow"/>
              <a:cs typeface="Barlow"/>
              <a:sym typeface="Barlow"/>
            </a:endParaRPr>
          </a:p>
        </p:txBody>
      </p:sp>
      <p:grpSp>
        <p:nvGrpSpPr>
          <p:cNvPr id="52" name="Google Shape;52;p1"/>
          <p:cNvGrpSpPr/>
          <p:nvPr/>
        </p:nvGrpSpPr>
        <p:grpSpPr>
          <a:xfrm>
            <a:off x="4772248" y="1343060"/>
            <a:ext cx="1784350" cy="1784350"/>
            <a:chOff x="4772248" y="1343060"/>
            <a:chExt cx="1784350" cy="1784350"/>
          </a:xfrm>
        </p:grpSpPr>
        <p:sp>
          <p:nvSpPr>
            <p:cNvPr id="53" name="Google Shape;53;p1"/>
            <p:cNvSpPr/>
            <p:nvPr/>
          </p:nvSpPr>
          <p:spPr>
            <a:xfrm>
              <a:off x="4772248" y="1343060"/>
              <a:ext cx="1784350" cy="1784350"/>
            </a:xfrm>
            <a:custGeom>
              <a:rect b="b" l="l" r="r" t="t"/>
              <a:pathLst>
                <a:path extrusionOk="0" h="1784350" w="1784350">
                  <a:moveTo>
                    <a:pt x="891895" y="0"/>
                  </a:moveTo>
                  <a:lnTo>
                    <a:pt x="844527" y="1236"/>
                  </a:lnTo>
                  <a:lnTo>
                    <a:pt x="797803" y="4904"/>
                  </a:lnTo>
                  <a:lnTo>
                    <a:pt x="751785" y="10941"/>
                  </a:lnTo>
                  <a:lnTo>
                    <a:pt x="706534" y="19287"/>
                  </a:lnTo>
                  <a:lnTo>
                    <a:pt x="662112" y="29879"/>
                  </a:lnTo>
                  <a:lnTo>
                    <a:pt x="618580" y="42657"/>
                  </a:lnTo>
                  <a:lnTo>
                    <a:pt x="576001" y="57557"/>
                  </a:lnTo>
                  <a:lnTo>
                    <a:pt x="534435" y="74519"/>
                  </a:lnTo>
                  <a:lnTo>
                    <a:pt x="493945" y="93481"/>
                  </a:lnTo>
                  <a:lnTo>
                    <a:pt x="454592" y="114382"/>
                  </a:lnTo>
                  <a:lnTo>
                    <a:pt x="416437" y="137159"/>
                  </a:lnTo>
                  <a:lnTo>
                    <a:pt x="379543" y="161752"/>
                  </a:lnTo>
                  <a:lnTo>
                    <a:pt x="343971" y="188098"/>
                  </a:lnTo>
                  <a:lnTo>
                    <a:pt x="309783" y="216135"/>
                  </a:lnTo>
                  <a:lnTo>
                    <a:pt x="277039" y="245803"/>
                  </a:lnTo>
                  <a:lnTo>
                    <a:pt x="245803" y="277039"/>
                  </a:lnTo>
                  <a:lnTo>
                    <a:pt x="216135" y="309783"/>
                  </a:lnTo>
                  <a:lnTo>
                    <a:pt x="188098" y="343971"/>
                  </a:lnTo>
                  <a:lnTo>
                    <a:pt x="161752" y="379543"/>
                  </a:lnTo>
                  <a:lnTo>
                    <a:pt x="137159" y="416437"/>
                  </a:lnTo>
                  <a:lnTo>
                    <a:pt x="114382" y="454592"/>
                  </a:lnTo>
                  <a:lnTo>
                    <a:pt x="93481" y="493945"/>
                  </a:lnTo>
                  <a:lnTo>
                    <a:pt x="74519" y="534435"/>
                  </a:lnTo>
                  <a:lnTo>
                    <a:pt x="57557" y="576001"/>
                  </a:lnTo>
                  <a:lnTo>
                    <a:pt x="42657" y="618580"/>
                  </a:lnTo>
                  <a:lnTo>
                    <a:pt x="29879" y="662112"/>
                  </a:lnTo>
                  <a:lnTo>
                    <a:pt x="19287" y="706534"/>
                  </a:lnTo>
                  <a:lnTo>
                    <a:pt x="10941" y="751785"/>
                  </a:lnTo>
                  <a:lnTo>
                    <a:pt x="4904" y="797803"/>
                  </a:lnTo>
                  <a:lnTo>
                    <a:pt x="1236" y="844527"/>
                  </a:lnTo>
                  <a:lnTo>
                    <a:pt x="0" y="891895"/>
                  </a:lnTo>
                  <a:lnTo>
                    <a:pt x="1236" y="939263"/>
                  </a:lnTo>
                  <a:lnTo>
                    <a:pt x="4904" y="985987"/>
                  </a:lnTo>
                  <a:lnTo>
                    <a:pt x="10941" y="1032005"/>
                  </a:lnTo>
                  <a:lnTo>
                    <a:pt x="19287" y="1077256"/>
                  </a:lnTo>
                  <a:lnTo>
                    <a:pt x="29879" y="1121678"/>
                  </a:lnTo>
                  <a:lnTo>
                    <a:pt x="42657" y="1165210"/>
                  </a:lnTo>
                  <a:lnTo>
                    <a:pt x="57557" y="1207789"/>
                  </a:lnTo>
                  <a:lnTo>
                    <a:pt x="74519" y="1249355"/>
                  </a:lnTo>
                  <a:lnTo>
                    <a:pt x="93481" y="1289845"/>
                  </a:lnTo>
                  <a:lnTo>
                    <a:pt x="114382" y="1329198"/>
                  </a:lnTo>
                  <a:lnTo>
                    <a:pt x="137159" y="1367353"/>
                  </a:lnTo>
                  <a:lnTo>
                    <a:pt x="161752" y="1404247"/>
                  </a:lnTo>
                  <a:lnTo>
                    <a:pt x="188098" y="1439819"/>
                  </a:lnTo>
                  <a:lnTo>
                    <a:pt x="216135" y="1474008"/>
                  </a:lnTo>
                  <a:lnTo>
                    <a:pt x="245803" y="1506751"/>
                  </a:lnTo>
                  <a:lnTo>
                    <a:pt x="277039" y="1537987"/>
                  </a:lnTo>
                  <a:lnTo>
                    <a:pt x="309783" y="1567655"/>
                  </a:lnTo>
                  <a:lnTo>
                    <a:pt x="343971" y="1595693"/>
                  </a:lnTo>
                  <a:lnTo>
                    <a:pt x="379543" y="1622038"/>
                  </a:lnTo>
                  <a:lnTo>
                    <a:pt x="416437" y="1646631"/>
                  </a:lnTo>
                  <a:lnTo>
                    <a:pt x="454592" y="1669408"/>
                  </a:lnTo>
                  <a:lnTo>
                    <a:pt x="493945" y="1690309"/>
                  </a:lnTo>
                  <a:lnTo>
                    <a:pt x="534435" y="1709271"/>
                  </a:lnTo>
                  <a:lnTo>
                    <a:pt x="576001" y="1726233"/>
                  </a:lnTo>
                  <a:lnTo>
                    <a:pt x="618580" y="1741134"/>
                  </a:lnTo>
                  <a:lnTo>
                    <a:pt x="662112" y="1753911"/>
                  </a:lnTo>
                  <a:lnTo>
                    <a:pt x="706534" y="1764503"/>
                  </a:lnTo>
                  <a:lnTo>
                    <a:pt x="751785" y="1772849"/>
                  </a:lnTo>
                  <a:lnTo>
                    <a:pt x="797803" y="1778887"/>
                  </a:lnTo>
                  <a:lnTo>
                    <a:pt x="844527" y="1782554"/>
                  </a:lnTo>
                  <a:lnTo>
                    <a:pt x="891895" y="1783791"/>
                  </a:lnTo>
                  <a:lnTo>
                    <a:pt x="939263" y="1782554"/>
                  </a:lnTo>
                  <a:lnTo>
                    <a:pt x="985987" y="1778887"/>
                  </a:lnTo>
                  <a:lnTo>
                    <a:pt x="1032005" y="1772849"/>
                  </a:lnTo>
                  <a:lnTo>
                    <a:pt x="1077256" y="1764503"/>
                  </a:lnTo>
                  <a:lnTo>
                    <a:pt x="1121678" y="1753911"/>
                  </a:lnTo>
                  <a:lnTo>
                    <a:pt x="1165210" y="1741134"/>
                  </a:lnTo>
                  <a:lnTo>
                    <a:pt x="1207789" y="1726233"/>
                  </a:lnTo>
                  <a:lnTo>
                    <a:pt x="1249355" y="1709271"/>
                  </a:lnTo>
                  <a:lnTo>
                    <a:pt x="1289845" y="1690309"/>
                  </a:lnTo>
                  <a:lnTo>
                    <a:pt x="1329198" y="1669408"/>
                  </a:lnTo>
                  <a:lnTo>
                    <a:pt x="1367353" y="1646631"/>
                  </a:lnTo>
                  <a:lnTo>
                    <a:pt x="1404247" y="1622038"/>
                  </a:lnTo>
                  <a:lnTo>
                    <a:pt x="1439819" y="1595693"/>
                  </a:lnTo>
                  <a:lnTo>
                    <a:pt x="1474008" y="1567655"/>
                  </a:lnTo>
                  <a:lnTo>
                    <a:pt x="1506751" y="1537987"/>
                  </a:lnTo>
                  <a:lnTo>
                    <a:pt x="1537987" y="1506751"/>
                  </a:lnTo>
                  <a:lnTo>
                    <a:pt x="1567655" y="1474008"/>
                  </a:lnTo>
                  <a:lnTo>
                    <a:pt x="1595693" y="1439819"/>
                  </a:lnTo>
                  <a:lnTo>
                    <a:pt x="1622038" y="1404247"/>
                  </a:lnTo>
                  <a:lnTo>
                    <a:pt x="1646631" y="1367353"/>
                  </a:lnTo>
                  <a:lnTo>
                    <a:pt x="1669408" y="1329198"/>
                  </a:lnTo>
                  <a:lnTo>
                    <a:pt x="1690309" y="1289845"/>
                  </a:lnTo>
                  <a:lnTo>
                    <a:pt x="1709271" y="1249355"/>
                  </a:lnTo>
                  <a:lnTo>
                    <a:pt x="1726233" y="1207789"/>
                  </a:lnTo>
                  <a:lnTo>
                    <a:pt x="1741134" y="1165210"/>
                  </a:lnTo>
                  <a:lnTo>
                    <a:pt x="1753911" y="1121678"/>
                  </a:lnTo>
                  <a:lnTo>
                    <a:pt x="1764503" y="1077256"/>
                  </a:lnTo>
                  <a:lnTo>
                    <a:pt x="1772849" y="1032005"/>
                  </a:lnTo>
                  <a:lnTo>
                    <a:pt x="1778887" y="985987"/>
                  </a:lnTo>
                  <a:lnTo>
                    <a:pt x="1782554" y="939263"/>
                  </a:lnTo>
                  <a:lnTo>
                    <a:pt x="1783791" y="891895"/>
                  </a:lnTo>
                  <a:lnTo>
                    <a:pt x="1782554" y="844527"/>
                  </a:lnTo>
                  <a:lnTo>
                    <a:pt x="1778887" y="797803"/>
                  </a:lnTo>
                  <a:lnTo>
                    <a:pt x="1772849" y="751785"/>
                  </a:lnTo>
                  <a:lnTo>
                    <a:pt x="1764503" y="706534"/>
                  </a:lnTo>
                  <a:lnTo>
                    <a:pt x="1753911" y="662112"/>
                  </a:lnTo>
                  <a:lnTo>
                    <a:pt x="1741134" y="618580"/>
                  </a:lnTo>
                  <a:lnTo>
                    <a:pt x="1726233" y="576001"/>
                  </a:lnTo>
                  <a:lnTo>
                    <a:pt x="1709271" y="534435"/>
                  </a:lnTo>
                  <a:lnTo>
                    <a:pt x="1690309" y="493945"/>
                  </a:lnTo>
                  <a:lnTo>
                    <a:pt x="1669408" y="454592"/>
                  </a:lnTo>
                  <a:lnTo>
                    <a:pt x="1646631" y="416437"/>
                  </a:lnTo>
                  <a:lnTo>
                    <a:pt x="1622038" y="379543"/>
                  </a:lnTo>
                  <a:lnTo>
                    <a:pt x="1595693" y="343971"/>
                  </a:lnTo>
                  <a:lnTo>
                    <a:pt x="1567655" y="309783"/>
                  </a:lnTo>
                  <a:lnTo>
                    <a:pt x="1537987" y="277039"/>
                  </a:lnTo>
                  <a:lnTo>
                    <a:pt x="1506751" y="245803"/>
                  </a:lnTo>
                  <a:lnTo>
                    <a:pt x="1474008" y="216135"/>
                  </a:lnTo>
                  <a:lnTo>
                    <a:pt x="1439819" y="188098"/>
                  </a:lnTo>
                  <a:lnTo>
                    <a:pt x="1404247" y="161752"/>
                  </a:lnTo>
                  <a:lnTo>
                    <a:pt x="1367353" y="137159"/>
                  </a:lnTo>
                  <a:lnTo>
                    <a:pt x="1329198" y="114382"/>
                  </a:lnTo>
                  <a:lnTo>
                    <a:pt x="1289845" y="93481"/>
                  </a:lnTo>
                  <a:lnTo>
                    <a:pt x="1249355" y="74519"/>
                  </a:lnTo>
                  <a:lnTo>
                    <a:pt x="1207789" y="57557"/>
                  </a:lnTo>
                  <a:lnTo>
                    <a:pt x="1165210" y="42657"/>
                  </a:lnTo>
                  <a:lnTo>
                    <a:pt x="1121678" y="29879"/>
                  </a:lnTo>
                  <a:lnTo>
                    <a:pt x="1077256" y="19287"/>
                  </a:lnTo>
                  <a:lnTo>
                    <a:pt x="1032005" y="10941"/>
                  </a:lnTo>
                  <a:lnTo>
                    <a:pt x="985987" y="4904"/>
                  </a:lnTo>
                  <a:lnTo>
                    <a:pt x="939263" y="1236"/>
                  </a:lnTo>
                  <a:lnTo>
                    <a:pt x="891895"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54" name="Google Shape;54;p1"/>
            <p:cNvPicPr preferRelativeResize="0"/>
            <p:nvPr/>
          </p:nvPicPr>
          <p:blipFill rotWithShape="1">
            <a:blip r:embed="rId4">
              <a:alphaModFix/>
            </a:blip>
            <a:srcRect b="0" l="0" r="0" t="0"/>
            <a:stretch/>
          </p:blipFill>
          <p:spPr>
            <a:xfrm>
              <a:off x="4772253" y="1457121"/>
              <a:ext cx="1725447" cy="1669719"/>
            </a:xfrm>
            <a:prstGeom prst="rect">
              <a:avLst/>
            </a:prstGeom>
            <a:noFill/>
            <a:ln>
              <a:noFill/>
            </a:ln>
          </p:spPr>
        </p:pic>
      </p:grpSp>
      <p:sp>
        <p:nvSpPr>
          <p:cNvPr id="55" name="Google Shape;55;p1"/>
          <p:cNvSpPr txBox="1"/>
          <p:nvPr/>
        </p:nvSpPr>
        <p:spPr>
          <a:xfrm>
            <a:off x="961342" y="4122216"/>
            <a:ext cx="593090" cy="39116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400"/>
              <a:buFont typeface="Arial"/>
              <a:buNone/>
            </a:pPr>
            <a:r>
              <a:rPr b="1" i="0" lang="en-US" sz="2400" u="none" cap="none" strike="noStrike">
                <a:solidFill>
                  <a:srgbClr val="2D5178"/>
                </a:solidFill>
                <a:latin typeface="Barlow"/>
                <a:ea typeface="Barlow"/>
                <a:cs typeface="Barlow"/>
                <a:sym typeface="Barlow"/>
              </a:rPr>
              <a:t>78%</a:t>
            </a:r>
            <a:endParaRPr b="0" i="0" sz="2400" u="none" cap="none" strike="noStrike">
              <a:solidFill>
                <a:srgbClr val="000000"/>
              </a:solidFill>
              <a:latin typeface="Barlow"/>
              <a:ea typeface="Barlow"/>
              <a:cs typeface="Barlow"/>
              <a:sym typeface="Barlow"/>
            </a:endParaRPr>
          </a:p>
        </p:txBody>
      </p:sp>
      <p:sp>
        <p:nvSpPr>
          <p:cNvPr id="56" name="Google Shape;56;p1"/>
          <p:cNvSpPr txBox="1"/>
          <p:nvPr/>
        </p:nvSpPr>
        <p:spPr>
          <a:xfrm>
            <a:off x="2670661" y="4122216"/>
            <a:ext cx="593090" cy="39116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400"/>
              <a:buFont typeface="Arial"/>
              <a:buNone/>
            </a:pPr>
            <a:r>
              <a:rPr b="1" i="0" lang="en-US" sz="2400" u="none" cap="none" strike="noStrike">
                <a:solidFill>
                  <a:srgbClr val="2D5178"/>
                </a:solidFill>
                <a:latin typeface="Barlow"/>
                <a:ea typeface="Barlow"/>
                <a:cs typeface="Barlow"/>
                <a:sym typeface="Barlow"/>
              </a:rPr>
              <a:t>87%</a:t>
            </a:r>
            <a:endParaRPr b="0" i="0" sz="2400" u="none" cap="none" strike="noStrike">
              <a:solidFill>
                <a:srgbClr val="000000"/>
              </a:solidFill>
              <a:latin typeface="Barlow"/>
              <a:ea typeface="Barlow"/>
              <a:cs typeface="Barlow"/>
              <a:sym typeface="Barlow"/>
            </a:endParaRPr>
          </a:p>
        </p:txBody>
      </p:sp>
      <p:grpSp>
        <p:nvGrpSpPr>
          <p:cNvPr id="57" name="Google Shape;57;p1"/>
          <p:cNvGrpSpPr/>
          <p:nvPr/>
        </p:nvGrpSpPr>
        <p:grpSpPr>
          <a:xfrm>
            <a:off x="2490750" y="3851909"/>
            <a:ext cx="952500" cy="952504"/>
            <a:chOff x="2490750" y="3851909"/>
            <a:chExt cx="952500" cy="952504"/>
          </a:xfrm>
        </p:grpSpPr>
        <p:sp>
          <p:nvSpPr>
            <p:cNvPr id="58" name="Google Shape;58;p1"/>
            <p:cNvSpPr/>
            <p:nvPr/>
          </p:nvSpPr>
          <p:spPr>
            <a:xfrm>
              <a:off x="2618690" y="3851909"/>
              <a:ext cx="348615" cy="187960"/>
            </a:xfrm>
            <a:custGeom>
              <a:rect b="b" l="l" r="r" t="t"/>
              <a:pathLst>
                <a:path extrusionOk="0" h="187960" w="348614">
                  <a:moveTo>
                    <a:pt x="348310" y="0"/>
                  </a:moveTo>
                  <a:lnTo>
                    <a:pt x="297968" y="2412"/>
                  </a:lnTo>
                  <a:lnTo>
                    <a:pt x="249388" y="9624"/>
                  </a:lnTo>
                  <a:lnTo>
                    <a:pt x="202660" y="21595"/>
                  </a:lnTo>
                  <a:lnTo>
                    <a:pt x="157876" y="38285"/>
                  </a:lnTo>
                  <a:lnTo>
                    <a:pt x="115127" y="59655"/>
                  </a:lnTo>
                  <a:lnTo>
                    <a:pt x="74504" y="85666"/>
                  </a:lnTo>
                  <a:lnTo>
                    <a:pt x="36098" y="116276"/>
                  </a:lnTo>
                  <a:lnTo>
                    <a:pt x="0" y="151447"/>
                  </a:lnTo>
                  <a:lnTo>
                    <a:pt x="38773" y="187604"/>
                  </a:lnTo>
                  <a:lnTo>
                    <a:pt x="73838" y="154063"/>
                  </a:lnTo>
                  <a:lnTo>
                    <a:pt x="112556" y="124680"/>
                  </a:lnTo>
                  <a:lnTo>
                    <a:pt x="154565" y="99821"/>
                  </a:lnTo>
                  <a:lnTo>
                    <a:pt x="199505" y="79850"/>
                  </a:lnTo>
                  <a:lnTo>
                    <a:pt x="247016" y="65132"/>
                  </a:lnTo>
                  <a:lnTo>
                    <a:pt x="296738" y="56034"/>
                  </a:lnTo>
                  <a:lnTo>
                    <a:pt x="348310" y="52920"/>
                  </a:lnTo>
                  <a:lnTo>
                    <a:pt x="348310"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 name="Google Shape;59;p1"/>
            <p:cNvSpPr/>
            <p:nvPr/>
          </p:nvSpPr>
          <p:spPr>
            <a:xfrm>
              <a:off x="2490750" y="3851913"/>
              <a:ext cx="952500" cy="952500"/>
            </a:xfrm>
            <a:custGeom>
              <a:rect b="b" l="l" r="r" t="t"/>
              <a:pathLst>
                <a:path extrusionOk="0" h="952500" w="952500">
                  <a:moveTo>
                    <a:pt x="476250" y="0"/>
                  </a:moveTo>
                  <a:lnTo>
                    <a:pt x="476250" y="52920"/>
                  </a:lnTo>
                  <a:lnTo>
                    <a:pt x="525620" y="55768"/>
                  </a:lnTo>
                  <a:lnTo>
                    <a:pt x="573318" y="64100"/>
                  </a:lnTo>
                  <a:lnTo>
                    <a:pt x="619024" y="77599"/>
                  </a:lnTo>
                  <a:lnTo>
                    <a:pt x="662423" y="95947"/>
                  </a:lnTo>
                  <a:lnTo>
                    <a:pt x="703195" y="118825"/>
                  </a:lnTo>
                  <a:lnTo>
                    <a:pt x="741024" y="145918"/>
                  </a:lnTo>
                  <a:lnTo>
                    <a:pt x="775592" y="176907"/>
                  </a:lnTo>
                  <a:lnTo>
                    <a:pt x="806581" y="211475"/>
                  </a:lnTo>
                  <a:lnTo>
                    <a:pt x="833674" y="249304"/>
                  </a:lnTo>
                  <a:lnTo>
                    <a:pt x="856552" y="290076"/>
                  </a:lnTo>
                  <a:lnTo>
                    <a:pt x="874900" y="333475"/>
                  </a:lnTo>
                  <a:lnTo>
                    <a:pt x="888399" y="379181"/>
                  </a:lnTo>
                  <a:lnTo>
                    <a:pt x="896731" y="426879"/>
                  </a:lnTo>
                  <a:lnTo>
                    <a:pt x="899579" y="476250"/>
                  </a:lnTo>
                  <a:lnTo>
                    <a:pt x="896731" y="525618"/>
                  </a:lnTo>
                  <a:lnTo>
                    <a:pt x="888399" y="573314"/>
                  </a:lnTo>
                  <a:lnTo>
                    <a:pt x="874900" y="619019"/>
                  </a:lnTo>
                  <a:lnTo>
                    <a:pt x="856552" y="662417"/>
                  </a:lnTo>
                  <a:lnTo>
                    <a:pt x="833674" y="703189"/>
                  </a:lnTo>
                  <a:lnTo>
                    <a:pt x="806581" y="741019"/>
                  </a:lnTo>
                  <a:lnTo>
                    <a:pt x="775592" y="775587"/>
                  </a:lnTo>
                  <a:lnTo>
                    <a:pt x="741024" y="806577"/>
                  </a:lnTo>
                  <a:lnTo>
                    <a:pt x="703195" y="833670"/>
                  </a:lnTo>
                  <a:lnTo>
                    <a:pt x="662423" y="856550"/>
                  </a:lnTo>
                  <a:lnTo>
                    <a:pt x="619024" y="874899"/>
                  </a:lnTo>
                  <a:lnTo>
                    <a:pt x="573318" y="888398"/>
                  </a:lnTo>
                  <a:lnTo>
                    <a:pt x="525620" y="896731"/>
                  </a:lnTo>
                  <a:lnTo>
                    <a:pt x="476250" y="899579"/>
                  </a:lnTo>
                  <a:lnTo>
                    <a:pt x="426879" y="896731"/>
                  </a:lnTo>
                  <a:lnTo>
                    <a:pt x="379181" y="888398"/>
                  </a:lnTo>
                  <a:lnTo>
                    <a:pt x="333475" y="874899"/>
                  </a:lnTo>
                  <a:lnTo>
                    <a:pt x="290076" y="856550"/>
                  </a:lnTo>
                  <a:lnTo>
                    <a:pt x="249304" y="833670"/>
                  </a:lnTo>
                  <a:lnTo>
                    <a:pt x="211475" y="806577"/>
                  </a:lnTo>
                  <a:lnTo>
                    <a:pt x="176907" y="775587"/>
                  </a:lnTo>
                  <a:lnTo>
                    <a:pt x="145918" y="741019"/>
                  </a:lnTo>
                  <a:lnTo>
                    <a:pt x="118825" y="703189"/>
                  </a:lnTo>
                  <a:lnTo>
                    <a:pt x="95947" y="662417"/>
                  </a:lnTo>
                  <a:lnTo>
                    <a:pt x="77599" y="619019"/>
                  </a:lnTo>
                  <a:lnTo>
                    <a:pt x="64100" y="573314"/>
                  </a:lnTo>
                  <a:lnTo>
                    <a:pt x="55768" y="525618"/>
                  </a:lnTo>
                  <a:lnTo>
                    <a:pt x="52920" y="476250"/>
                  </a:lnTo>
                  <a:lnTo>
                    <a:pt x="56450" y="421377"/>
                  </a:lnTo>
                  <a:lnTo>
                    <a:pt x="66745" y="368630"/>
                  </a:lnTo>
                  <a:lnTo>
                    <a:pt x="83361" y="318444"/>
                  </a:lnTo>
                  <a:lnTo>
                    <a:pt x="105856" y="271255"/>
                  </a:lnTo>
                  <a:lnTo>
                    <a:pt x="133787" y="227496"/>
                  </a:lnTo>
                  <a:lnTo>
                    <a:pt x="166712" y="187604"/>
                  </a:lnTo>
                  <a:lnTo>
                    <a:pt x="127939" y="151447"/>
                  </a:lnTo>
                  <a:lnTo>
                    <a:pt x="93740" y="191889"/>
                  </a:lnTo>
                  <a:lnTo>
                    <a:pt x="64919" y="234137"/>
                  </a:lnTo>
                  <a:lnTo>
                    <a:pt x="41435" y="278300"/>
                  </a:lnTo>
                  <a:lnTo>
                    <a:pt x="23243" y="324484"/>
                  </a:lnTo>
                  <a:lnTo>
                    <a:pt x="10301" y="372799"/>
                  </a:lnTo>
                  <a:lnTo>
                    <a:pt x="2568" y="423351"/>
                  </a:lnTo>
                  <a:lnTo>
                    <a:pt x="0" y="476250"/>
                  </a:lnTo>
                  <a:lnTo>
                    <a:pt x="2458" y="524944"/>
                  </a:lnTo>
                  <a:lnTo>
                    <a:pt x="9675" y="572232"/>
                  </a:lnTo>
                  <a:lnTo>
                    <a:pt x="21410" y="617873"/>
                  </a:lnTo>
                  <a:lnTo>
                    <a:pt x="37425" y="661629"/>
                  </a:lnTo>
                  <a:lnTo>
                    <a:pt x="57479" y="703260"/>
                  </a:lnTo>
                  <a:lnTo>
                    <a:pt x="81334" y="742527"/>
                  </a:lnTo>
                  <a:lnTo>
                    <a:pt x="108751" y="779190"/>
                  </a:lnTo>
                  <a:lnTo>
                    <a:pt x="139488" y="813011"/>
                  </a:lnTo>
                  <a:lnTo>
                    <a:pt x="173309" y="843748"/>
                  </a:lnTo>
                  <a:lnTo>
                    <a:pt x="209972" y="871165"/>
                  </a:lnTo>
                  <a:lnTo>
                    <a:pt x="249239" y="895020"/>
                  </a:lnTo>
                  <a:lnTo>
                    <a:pt x="290870" y="915074"/>
                  </a:lnTo>
                  <a:lnTo>
                    <a:pt x="334626" y="931089"/>
                  </a:lnTo>
                  <a:lnTo>
                    <a:pt x="380267" y="942824"/>
                  </a:lnTo>
                  <a:lnTo>
                    <a:pt x="427555" y="950041"/>
                  </a:lnTo>
                  <a:lnTo>
                    <a:pt x="476250" y="952500"/>
                  </a:lnTo>
                  <a:lnTo>
                    <a:pt x="524944" y="950041"/>
                  </a:lnTo>
                  <a:lnTo>
                    <a:pt x="572232" y="942824"/>
                  </a:lnTo>
                  <a:lnTo>
                    <a:pt x="617873" y="931089"/>
                  </a:lnTo>
                  <a:lnTo>
                    <a:pt x="661629" y="915074"/>
                  </a:lnTo>
                  <a:lnTo>
                    <a:pt x="703260" y="895020"/>
                  </a:lnTo>
                  <a:lnTo>
                    <a:pt x="742527" y="871165"/>
                  </a:lnTo>
                  <a:lnTo>
                    <a:pt x="779190" y="843748"/>
                  </a:lnTo>
                  <a:lnTo>
                    <a:pt x="813011" y="813011"/>
                  </a:lnTo>
                  <a:lnTo>
                    <a:pt x="843748" y="779190"/>
                  </a:lnTo>
                  <a:lnTo>
                    <a:pt x="871165" y="742527"/>
                  </a:lnTo>
                  <a:lnTo>
                    <a:pt x="895020" y="703260"/>
                  </a:lnTo>
                  <a:lnTo>
                    <a:pt x="915074" y="661629"/>
                  </a:lnTo>
                  <a:lnTo>
                    <a:pt x="931089" y="617873"/>
                  </a:lnTo>
                  <a:lnTo>
                    <a:pt x="942824" y="572232"/>
                  </a:lnTo>
                  <a:lnTo>
                    <a:pt x="950041" y="524944"/>
                  </a:lnTo>
                  <a:lnTo>
                    <a:pt x="952500" y="476250"/>
                  </a:lnTo>
                  <a:lnTo>
                    <a:pt x="950041" y="427555"/>
                  </a:lnTo>
                  <a:lnTo>
                    <a:pt x="942824" y="380267"/>
                  </a:lnTo>
                  <a:lnTo>
                    <a:pt x="931089" y="334626"/>
                  </a:lnTo>
                  <a:lnTo>
                    <a:pt x="915074" y="290870"/>
                  </a:lnTo>
                  <a:lnTo>
                    <a:pt x="895020" y="249239"/>
                  </a:lnTo>
                  <a:lnTo>
                    <a:pt x="871165" y="209972"/>
                  </a:lnTo>
                  <a:lnTo>
                    <a:pt x="843748" y="173309"/>
                  </a:lnTo>
                  <a:lnTo>
                    <a:pt x="813011" y="139488"/>
                  </a:lnTo>
                  <a:lnTo>
                    <a:pt x="779190" y="108751"/>
                  </a:lnTo>
                  <a:lnTo>
                    <a:pt x="742527" y="81334"/>
                  </a:lnTo>
                  <a:lnTo>
                    <a:pt x="703260" y="57479"/>
                  </a:lnTo>
                  <a:lnTo>
                    <a:pt x="661629" y="37425"/>
                  </a:lnTo>
                  <a:lnTo>
                    <a:pt x="617873" y="21410"/>
                  </a:lnTo>
                  <a:lnTo>
                    <a:pt x="572232" y="9675"/>
                  </a:lnTo>
                  <a:lnTo>
                    <a:pt x="524944" y="2458"/>
                  </a:lnTo>
                  <a:lnTo>
                    <a:pt x="47625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60" name="Google Shape;60;p1"/>
          <p:cNvGrpSpPr/>
          <p:nvPr/>
        </p:nvGrpSpPr>
        <p:grpSpPr>
          <a:xfrm>
            <a:off x="781560" y="3851909"/>
            <a:ext cx="952500" cy="952504"/>
            <a:chOff x="781560" y="3851909"/>
            <a:chExt cx="952500" cy="952504"/>
          </a:xfrm>
        </p:grpSpPr>
        <p:sp>
          <p:nvSpPr>
            <p:cNvPr id="61" name="Google Shape;61;p1"/>
            <p:cNvSpPr/>
            <p:nvPr/>
          </p:nvSpPr>
          <p:spPr>
            <a:xfrm>
              <a:off x="788799" y="3851909"/>
              <a:ext cx="469265" cy="403225"/>
            </a:xfrm>
            <a:custGeom>
              <a:rect b="b" l="l" r="r" t="t"/>
              <a:pathLst>
                <a:path extrusionOk="0" h="403225" w="469265">
                  <a:moveTo>
                    <a:pt x="469011" y="0"/>
                  </a:moveTo>
                  <a:lnTo>
                    <a:pt x="419977" y="2497"/>
                  </a:lnTo>
                  <a:lnTo>
                    <a:pt x="372257" y="9838"/>
                  </a:lnTo>
                  <a:lnTo>
                    <a:pt x="326120" y="21797"/>
                  </a:lnTo>
                  <a:lnTo>
                    <a:pt x="281834" y="38148"/>
                  </a:lnTo>
                  <a:lnTo>
                    <a:pt x="239669" y="58665"/>
                  </a:lnTo>
                  <a:lnTo>
                    <a:pt x="199894" y="83123"/>
                  </a:lnTo>
                  <a:lnTo>
                    <a:pt x="162777" y="111296"/>
                  </a:lnTo>
                  <a:lnTo>
                    <a:pt x="128588" y="142958"/>
                  </a:lnTo>
                  <a:lnTo>
                    <a:pt x="97596" y="177882"/>
                  </a:lnTo>
                  <a:lnTo>
                    <a:pt x="70069" y="215844"/>
                  </a:lnTo>
                  <a:lnTo>
                    <a:pt x="46277" y="256617"/>
                  </a:lnTo>
                  <a:lnTo>
                    <a:pt x="26489" y="299976"/>
                  </a:lnTo>
                  <a:lnTo>
                    <a:pt x="10973" y="345695"/>
                  </a:lnTo>
                  <a:lnTo>
                    <a:pt x="0" y="393547"/>
                  </a:lnTo>
                  <a:lnTo>
                    <a:pt x="52171" y="402755"/>
                  </a:lnTo>
                  <a:lnTo>
                    <a:pt x="62616" y="357784"/>
                  </a:lnTo>
                  <a:lnTo>
                    <a:pt x="77696" y="314788"/>
                  </a:lnTo>
                  <a:lnTo>
                    <a:pt x="97130" y="274048"/>
                  </a:lnTo>
                  <a:lnTo>
                    <a:pt x="120637" y="235847"/>
                  </a:lnTo>
                  <a:lnTo>
                    <a:pt x="147934" y="200469"/>
                  </a:lnTo>
                  <a:lnTo>
                    <a:pt x="178742" y="168194"/>
                  </a:lnTo>
                  <a:lnTo>
                    <a:pt x="212777" y="139306"/>
                  </a:lnTo>
                  <a:lnTo>
                    <a:pt x="249758" y="114088"/>
                  </a:lnTo>
                  <a:lnTo>
                    <a:pt x="289405" y="92821"/>
                  </a:lnTo>
                  <a:lnTo>
                    <a:pt x="331435" y="75788"/>
                  </a:lnTo>
                  <a:lnTo>
                    <a:pt x="375566" y="63272"/>
                  </a:lnTo>
                  <a:lnTo>
                    <a:pt x="421519" y="55555"/>
                  </a:lnTo>
                  <a:lnTo>
                    <a:pt x="469011" y="52920"/>
                  </a:lnTo>
                  <a:lnTo>
                    <a:pt x="469011"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 name="Google Shape;62;p1"/>
            <p:cNvSpPr/>
            <p:nvPr/>
          </p:nvSpPr>
          <p:spPr>
            <a:xfrm>
              <a:off x="781560" y="3851913"/>
              <a:ext cx="952500" cy="952500"/>
            </a:xfrm>
            <a:custGeom>
              <a:rect b="b" l="l" r="r" t="t"/>
              <a:pathLst>
                <a:path extrusionOk="0" h="952500" w="952500">
                  <a:moveTo>
                    <a:pt x="476250" y="0"/>
                  </a:moveTo>
                  <a:lnTo>
                    <a:pt x="476250" y="52920"/>
                  </a:lnTo>
                  <a:lnTo>
                    <a:pt x="525618" y="55768"/>
                  </a:lnTo>
                  <a:lnTo>
                    <a:pt x="573314" y="64100"/>
                  </a:lnTo>
                  <a:lnTo>
                    <a:pt x="619019" y="77599"/>
                  </a:lnTo>
                  <a:lnTo>
                    <a:pt x="662417" y="95947"/>
                  </a:lnTo>
                  <a:lnTo>
                    <a:pt x="703189" y="118825"/>
                  </a:lnTo>
                  <a:lnTo>
                    <a:pt x="741019" y="145918"/>
                  </a:lnTo>
                  <a:lnTo>
                    <a:pt x="775587" y="176907"/>
                  </a:lnTo>
                  <a:lnTo>
                    <a:pt x="806577" y="211475"/>
                  </a:lnTo>
                  <a:lnTo>
                    <a:pt x="833670" y="249304"/>
                  </a:lnTo>
                  <a:lnTo>
                    <a:pt x="856550" y="290076"/>
                  </a:lnTo>
                  <a:lnTo>
                    <a:pt x="874899" y="333475"/>
                  </a:lnTo>
                  <a:lnTo>
                    <a:pt x="888398" y="379181"/>
                  </a:lnTo>
                  <a:lnTo>
                    <a:pt x="896731" y="426879"/>
                  </a:lnTo>
                  <a:lnTo>
                    <a:pt x="899579" y="476250"/>
                  </a:lnTo>
                  <a:lnTo>
                    <a:pt x="896731" y="525618"/>
                  </a:lnTo>
                  <a:lnTo>
                    <a:pt x="888398" y="573314"/>
                  </a:lnTo>
                  <a:lnTo>
                    <a:pt x="874899" y="619019"/>
                  </a:lnTo>
                  <a:lnTo>
                    <a:pt x="856550" y="662417"/>
                  </a:lnTo>
                  <a:lnTo>
                    <a:pt x="833670" y="703189"/>
                  </a:lnTo>
                  <a:lnTo>
                    <a:pt x="806577" y="741019"/>
                  </a:lnTo>
                  <a:lnTo>
                    <a:pt x="775587" y="775587"/>
                  </a:lnTo>
                  <a:lnTo>
                    <a:pt x="741019" y="806577"/>
                  </a:lnTo>
                  <a:lnTo>
                    <a:pt x="703189" y="833670"/>
                  </a:lnTo>
                  <a:lnTo>
                    <a:pt x="662417" y="856550"/>
                  </a:lnTo>
                  <a:lnTo>
                    <a:pt x="619019" y="874899"/>
                  </a:lnTo>
                  <a:lnTo>
                    <a:pt x="573314" y="888398"/>
                  </a:lnTo>
                  <a:lnTo>
                    <a:pt x="525618" y="896731"/>
                  </a:lnTo>
                  <a:lnTo>
                    <a:pt x="476250" y="899579"/>
                  </a:lnTo>
                  <a:lnTo>
                    <a:pt x="426879" y="896731"/>
                  </a:lnTo>
                  <a:lnTo>
                    <a:pt x="379181" y="888398"/>
                  </a:lnTo>
                  <a:lnTo>
                    <a:pt x="333475" y="874899"/>
                  </a:lnTo>
                  <a:lnTo>
                    <a:pt x="290076" y="856550"/>
                  </a:lnTo>
                  <a:lnTo>
                    <a:pt x="249304" y="833670"/>
                  </a:lnTo>
                  <a:lnTo>
                    <a:pt x="211475" y="806577"/>
                  </a:lnTo>
                  <a:lnTo>
                    <a:pt x="176907" y="775587"/>
                  </a:lnTo>
                  <a:lnTo>
                    <a:pt x="145918" y="741019"/>
                  </a:lnTo>
                  <a:lnTo>
                    <a:pt x="118825" y="703189"/>
                  </a:lnTo>
                  <a:lnTo>
                    <a:pt x="95947" y="662417"/>
                  </a:lnTo>
                  <a:lnTo>
                    <a:pt x="77599" y="619019"/>
                  </a:lnTo>
                  <a:lnTo>
                    <a:pt x="64100" y="573314"/>
                  </a:lnTo>
                  <a:lnTo>
                    <a:pt x="55768" y="525618"/>
                  </a:lnTo>
                  <a:lnTo>
                    <a:pt x="52920" y="476250"/>
                  </a:lnTo>
                  <a:lnTo>
                    <a:pt x="53345" y="457542"/>
                  </a:lnTo>
                  <a:lnTo>
                    <a:pt x="54594" y="439050"/>
                  </a:lnTo>
                  <a:lnTo>
                    <a:pt x="56628" y="420784"/>
                  </a:lnTo>
                  <a:lnTo>
                    <a:pt x="59410" y="402755"/>
                  </a:lnTo>
                  <a:lnTo>
                    <a:pt x="7239" y="393547"/>
                  </a:lnTo>
                  <a:lnTo>
                    <a:pt x="3793" y="415147"/>
                  </a:lnTo>
                  <a:lnTo>
                    <a:pt x="1562" y="434722"/>
                  </a:lnTo>
                  <a:lnTo>
                    <a:pt x="359" y="454385"/>
                  </a:lnTo>
                  <a:lnTo>
                    <a:pt x="0" y="476250"/>
                  </a:lnTo>
                  <a:lnTo>
                    <a:pt x="2458" y="524944"/>
                  </a:lnTo>
                  <a:lnTo>
                    <a:pt x="9675" y="572232"/>
                  </a:lnTo>
                  <a:lnTo>
                    <a:pt x="21410" y="617873"/>
                  </a:lnTo>
                  <a:lnTo>
                    <a:pt x="37425" y="661629"/>
                  </a:lnTo>
                  <a:lnTo>
                    <a:pt x="57479" y="703260"/>
                  </a:lnTo>
                  <a:lnTo>
                    <a:pt x="81334" y="742527"/>
                  </a:lnTo>
                  <a:lnTo>
                    <a:pt x="108751" y="779190"/>
                  </a:lnTo>
                  <a:lnTo>
                    <a:pt x="139488" y="813011"/>
                  </a:lnTo>
                  <a:lnTo>
                    <a:pt x="173309" y="843748"/>
                  </a:lnTo>
                  <a:lnTo>
                    <a:pt x="209972" y="871165"/>
                  </a:lnTo>
                  <a:lnTo>
                    <a:pt x="249239" y="895020"/>
                  </a:lnTo>
                  <a:lnTo>
                    <a:pt x="290870" y="915074"/>
                  </a:lnTo>
                  <a:lnTo>
                    <a:pt x="334626" y="931089"/>
                  </a:lnTo>
                  <a:lnTo>
                    <a:pt x="380267" y="942824"/>
                  </a:lnTo>
                  <a:lnTo>
                    <a:pt x="427555" y="950041"/>
                  </a:lnTo>
                  <a:lnTo>
                    <a:pt x="476250" y="952500"/>
                  </a:lnTo>
                  <a:lnTo>
                    <a:pt x="524944" y="950041"/>
                  </a:lnTo>
                  <a:lnTo>
                    <a:pt x="572232" y="942824"/>
                  </a:lnTo>
                  <a:lnTo>
                    <a:pt x="617873" y="931089"/>
                  </a:lnTo>
                  <a:lnTo>
                    <a:pt x="661629" y="915074"/>
                  </a:lnTo>
                  <a:lnTo>
                    <a:pt x="703260" y="895020"/>
                  </a:lnTo>
                  <a:lnTo>
                    <a:pt x="742527" y="871165"/>
                  </a:lnTo>
                  <a:lnTo>
                    <a:pt x="779190" y="843748"/>
                  </a:lnTo>
                  <a:lnTo>
                    <a:pt x="813011" y="813011"/>
                  </a:lnTo>
                  <a:lnTo>
                    <a:pt x="843748" y="779190"/>
                  </a:lnTo>
                  <a:lnTo>
                    <a:pt x="871165" y="742527"/>
                  </a:lnTo>
                  <a:lnTo>
                    <a:pt x="895020" y="703260"/>
                  </a:lnTo>
                  <a:lnTo>
                    <a:pt x="915074" y="661629"/>
                  </a:lnTo>
                  <a:lnTo>
                    <a:pt x="931089" y="617873"/>
                  </a:lnTo>
                  <a:lnTo>
                    <a:pt x="942824" y="572232"/>
                  </a:lnTo>
                  <a:lnTo>
                    <a:pt x="950041" y="524944"/>
                  </a:lnTo>
                  <a:lnTo>
                    <a:pt x="952500" y="476250"/>
                  </a:lnTo>
                  <a:lnTo>
                    <a:pt x="950041" y="427555"/>
                  </a:lnTo>
                  <a:lnTo>
                    <a:pt x="942824" y="380267"/>
                  </a:lnTo>
                  <a:lnTo>
                    <a:pt x="931089" y="334626"/>
                  </a:lnTo>
                  <a:lnTo>
                    <a:pt x="915074" y="290870"/>
                  </a:lnTo>
                  <a:lnTo>
                    <a:pt x="895020" y="249239"/>
                  </a:lnTo>
                  <a:lnTo>
                    <a:pt x="871165" y="209972"/>
                  </a:lnTo>
                  <a:lnTo>
                    <a:pt x="843748" y="173309"/>
                  </a:lnTo>
                  <a:lnTo>
                    <a:pt x="813011" y="139488"/>
                  </a:lnTo>
                  <a:lnTo>
                    <a:pt x="779190" y="108751"/>
                  </a:lnTo>
                  <a:lnTo>
                    <a:pt x="742527" y="81334"/>
                  </a:lnTo>
                  <a:lnTo>
                    <a:pt x="703260" y="57479"/>
                  </a:lnTo>
                  <a:lnTo>
                    <a:pt x="661629" y="37425"/>
                  </a:lnTo>
                  <a:lnTo>
                    <a:pt x="617873" y="21410"/>
                  </a:lnTo>
                  <a:lnTo>
                    <a:pt x="572232" y="9675"/>
                  </a:lnTo>
                  <a:lnTo>
                    <a:pt x="524944" y="2458"/>
                  </a:lnTo>
                  <a:lnTo>
                    <a:pt x="47625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63" name="Google Shape;63;p1"/>
          <p:cNvSpPr/>
          <p:nvPr/>
        </p:nvSpPr>
        <p:spPr>
          <a:xfrm>
            <a:off x="0" y="9199371"/>
            <a:ext cx="7767955" cy="859155"/>
          </a:xfrm>
          <a:custGeom>
            <a:rect b="b" l="l" r="r" t="t"/>
            <a:pathLst>
              <a:path extrusionOk="0" h="859154" w="7767955">
                <a:moveTo>
                  <a:pt x="0" y="859027"/>
                </a:moveTo>
                <a:lnTo>
                  <a:pt x="0" y="0"/>
                </a:lnTo>
                <a:lnTo>
                  <a:pt x="7767929" y="0"/>
                </a:lnTo>
                <a:lnTo>
                  <a:pt x="7767929" y="859027"/>
                </a:lnTo>
                <a:lnTo>
                  <a:pt x="0" y="859027"/>
                </a:lnTo>
                <a:close/>
              </a:path>
            </a:pathLst>
          </a:custGeom>
          <a:solidFill>
            <a:srgbClr val="5952A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64" name="Google Shape;64;p1"/>
          <p:cNvGrpSpPr/>
          <p:nvPr/>
        </p:nvGrpSpPr>
        <p:grpSpPr>
          <a:xfrm>
            <a:off x="290233" y="140031"/>
            <a:ext cx="3683847" cy="612140"/>
            <a:chOff x="290233" y="140031"/>
            <a:chExt cx="3683847" cy="612140"/>
          </a:xfrm>
        </p:grpSpPr>
        <p:sp>
          <p:nvSpPr>
            <p:cNvPr id="65" name="Google Shape;65;p1"/>
            <p:cNvSpPr/>
            <p:nvPr/>
          </p:nvSpPr>
          <p:spPr>
            <a:xfrm>
              <a:off x="2509062" y="211658"/>
              <a:ext cx="56515" cy="245110"/>
            </a:xfrm>
            <a:custGeom>
              <a:rect b="b" l="l" r="r" t="t"/>
              <a:pathLst>
                <a:path extrusionOk="0" h="245109" w="56514">
                  <a:moveTo>
                    <a:pt x="55994" y="0"/>
                  </a:moveTo>
                  <a:lnTo>
                    <a:pt x="0" y="0"/>
                  </a:lnTo>
                  <a:lnTo>
                    <a:pt x="0" y="244881"/>
                  </a:lnTo>
                  <a:lnTo>
                    <a:pt x="55994" y="244881"/>
                  </a:lnTo>
                  <a:lnTo>
                    <a:pt x="55994"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66" name="Google Shape;66;p1"/>
            <p:cNvPicPr preferRelativeResize="0"/>
            <p:nvPr/>
          </p:nvPicPr>
          <p:blipFill rotWithShape="1">
            <a:blip r:embed="rId5">
              <a:alphaModFix/>
            </a:blip>
            <a:srcRect b="0" l="0" r="0" t="0"/>
            <a:stretch/>
          </p:blipFill>
          <p:spPr>
            <a:xfrm>
              <a:off x="2597657" y="263757"/>
              <a:ext cx="190296" cy="192786"/>
            </a:xfrm>
            <a:prstGeom prst="rect">
              <a:avLst/>
            </a:prstGeom>
            <a:noFill/>
            <a:ln>
              <a:noFill/>
            </a:ln>
          </p:spPr>
        </p:pic>
        <p:pic>
          <p:nvPicPr>
            <p:cNvPr id="67" name="Google Shape;67;p1"/>
            <p:cNvPicPr preferRelativeResize="0"/>
            <p:nvPr/>
          </p:nvPicPr>
          <p:blipFill rotWithShape="1">
            <a:blip r:embed="rId6">
              <a:alphaModFix/>
            </a:blip>
            <a:srcRect b="0" l="0" r="0" t="0"/>
            <a:stretch/>
          </p:blipFill>
          <p:spPr>
            <a:xfrm>
              <a:off x="2815222" y="263403"/>
              <a:ext cx="160185" cy="195262"/>
            </a:xfrm>
            <a:prstGeom prst="rect">
              <a:avLst/>
            </a:prstGeom>
            <a:noFill/>
            <a:ln>
              <a:noFill/>
            </a:ln>
          </p:spPr>
        </p:pic>
        <p:sp>
          <p:nvSpPr>
            <p:cNvPr id="68" name="Google Shape;68;p1"/>
            <p:cNvSpPr/>
            <p:nvPr/>
          </p:nvSpPr>
          <p:spPr>
            <a:xfrm>
              <a:off x="3001924" y="184390"/>
              <a:ext cx="760730" cy="272415"/>
            </a:xfrm>
            <a:custGeom>
              <a:rect b="b" l="l" r="r" t="t"/>
              <a:pathLst>
                <a:path extrusionOk="0" h="272415" w="760729">
                  <a:moveTo>
                    <a:pt x="124421" y="81318"/>
                  </a:moveTo>
                  <a:lnTo>
                    <a:pt x="89319" y="81318"/>
                  </a:lnTo>
                  <a:lnTo>
                    <a:pt x="89319" y="26708"/>
                  </a:lnTo>
                  <a:lnTo>
                    <a:pt x="35102" y="26708"/>
                  </a:lnTo>
                  <a:lnTo>
                    <a:pt x="35102" y="81318"/>
                  </a:lnTo>
                  <a:lnTo>
                    <a:pt x="0" y="81318"/>
                  </a:lnTo>
                  <a:lnTo>
                    <a:pt x="0" y="119418"/>
                  </a:lnTo>
                  <a:lnTo>
                    <a:pt x="35102" y="119418"/>
                  </a:lnTo>
                  <a:lnTo>
                    <a:pt x="35102" y="271818"/>
                  </a:lnTo>
                  <a:lnTo>
                    <a:pt x="89319" y="271818"/>
                  </a:lnTo>
                  <a:lnTo>
                    <a:pt x="89319" y="119418"/>
                  </a:lnTo>
                  <a:lnTo>
                    <a:pt x="124421" y="119418"/>
                  </a:lnTo>
                  <a:lnTo>
                    <a:pt x="124421" y="81318"/>
                  </a:lnTo>
                  <a:close/>
                </a:path>
                <a:path extrusionOk="0" h="272415" w="760729">
                  <a:moveTo>
                    <a:pt x="214782" y="27279"/>
                  </a:moveTo>
                  <a:lnTo>
                    <a:pt x="212826" y="16281"/>
                  </a:lnTo>
                  <a:lnTo>
                    <a:pt x="207340" y="7658"/>
                  </a:lnTo>
                  <a:lnTo>
                    <a:pt x="198932" y="2019"/>
                  </a:lnTo>
                  <a:lnTo>
                    <a:pt x="188201" y="0"/>
                  </a:lnTo>
                  <a:lnTo>
                    <a:pt x="177469" y="2019"/>
                  </a:lnTo>
                  <a:lnTo>
                    <a:pt x="169062" y="7658"/>
                  </a:lnTo>
                  <a:lnTo>
                    <a:pt x="163576" y="16281"/>
                  </a:lnTo>
                  <a:lnTo>
                    <a:pt x="161620" y="27279"/>
                  </a:lnTo>
                  <a:lnTo>
                    <a:pt x="163576" y="38125"/>
                  </a:lnTo>
                  <a:lnTo>
                    <a:pt x="169062" y="46774"/>
                  </a:lnTo>
                  <a:lnTo>
                    <a:pt x="177469" y="52501"/>
                  </a:lnTo>
                  <a:lnTo>
                    <a:pt x="188201" y="54571"/>
                  </a:lnTo>
                  <a:lnTo>
                    <a:pt x="198932" y="52501"/>
                  </a:lnTo>
                  <a:lnTo>
                    <a:pt x="207340" y="46774"/>
                  </a:lnTo>
                  <a:lnTo>
                    <a:pt x="212826" y="38125"/>
                  </a:lnTo>
                  <a:lnTo>
                    <a:pt x="214782" y="27279"/>
                  </a:lnTo>
                  <a:close/>
                </a:path>
                <a:path extrusionOk="0" h="272415" w="760729">
                  <a:moveTo>
                    <a:pt x="215493" y="81508"/>
                  </a:moveTo>
                  <a:lnTo>
                    <a:pt x="160921" y="81508"/>
                  </a:lnTo>
                  <a:lnTo>
                    <a:pt x="160921" y="272161"/>
                  </a:lnTo>
                  <a:lnTo>
                    <a:pt x="215493" y="272161"/>
                  </a:lnTo>
                  <a:lnTo>
                    <a:pt x="215493" y="81508"/>
                  </a:lnTo>
                  <a:close/>
                </a:path>
                <a:path extrusionOk="0" h="272415" w="760729">
                  <a:moveTo>
                    <a:pt x="377583" y="81318"/>
                  </a:moveTo>
                  <a:lnTo>
                    <a:pt x="342480" y="81318"/>
                  </a:lnTo>
                  <a:lnTo>
                    <a:pt x="342480" y="26708"/>
                  </a:lnTo>
                  <a:lnTo>
                    <a:pt x="288264" y="26708"/>
                  </a:lnTo>
                  <a:lnTo>
                    <a:pt x="288264" y="81318"/>
                  </a:lnTo>
                  <a:lnTo>
                    <a:pt x="253161" y="81318"/>
                  </a:lnTo>
                  <a:lnTo>
                    <a:pt x="253161" y="119418"/>
                  </a:lnTo>
                  <a:lnTo>
                    <a:pt x="288264" y="119418"/>
                  </a:lnTo>
                  <a:lnTo>
                    <a:pt x="288264" y="271818"/>
                  </a:lnTo>
                  <a:lnTo>
                    <a:pt x="342480" y="271818"/>
                  </a:lnTo>
                  <a:lnTo>
                    <a:pt x="342480" y="119418"/>
                  </a:lnTo>
                  <a:lnTo>
                    <a:pt x="377583" y="119418"/>
                  </a:lnTo>
                  <a:lnTo>
                    <a:pt x="377583" y="81318"/>
                  </a:lnTo>
                  <a:close/>
                </a:path>
                <a:path extrusionOk="0" h="272415" w="760729">
                  <a:moveTo>
                    <a:pt x="760222" y="81318"/>
                  </a:moveTo>
                  <a:lnTo>
                    <a:pt x="725119" y="81318"/>
                  </a:lnTo>
                  <a:lnTo>
                    <a:pt x="725119" y="26708"/>
                  </a:lnTo>
                  <a:lnTo>
                    <a:pt x="670902" y="26708"/>
                  </a:lnTo>
                  <a:lnTo>
                    <a:pt x="670902" y="81318"/>
                  </a:lnTo>
                  <a:lnTo>
                    <a:pt x="635800" y="81318"/>
                  </a:lnTo>
                  <a:lnTo>
                    <a:pt x="635800" y="119418"/>
                  </a:lnTo>
                  <a:lnTo>
                    <a:pt x="670902" y="119418"/>
                  </a:lnTo>
                  <a:lnTo>
                    <a:pt x="670902" y="271818"/>
                  </a:lnTo>
                  <a:lnTo>
                    <a:pt x="725119" y="271818"/>
                  </a:lnTo>
                  <a:lnTo>
                    <a:pt x="725119" y="119418"/>
                  </a:lnTo>
                  <a:lnTo>
                    <a:pt x="760222" y="119418"/>
                  </a:lnTo>
                  <a:lnTo>
                    <a:pt x="760222" y="81318"/>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69" name="Google Shape;69;p1"/>
            <p:cNvPicPr preferRelativeResize="0"/>
            <p:nvPr/>
          </p:nvPicPr>
          <p:blipFill rotWithShape="1">
            <a:blip r:embed="rId7">
              <a:alphaModFix/>
            </a:blip>
            <a:srcRect b="0" l="0" r="0" t="0"/>
            <a:stretch/>
          </p:blipFill>
          <p:spPr>
            <a:xfrm>
              <a:off x="3415145" y="265880"/>
              <a:ext cx="186753" cy="192785"/>
            </a:xfrm>
            <a:prstGeom prst="rect">
              <a:avLst/>
            </a:prstGeom>
            <a:noFill/>
            <a:ln>
              <a:noFill/>
            </a:ln>
          </p:spPr>
        </p:pic>
        <p:pic>
          <p:nvPicPr>
            <p:cNvPr id="70" name="Google Shape;70;p1"/>
            <p:cNvPicPr preferRelativeResize="0"/>
            <p:nvPr/>
          </p:nvPicPr>
          <p:blipFill rotWithShape="1">
            <a:blip r:embed="rId8">
              <a:alphaModFix/>
            </a:blip>
            <a:srcRect b="0" l="0" r="0" t="0"/>
            <a:stretch/>
          </p:blipFill>
          <p:spPr>
            <a:xfrm>
              <a:off x="3776818" y="264107"/>
              <a:ext cx="191719" cy="194551"/>
            </a:xfrm>
            <a:prstGeom prst="rect">
              <a:avLst/>
            </a:prstGeom>
            <a:noFill/>
            <a:ln>
              <a:noFill/>
            </a:ln>
          </p:spPr>
        </p:pic>
        <p:pic>
          <p:nvPicPr>
            <p:cNvPr id="71" name="Google Shape;71;p1"/>
            <p:cNvPicPr preferRelativeResize="0"/>
            <p:nvPr/>
          </p:nvPicPr>
          <p:blipFill rotWithShape="1">
            <a:blip r:embed="rId9">
              <a:alphaModFix/>
            </a:blip>
            <a:srcRect b="0" l="0" r="0" t="0"/>
            <a:stretch/>
          </p:blipFill>
          <p:spPr>
            <a:xfrm>
              <a:off x="995384" y="206698"/>
              <a:ext cx="2978696" cy="483716"/>
            </a:xfrm>
            <a:prstGeom prst="rect">
              <a:avLst/>
            </a:prstGeom>
            <a:noFill/>
            <a:ln>
              <a:noFill/>
            </a:ln>
          </p:spPr>
        </p:pic>
        <p:sp>
          <p:nvSpPr>
            <p:cNvPr id="72" name="Google Shape;72;p1"/>
            <p:cNvSpPr/>
            <p:nvPr/>
          </p:nvSpPr>
          <p:spPr>
            <a:xfrm>
              <a:off x="290233" y="140031"/>
              <a:ext cx="612775" cy="612140"/>
            </a:xfrm>
            <a:custGeom>
              <a:rect b="b" l="l" r="r" t="t"/>
              <a:pathLst>
                <a:path extrusionOk="0" h="612140" w="612775">
                  <a:moveTo>
                    <a:pt x="147104" y="259079"/>
                  </a:moveTo>
                  <a:lnTo>
                    <a:pt x="100177" y="259079"/>
                  </a:lnTo>
                  <a:lnTo>
                    <a:pt x="100545" y="262889"/>
                  </a:lnTo>
                  <a:lnTo>
                    <a:pt x="101053" y="266699"/>
                  </a:lnTo>
                  <a:lnTo>
                    <a:pt x="101358" y="267969"/>
                  </a:lnTo>
                  <a:lnTo>
                    <a:pt x="101726" y="270509"/>
                  </a:lnTo>
                  <a:lnTo>
                    <a:pt x="103812" y="280669"/>
                  </a:lnTo>
                  <a:lnTo>
                    <a:pt x="106905" y="290829"/>
                  </a:lnTo>
                  <a:lnTo>
                    <a:pt x="111203" y="302259"/>
                  </a:lnTo>
                  <a:lnTo>
                    <a:pt x="116903" y="314959"/>
                  </a:lnTo>
                  <a:lnTo>
                    <a:pt x="112566" y="323849"/>
                  </a:lnTo>
                  <a:lnTo>
                    <a:pt x="101206" y="363219"/>
                  </a:lnTo>
                  <a:lnTo>
                    <a:pt x="100195" y="377189"/>
                  </a:lnTo>
                  <a:lnTo>
                    <a:pt x="100412" y="389889"/>
                  </a:lnTo>
                  <a:lnTo>
                    <a:pt x="113296" y="435609"/>
                  </a:lnTo>
                  <a:lnTo>
                    <a:pt x="134738" y="467359"/>
                  </a:lnTo>
                  <a:lnTo>
                    <a:pt x="186314" y="501649"/>
                  </a:lnTo>
                  <a:lnTo>
                    <a:pt x="210921" y="509269"/>
                  </a:lnTo>
                  <a:lnTo>
                    <a:pt x="203604" y="513079"/>
                  </a:lnTo>
                  <a:lnTo>
                    <a:pt x="179279" y="548639"/>
                  </a:lnTo>
                  <a:lnTo>
                    <a:pt x="178505" y="558799"/>
                  </a:lnTo>
                  <a:lnTo>
                    <a:pt x="178595" y="563879"/>
                  </a:lnTo>
                  <a:lnTo>
                    <a:pt x="203781" y="604519"/>
                  </a:lnTo>
                  <a:lnTo>
                    <a:pt x="228993" y="612139"/>
                  </a:lnTo>
                  <a:lnTo>
                    <a:pt x="250143" y="609599"/>
                  </a:lnTo>
                  <a:lnTo>
                    <a:pt x="267890" y="599439"/>
                  </a:lnTo>
                  <a:lnTo>
                    <a:pt x="280403" y="582929"/>
                  </a:lnTo>
                  <a:lnTo>
                    <a:pt x="285851" y="562609"/>
                  </a:lnTo>
                  <a:lnTo>
                    <a:pt x="285889" y="554989"/>
                  </a:lnTo>
                  <a:lnTo>
                    <a:pt x="284505" y="546099"/>
                  </a:lnTo>
                  <a:lnTo>
                    <a:pt x="259003" y="513079"/>
                  </a:lnTo>
                  <a:lnTo>
                    <a:pt x="262127" y="511809"/>
                  </a:lnTo>
                  <a:lnTo>
                    <a:pt x="265785" y="511809"/>
                  </a:lnTo>
                  <a:lnTo>
                    <a:pt x="269836" y="510539"/>
                  </a:lnTo>
                  <a:lnTo>
                    <a:pt x="276210" y="509269"/>
                  </a:lnTo>
                  <a:lnTo>
                    <a:pt x="283097" y="507999"/>
                  </a:lnTo>
                  <a:lnTo>
                    <a:pt x="290405" y="505459"/>
                  </a:lnTo>
                  <a:lnTo>
                    <a:pt x="298043" y="502919"/>
                  </a:lnTo>
                  <a:lnTo>
                    <a:pt x="303263" y="500379"/>
                  </a:lnTo>
                  <a:lnTo>
                    <a:pt x="313944" y="495299"/>
                  </a:lnTo>
                  <a:lnTo>
                    <a:pt x="440721" y="495299"/>
                  </a:lnTo>
                  <a:lnTo>
                    <a:pt x="466768" y="477519"/>
                  </a:lnTo>
                  <a:lnTo>
                    <a:pt x="477046" y="466089"/>
                  </a:lnTo>
                  <a:lnTo>
                    <a:pt x="239712" y="466089"/>
                  </a:lnTo>
                  <a:lnTo>
                    <a:pt x="224464" y="464819"/>
                  </a:lnTo>
                  <a:lnTo>
                    <a:pt x="211005" y="462279"/>
                  </a:lnTo>
                  <a:lnTo>
                    <a:pt x="199216" y="457199"/>
                  </a:lnTo>
                  <a:lnTo>
                    <a:pt x="188976" y="452119"/>
                  </a:lnTo>
                  <a:lnTo>
                    <a:pt x="185356" y="449579"/>
                  </a:lnTo>
                  <a:lnTo>
                    <a:pt x="182041" y="448309"/>
                  </a:lnTo>
                  <a:lnTo>
                    <a:pt x="175983" y="441959"/>
                  </a:lnTo>
                  <a:lnTo>
                    <a:pt x="173227" y="439419"/>
                  </a:lnTo>
                  <a:lnTo>
                    <a:pt x="170738" y="436879"/>
                  </a:lnTo>
                  <a:lnTo>
                    <a:pt x="166330" y="431799"/>
                  </a:lnTo>
                  <a:lnTo>
                    <a:pt x="162467" y="426719"/>
                  </a:lnTo>
                  <a:lnTo>
                    <a:pt x="159105" y="420369"/>
                  </a:lnTo>
                  <a:lnTo>
                    <a:pt x="156197" y="415289"/>
                  </a:lnTo>
                  <a:lnTo>
                    <a:pt x="150622" y="400049"/>
                  </a:lnTo>
                  <a:lnTo>
                    <a:pt x="147645" y="384809"/>
                  </a:lnTo>
                  <a:lnTo>
                    <a:pt x="147308" y="369569"/>
                  </a:lnTo>
                  <a:lnTo>
                    <a:pt x="149656" y="354329"/>
                  </a:lnTo>
                  <a:lnTo>
                    <a:pt x="388789" y="354329"/>
                  </a:lnTo>
                  <a:lnTo>
                    <a:pt x="388697" y="345439"/>
                  </a:lnTo>
                  <a:lnTo>
                    <a:pt x="388506" y="341629"/>
                  </a:lnTo>
                  <a:lnTo>
                    <a:pt x="281952" y="341629"/>
                  </a:lnTo>
                  <a:lnTo>
                    <a:pt x="281571" y="340359"/>
                  </a:lnTo>
                  <a:lnTo>
                    <a:pt x="235165" y="340359"/>
                  </a:lnTo>
                  <a:lnTo>
                    <a:pt x="216877" y="336549"/>
                  </a:lnTo>
                  <a:lnTo>
                    <a:pt x="182179" y="318769"/>
                  </a:lnTo>
                  <a:lnTo>
                    <a:pt x="156311" y="288289"/>
                  </a:lnTo>
                  <a:lnTo>
                    <a:pt x="149110" y="269239"/>
                  </a:lnTo>
                  <a:lnTo>
                    <a:pt x="147104" y="259079"/>
                  </a:lnTo>
                  <a:close/>
                </a:path>
                <a:path extrusionOk="0" h="612140" w="612775">
                  <a:moveTo>
                    <a:pt x="440721" y="495299"/>
                  </a:moveTo>
                  <a:lnTo>
                    <a:pt x="313944" y="495299"/>
                  </a:lnTo>
                  <a:lnTo>
                    <a:pt x="319682" y="497839"/>
                  </a:lnTo>
                  <a:lnTo>
                    <a:pt x="326590" y="501649"/>
                  </a:lnTo>
                  <a:lnTo>
                    <a:pt x="334578" y="504189"/>
                  </a:lnTo>
                  <a:lnTo>
                    <a:pt x="343560" y="507999"/>
                  </a:lnTo>
                  <a:lnTo>
                    <a:pt x="363116" y="511809"/>
                  </a:lnTo>
                  <a:lnTo>
                    <a:pt x="385321" y="513079"/>
                  </a:lnTo>
                  <a:lnTo>
                    <a:pt x="409540" y="509269"/>
                  </a:lnTo>
                  <a:lnTo>
                    <a:pt x="435140" y="499109"/>
                  </a:lnTo>
                  <a:lnTo>
                    <a:pt x="440721" y="495299"/>
                  </a:lnTo>
                  <a:close/>
                </a:path>
                <a:path extrusionOk="0" h="612140" w="612775">
                  <a:moveTo>
                    <a:pt x="388789" y="354329"/>
                  </a:moveTo>
                  <a:lnTo>
                    <a:pt x="149656" y="354329"/>
                  </a:lnTo>
                  <a:lnTo>
                    <a:pt x="157280" y="360679"/>
                  </a:lnTo>
                  <a:lnTo>
                    <a:pt x="165639" y="365759"/>
                  </a:lnTo>
                  <a:lnTo>
                    <a:pt x="174770" y="370839"/>
                  </a:lnTo>
                  <a:lnTo>
                    <a:pt x="184708" y="374649"/>
                  </a:lnTo>
                  <a:lnTo>
                    <a:pt x="186677" y="375919"/>
                  </a:lnTo>
                  <a:lnTo>
                    <a:pt x="188696" y="377189"/>
                  </a:lnTo>
                  <a:lnTo>
                    <a:pt x="340080" y="377189"/>
                  </a:lnTo>
                  <a:lnTo>
                    <a:pt x="339623" y="380999"/>
                  </a:lnTo>
                  <a:lnTo>
                    <a:pt x="339064" y="383539"/>
                  </a:lnTo>
                  <a:lnTo>
                    <a:pt x="337743" y="389889"/>
                  </a:lnTo>
                  <a:lnTo>
                    <a:pt x="336969" y="392429"/>
                  </a:lnTo>
                  <a:lnTo>
                    <a:pt x="318714" y="430529"/>
                  </a:lnTo>
                  <a:lnTo>
                    <a:pt x="284238" y="458469"/>
                  </a:lnTo>
                  <a:lnTo>
                    <a:pt x="256082" y="466089"/>
                  </a:lnTo>
                  <a:lnTo>
                    <a:pt x="368680" y="466089"/>
                  </a:lnTo>
                  <a:lnTo>
                    <a:pt x="360921" y="464819"/>
                  </a:lnTo>
                  <a:lnTo>
                    <a:pt x="353758" y="463549"/>
                  </a:lnTo>
                  <a:lnTo>
                    <a:pt x="354901" y="461009"/>
                  </a:lnTo>
                  <a:lnTo>
                    <a:pt x="359346" y="455929"/>
                  </a:lnTo>
                  <a:lnTo>
                    <a:pt x="361480" y="452119"/>
                  </a:lnTo>
                  <a:lnTo>
                    <a:pt x="364578" y="448309"/>
                  </a:lnTo>
                  <a:lnTo>
                    <a:pt x="365594" y="445769"/>
                  </a:lnTo>
                  <a:lnTo>
                    <a:pt x="368554" y="440689"/>
                  </a:lnTo>
                  <a:lnTo>
                    <a:pt x="370446" y="438149"/>
                  </a:lnTo>
                  <a:lnTo>
                    <a:pt x="374015" y="430529"/>
                  </a:lnTo>
                  <a:lnTo>
                    <a:pt x="375704" y="426719"/>
                  </a:lnTo>
                  <a:lnTo>
                    <a:pt x="378790" y="417829"/>
                  </a:lnTo>
                  <a:lnTo>
                    <a:pt x="380136" y="414019"/>
                  </a:lnTo>
                  <a:lnTo>
                    <a:pt x="388369" y="369569"/>
                  </a:lnTo>
                  <a:lnTo>
                    <a:pt x="388747" y="361949"/>
                  </a:lnTo>
                  <a:lnTo>
                    <a:pt x="388789" y="354329"/>
                  </a:lnTo>
                  <a:close/>
                </a:path>
                <a:path extrusionOk="0" h="612140" w="612775">
                  <a:moveTo>
                    <a:pt x="505958" y="271779"/>
                  </a:moveTo>
                  <a:lnTo>
                    <a:pt x="379742" y="271779"/>
                  </a:lnTo>
                  <a:lnTo>
                    <a:pt x="386295" y="273049"/>
                  </a:lnTo>
                  <a:lnTo>
                    <a:pt x="391096" y="275589"/>
                  </a:lnTo>
                  <a:lnTo>
                    <a:pt x="433249" y="298449"/>
                  </a:lnTo>
                  <a:lnTo>
                    <a:pt x="459308" y="331469"/>
                  </a:lnTo>
                  <a:lnTo>
                    <a:pt x="466267" y="373379"/>
                  </a:lnTo>
                  <a:lnTo>
                    <a:pt x="464118" y="392429"/>
                  </a:lnTo>
                  <a:lnTo>
                    <a:pt x="444944" y="434339"/>
                  </a:lnTo>
                  <a:lnTo>
                    <a:pt x="414997" y="455929"/>
                  </a:lnTo>
                  <a:lnTo>
                    <a:pt x="412648" y="457199"/>
                  </a:lnTo>
                  <a:lnTo>
                    <a:pt x="410235" y="458469"/>
                  </a:lnTo>
                  <a:lnTo>
                    <a:pt x="407758" y="459739"/>
                  </a:lnTo>
                  <a:lnTo>
                    <a:pt x="400192" y="462279"/>
                  </a:lnTo>
                  <a:lnTo>
                    <a:pt x="376567" y="466089"/>
                  </a:lnTo>
                  <a:lnTo>
                    <a:pt x="477046" y="466089"/>
                  </a:lnTo>
                  <a:lnTo>
                    <a:pt x="488465" y="453389"/>
                  </a:lnTo>
                  <a:lnTo>
                    <a:pt x="502093" y="426719"/>
                  </a:lnTo>
                  <a:lnTo>
                    <a:pt x="509511" y="401319"/>
                  </a:lnTo>
                  <a:lnTo>
                    <a:pt x="608582" y="401319"/>
                  </a:lnTo>
                  <a:lnTo>
                    <a:pt x="609244" y="400049"/>
                  </a:lnTo>
                  <a:lnTo>
                    <a:pt x="611098" y="394969"/>
                  </a:lnTo>
                  <a:lnTo>
                    <a:pt x="612267" y="389889"/>
                  </a:lnTo>
                  <a:lnTo>
                    <a:pt x="612597" y="383539"/>
                  </a:lnTo>
                  <a:lnTo>
                    <a:pt x="609603" y="363219"/>
                  </a:lnTo>
                  <a:lnTo>
                    <a:pt x="604350" y="354329"/>
                  </a:lnTo>
                  <a:lnTo>
                    <a:pt x="512267" y="354329"/>
                  </a:lnTo>
                  <a:lnTo>
                    <a:pt x="511721" y="349249"/>
                  </a:lnTo>
                  <a:lnTo>
                    <a:pt x="499977" y="309879"/>
                  </a:lnTo>
                  <a:lnTo>
                    <a:pt x="495058" y="299719"/>
                  </a:lnTo>
                  <a:lnTo>
                    <a:pt x="503990" y="279399"/>
                  </a:lnTo>
                  <a:lnTo>
                    <a:pt x="505958" y="271779"/>
                  </a:lnTo>
                  <a:close/>
                </a:path>
                <a:path extrusionOk="0" h="612140" w="612775">
                  <a:moveTo>
                    <a:pt x="608582" y="401319"/>
                  </a:moveTo>
                  <a:lnTo>
                    <a:pt x="509511" y="401319"/>
                  </a:lnTo>
                  <a:lnTo>
                    <a:pt x="510971" y="405129"/>
                  </a:lnTo>
                  <a:lnTo>
                    <a:pt x="512775" y="408939"/>
                  </a:lnTo>
                  <a:lnTo>
                    <a:pt x="516267" y="414019"/>
                  </a:lnTo>
                  <a:lnTo>
                    <a:pt x="517804" y="415289"/>
                  </a:lnTo>
                  <a:lnTo>
                    <a:pt x="522757" y="420369"/>
                  </a:lnTo>
                  <a:lnTo>
                    <a:pt x="526554" y="424179"/>
                  </a:lnTo>
                  <a:lnTo>
                    <a:pt x="534911" y="429259"/>
                  </a:lnTo>
                  <a:lnTo>
                    <a:pt x="539470" y="430529"/>
                  </a:lnTo>
                  <a:lnTo>
                    <a:pt x="547979" y="433069"/>
                  </a:lnTo>
                  <a:lnTo>
                    <a:pt x="551789" y="434339"/>
                  </a:lnTo>
                  <a:lnTo>
                    <a:pt x="564870" y="434339"/>
                  </a:lnTo>
                  <a:lnTo>
                    <a:pt x="568413" y="433069"/>
                  </a:lnTo>
                  <a:lnTo>
                    <a:pt x="575271" y="431799"/>
                  </a:lnTo>
                  <a:lnTo>
                    <a:pt x="604608" y="408939"/>
                  </a:lnTo>
                  <a:lnTo>
                    <a:pt x="608582" y="401319"/>
                  </a:lnTo>
                  <a:close/>
                </a:path>
                <a:path extrusionOk="0" h="612140" w="612775">
                  <a:moveTo>
                    <a:pt x="340080" y="377189"/>
                  </a:moveTo>
                  <a:lnTo>
                    <a:pt x="190754" y="377189"/>
                  </a:lnTo>
                  <a:lnTo>
                    <a:pt x="204420" y="382269"/>
                  </a:lnTo>
                  <a:lnTo>
                    <a:pt x="217830" y="384809"/>
                  </a:lnTo>
                  <a:lnTo>
                    <a:pt x="222237" y="386079"/>
                  </a:lnTo>
                  <a:lnTo>
                    <a:pt x="230962" y="387349"/>
                  </a:lnTo>
                  <a:lnTo>
                    <a:pt x="237375" y="388619"/>
                  </a:lnTo>
                  <a:lnTo>
                    <a:pt x="249859" y="389889"/>
                  </a:lnTo>
                  <a:lnTo>
                    <a:pt x="261785" y="389889"/>
                  </a:lnTo>
                  <a:lnTo>
                    <a:pt x="290372" y="388619"/>
                  </a:lnTo>
                  <a:lnTo>
                    <a:pt x="313796" y="384809"/>
                  </a:lnTo>
                  <a:lnTo>
                    <a:pt x="330788" y="380999"/>
                  </a:lnTo>
                  <a:lnTo>
                    <a:pt x="340080" y="377189"/>
                  </a:lnTo>
                  <a:close/>
                </a:path>
                <a:path extrusionOk="0" h="612140" w="612775">
                  <a:moveTo>
                    <a:pt x="562051" y="326389"/>
                  </a:moveTo>
                  <a:lnTo>
                    <a:pt x="554270" y="326389"/>
                  </a:lnTo>
                  <a:lnTo>
                    <a:pt x="546774" y="327659"/>
                  </a:lnTo>
                  <a:lnTo>
                    <a:pt x="539643" y="330199"/>
                  </a:lnTo>
                  <a:lnTo>
                    <a:pt x="532955" y="334009"/>
                  </a:lnTo>
                  <a:lnTo>
                    <a:pt x="530809" y="335279"/>
                  </a:lnTo>
                  <a:lnTo>
                    <a:pt x="528751" y="336549"/>
                  </a:lnTo>
                  <a:lnTo>
                    <a:pt x="525818" y="337819"/>
                  </a:lnTo>
                  <a:lnTo>
                    <a:pt x="524865" y="339089"/>
                  </a:lnTo>
                  <a:lnTo>
                    <a:pt x="519303" y="344169"/>
                  </a:lnTo>
                  <a:lnTo>
                    <a:pt x="515340" y="347979"/>
                  </a:lnTo>
                  <a:lnTo>
                    <a:pt x="512267" y="354329"/>
                  </a:lnTo>
                  <a:lnTo>
                    <a:pt x="604350" y="354329"/>
                  </a:lnTo>
                  <a:lnTo>
                    <a:pt x="599097" y="345439"/>
                  </a:lnTo>
                  <a:lnTo>
                    <a:pt x="582704" y="332739"/>
                  </a:lnTo>
                  <a:lnTo>
                    <a:pt x="562051" y="326389"/>
                  </a:lnTo>
                  <a:close/>
                </a:path>
                <a:path extrusionOk="0" h="612140" w="612775">
                  <a:moveTo>
                    <a:pt x="506286" y="270509"/>
                  </a:moveTo>
                  <a:lnTo>
                    <a:pt x="330758" y="270509"/>
                  </a:lnTo>
                  <a:lnTo>
                    <a:pt x="331825" y="274319"/>
                  </a:lnTo>
                  <a:lnTo>
                    <a:pt x="333476" y="280669"/>
                  </a:lnTo>
                  <a:lnTo>
                    <a:pt x="339735" y="318769"/>
                  </a:lnTo>
                  <a:lnTo>
                    <a:pt x="340842" y="328929"/>
                  </a:lnTo>
                  <a:lnTo>
                    <a:pt x="332771" y="331469"/>
                  </a:lnTo>
                  <a:lnTo>
                    <a:pt x="319536" y="335279"/>
                  </a:lnTo>
                  <a:lnTo>
                    <a:pt x="302232" y="339089"/>
                  </a:lnTo>
                  <a:lnTo>
                    <a:pt x="281952" y="341629"/>
                  </a:lnTo>
                  <a:lnTo>
                    <a:pt x="388506" y="341629"/>
                  </a:lnTo>
                  <a:lnTo>
                    <a:pt x="388126" y="334009"/>
                  </a:lnTo>
                  <a:lnTo>
                    <a:pt x="386830" y="321309"/>
                  </a:lnTo>
                  <a:lnTo>
                    <a:pt x="385114" y="308609"/>
                  </a:lnTo>
                  <a:lnTo>
                    <a:pt x="384340" y="304799"/>
                  </a:lnTo>
                  <a:lnTo>
                    <a:pt x="382116" y="293369"/>
                  </a:lnTo>
                  <a:lnTo>
                    <a:pt x="379904" y="283209"/>
                  </a:lnTo>
                  <a:lnTo>
                    <a:pt x="377935" y="276859"/>
                  </a:lnTo>
                  <a:lnTo>
                    <a:pt x="376440" y="271779"/>
                  </a:lnTo>
                  <a:lnTo>
                    <a:pt x="505958" y="271779"/>
                  </a:lnTo>
                  <a:lnTo>
                    <a:pt x="506286" y="270509"/>
                  </a:lnTo>
                  <a:close/>
                </a:path>
                <a:path extrusionOk="0" h="612140" w="612775">
                  <a:moveTo>
                    <a:pt x="362241" y="147319"/>
                  </a:moveTo>
                  <a:lnTo>
                    <a:pt x="243458" y="147319"/>
                  </a:lnTo>
                  <a:lnTo>
                    <a:pt x="251155" y="148589"/>
                  </a:lnTo>
                  <a:lnTo>
                    <a:pt x="258267" y="149859"/>
                  </a:lnTo>
                  <a:lnTo>
                    <a:pt x="235305" y="190499"/>
                  </a:lnTo>
                  <a:lnTo>
                    <a:pt x="224319" y="241299"/>
                  </a:lnTo>
                  <a:lnTo>
                    <a:pt x="224429" y="285749"/>
                  </a:lnTo>
                  <a:lnTo>
                    <a:pt x="229942" y="321309"/>
                  </a:lnTo>
                  <a:lnTo>
                    <a:pt x="235165" y="340359"/>
                  </a:lnTo>
                  <a:lnTo>
                    <a:pt x="281571" y="340359"/>
                  </a:lnTo>
                  <a:lnTo>
                    <a:pt x="279283" y="332739"/>
                  </a:lnTo>
                  <a:lnTo>
                    <a:pt x="275956" y="320039"/>
                  </a:lnTo>
                  <a:lnTo>
                    <a:pt x="272760" y="302259"/>
                  </a:lnTo>
                  <a:lnTo>
                    <a:pt x="270484" y="283209"/>
                  </a:lnTo>
                  <a:lnTo>
                    <a:pt x="276237" y="280669"/>
                  </a:lnTo>
                  <a:lnTo>
                    <a:pt x="283464" y="279399"/>
                  </a:lnTo>
                  <a:lnTo>
                    <a:pt x="288226" y="278129"/>
                  </a:lnTo>
                  <a:lnTo>
                    <a:pt x="293179" y="276859"/>
                  </a:lnTo>
                  <a:lnTo>
                    <a:pt x="298894" y="275589"/>
                  </a:lnTo>
                  <a:lnTo>
                    <a:pt x="317487" y="271779"/>
                  </a:lnTo>
                  <a:lnTo>
                    <a:pt x="324024" y="270509"/>
                  </a:lnTo>
                  <a:lnTo>
                    <a:pt x="506286" y="270509"/>
                  </a:lnTo>
                  <a:lnTo>
                    <a:pt x="509239" y="259079"/>
                  </a:lnTo>
                  <a:lnTo>
                    <a:pt x="462622" y="259079"/>
                  </a:lnTo>
                  <a:lnTo>
                    <a:pt x="453900" y="252729"/>
                  </a:lnTo>
                  <a:lnTo>
                    <a:pt x="444231" y="246379"/>
                  </a:lnTo>
                  <a:lnTo>
                    <a:pt x="433560" y="241299"/>
                  </a:lnTo>
                  <a:lnTo>
                    <a:pt x="424176" y="236219"/>
                  </a:lnTo>
                  <a:lnTo>
                    <a:pt x="272186" y="236219"/>
                  </a:lnTo>
                  <a:lnTo>
                    <a:pt x="291356" y="185419"/>
                  </a:lnTo>
                  <a:lnTo>
                    <a:pt x="340980" y="149859"/>
                  </a:lnTo>
                  <a:lnTo>
                    <a:pt x="362241" y="147319"/>
                  </a:lnTo>
                  <a:close/>
                </a:path>
                <a:path extrusionOk="0" h="612140" w="612775">
                  <a:moveTo>
                    <a:pt x="49441" y="177799"/>
                  </a:moveTo>
                  <a:lnTo>
                    <a:pt x="23367" y="187959"/>
                  </a:lnTo>
                  <a:lnTo>
                    <a:pt x="19189" y="190499"/>
                  </a:lnTo>
                  <a:lnTo>
                    <a:pt x="6984" y="205739"/>
                  </a:lnTo>
                  <a:lnTo>
                    <a:pt x="2349" y="214629"/>
                  </a:lnTo>
                  <a:lnTo>
                    <a:pt x="431" y="222249"/>
                  </a:lnTo>
                  <a:lnTo>
                    <a:pt x="0" y="228599"/>
                  </a:lnTo>
                  <a:lnTo>
                    <a:pt x="274" y="238759"/>
                  </a:lnTo>
                  <a:lnTo>
                    <a:pt x="22415" y="275589"/>
                  </a:lnTo>
                  <a:lnTo>
                    <a:pt x="23850" y="276859"/>
                  </a:lnTo>
                  <a:lnTo>
                    <a:pt x="28270" y="279399"/>
                  </a:lnTo>
                  <a:lnTo>
                    <a:pt x="31407" y="281939"/>
                  </a:lnTo>
                  <a:lnTo>
                    <a:pt x="39662" y="284479"/>
                  </a:lnTo>
                  <a:lnTo>
                    <a:pt x="44970" y="285749"/>
                  </a:lnTo>
                  <a:lnTo>
                    <a:pt x="59562" y="285749"/>
                  </a:lnTo>
                  <a:lnTo>
                    <a:pt x="92913" y="269239"/>
                  </a:lnTo>
                  <a:lnTo>
                    <a:pt x="98323" y="262889"/>
                  </a:lnTo>
                  <a:lnTo>
                    <a:pt x="100177" y="259079"/>
                  </a:lnTo>
                  <a:lnTo>
                    <a:pt x="147104" y="259079"/>
                  </a:lnTo>
                  <a:lnTo>
                    <a:pt x="146507" y="253999"/>
                  </a:lnTo>
                  <a:lnTo>
                    <a:pt x="146298" y="247649"/>
                  </a:lnTo>
                  <a:lnTo>
                    <a:pt x="146367" y="238759"/>
                  </a:lnTo>
                  <a:lnTo>
                    <a:pt x="146672" y="231139"/>
                  </a:lnTo>
                  <a:lnTo>
                    <a:pt x="147866" y="222249"/>
                  </a:lnTo>
                  <a:lnTo>
                    <a:pt x="149745" y="214629"/>
                  </a:lnTo>
                  <a:lnTo>
                    <a:pt x="150894" y="210819"/>
                  </a:lnTo>
                  <a:lnTo>
                    <a:pt x="103073" y="210819"/>
                  </a:lnTo>
                  <a:lnTo>
                    <a:pt x="73037" y="181609"/>
                  </a:lnTo>
                  <a:lnTo>
                    <a:pt x="70675" y="181609"/>
                  </a:lnTo>
                  <a:lnTo>
                    <a:pt x="64604" y="179069"/>
                  </a:lnTo>
                  <a:lnTo>
                    <a:pt x="60794" y="179069"/>
                  </a:lnTo>
                  <a:lnTo>
                    <a:pt x="49441" y="177799"/>
                  </a:lnTo>
                  <a:close/>
                </a:path>
                <a:path extrusionOk="0" h="612140" w="612775">
                  <a:moveTo>
                    <a:pt x="477843" y="146049"/>
                  </a:moveTo>
                  <a:lnTo>
                    <a:pt x="372872" y="146049"/>
                  </a:lnTo>
                  <a:lnTo>
                    <a:pt x="405112" y="152399"/>
                  </a:lnTo>
                  <a:lnTo>
                    <a:pt x="428812" y="163829"/>
                  </a:lnTo>
                  <a:lnTo>
                    <a:pt x="456387" y="198119"/>
                  </a:lnTo>
                  <a:lnTo>
                    <a:pt x="465227" y="243839"/>
                  </a:lnTo>
                  <a:lnTo>
                    <a:pt x="462622" y="259079"/>
                  </a:lnTo>
                  <a:lnTo>
                    <a:pt x="509239" y="259079"/>
                  </a:lnTo>
                  <a:lnTo>
                    <a:pt x="511208" y="251459"/>
                  </a:lnTo>
                  <a:lnTo>
                    <a:pt x="511408" y="215899"/>
                  </a:lnTo>
                  <a:lnTo>
                    <a:pt x="499287" y="177799"/>
                  </a:lnTo>
                  <a:lnTo>
                    <a:pt x="496189" y="171449"/>
                  </a:lnTo>
                  <a:lnTo>
                    <a:pt x="492810" y="165099"/>
                  </a:lnTo>
                  <a:lnTo>
                    <a:pt x="489216" y="160019"/>
                  </a:lnTo>
                  <a:lnTo>
                    <a:pt x="483670" y="152399"/>
                  </a:lnTo>
                  <a:lnTo>
                    <a:pt x="477843" y="146049"/>
                  </a:lnTo>
                  <a:close/>
                </a:path>
                <a:path extrusionOk="0" h="612140" w="612775">
                  <a:moveTo>
                    <a:pt x="375952" y="224789"/>
                  </a:moveTo>
                  <a:lnTo>
                    <a:pt x="331692" y="224789"/>
                  </a:lnTo>
                  <a:lnTo>
                    <a:pt x="295089" y="229869"/>
                  </a:lnTo>
                  <a:lnTo>
                    <a:pt x="272186" y="236219"/>
                  </a:lnTo>
                  <a:lnTo>
                    <a:pt x="424176" y="236219"/>
                  </a:lnTo>
                  <a:lnTo>
                    <a:pt x="421830" y="234949"/>
                  </a:lnTo>
                  <a:lnTo>
                    <a:pt x="375952" y="224789"/>
                  </a:lnTo>
                  <a:close/>
                </a:path>
                <a:path extrusionOk="0" h="612140" w="612775">
                  <a:moveTo>
                    <a:pt x="226868" y="100329"/>
                  </a:moveTo>
                  <a:lnTo>
                    <a:pt x="202833" y="104139"/>
                  </a:lnTo>
                  <a:lnTo>
                    <a:pt x="177444" y="113029"/>
                  </a:lnTo>
                  <a:lnTo>
                    <a:pt x="171246" y="116839"/>
                  </a:lnTo>
                  <a:lnTo>
                    <a:pt x="165531" y="119379"/>
                  </a:lnTo>
                  <a:lnTo>
                    <a:pt x="135210" y="146049"/>
                  </a:lnTo>
                  <a:lnTo>
                    <a:pt x="116408" y="173989"/>
                  </a:lnTo>
                  <a:lnTo>
                    <a:pt x="111815" y="182879"/>
                  </a:lnTo>
                  <a:lnTo>
                    <a:pt x="108126" y="193039"/>
                  </a:lnTo>
                  <a:lnTo>
                    <a:pt x="105244" y="201929"/>
                  </a:lnTo>
                  <a:lnTo>
                    <a:pt x="103073" y="210819"/>
                  </a:lnTo>
                  <a:lnTo>
                    <a:pt x="150894" y="210819"/>
                  </a:lnTo>
                  <a:lnTo>
                    <a:pt x="152426" y="205739"/>
                  </a:lnTo>
                  <a:lnTo>
                    <a:pt x="155730" y="198119"/>
                  </a:lnTo>
                  <a:lnTo>
                    <a:pt x="159582" y="190499"/>
                  </a:lnTo>
                  <a:lnTo>
                    <a:pt x="163906" y="184149"/>
                  </a:lnTo>
                  <a:lnTo>
                    <a:pt x="166319" y="180339"/>
                  </a:lnTo>
                  <a:lnTo>
                    <a:pt x="168897" y="177799"/>
                  </a:lnTo>
                  <a:lnTo>
                    <a:pt x="172948" y="173989"/>
                  </a:lnTo>
                  <a:lnTo>
                    <a:pt x="175729" y="171449"/>
                  </a:lnTo>
                  <a:lnTo>
                    <a:pt x="181072" y="166369"/>
                  </a:lnTo>
                  <a:lnTo>
                    <a:pt x="192080" y="158749"/>
                  </a:lnTo>
                  <a:lnTo>
                    <a:pt x="197586" y="156209"/>
                  </a:lnTo>
                  <a:lnTo>
                    <a:pt x="199910" y="154939"/>
                  </a:lnTo>
                  <a:lnTo>
                    <a:pt x="202311" y="153669"/>
                  </a:lnTo>
                  <a:lnTo>
                    <a:pt x="209651" y="151129"/>
                  </a:lnTo>
                  <a:lnTo>
                    <a:pt x="214769" y="149859"/>
                  </a:lnTo>
                  <a:lnTo>
                    <a:pt x="225145" y="148589"/>
                  </a:lnTo>
                  <a:lnTo>
                    <a:pt x="230416" y="147319"/>
                  </a:lnTo>
                  <a:lnTo>
                    <a:pt x="362241" y="147319"/>
                  </a:lnTo>
                  <a:lnTo>
                    <a:pt x="372872" y="146049"/>
                  </a:lnTo>
                  <a:lnTo>
                    <a:pt x="477843" y="146049"/>
                  </a:lnTo>
                  <a:lnTo>
                    <a:pt x="471778" y="139699"/>
                  </a:lnTo>
                  <a:lnTo>
                    <a:pt x="465518" y="134619"/>
                  </a:lnTo>
                  <a:lnTo>
                    <a:pt x="461289" y="130809"/>
                  </a:lnTo>
                  <a:lnTo>
                    <a:pt x="456958" y="126999"/>
                  </a:lnTo>
                  <a:lnTo>
                    <a:pt x="439400" y="116839"/>
                  </a:lnTo>
                  <a:lnTo>
                    <a:pt x="298119" y="116839"/>
                  </a:lnTo>
                  <a:lnTo>
                    <a:pt x="293712" y="114299"/>
                  </a:lnTo>
                  <a:lnTo>
                    <a:pt x="287972" y="111759"/>
                  </a:lnTo>
                  <a:lnTo>
                    <a:pt x="279184" y="109219"/>
                  </a:lnTo>
                  <a:lnTo>
                    <a:pt x="277152" y="107949"/>
                  </a:lnTo>
                  <a:lnTo>
                    <a:pt x="272897" y="106679"/>
                  </a:lnTo>
                  <a:lnTo>
                    <a:pt x="270700" y="105409"/>
                  </a:lnTo>
                  <a:lnTo>
                    <a:pt x="268414" y="105409"/>
                  </a:lnTo>
                  <a:lnTo>
                    <a:pt x="248933" y="101599"/>
                  </a:lnTo>
                  <a:lnTo>
                    <a:pt x="226868" y="100329"/>
                  </a:lnTo>
                  <a:close/>
                </a:path>
                <a:path extrusionOk="0" h="612140" w="612775">
                  <a:moveTo>
                    <a:pt x="383590" y="0"/>
                  </a:moveTo>
                  <a:lnTo>
                    <a:pt x="376173" y="0"/>
                  </a:lnTo>
                  <a:lnTo>
                    <a:pt x="369023" y="1269"/>
                  </a:lnTo>
                  <a:lnTo>
                    <a:pt x="360794" y="3809"/>
                  </a:lnTo>
                  <a:lnTo>
                    <a:pt x="359181" y="3809"/>
                  </a:lnTo>
                  <a:lnTo>
                    <a:pt x="357606" y="5079"/>
                  </a:lnTo>
                  <a:lnTo>
                    <a:pt x="351917" y="8889"/>
                  </a:lnTo>
                  <a:lnTo>
                    <a:pt x="346660" y="11429"/>
                  </a:lnTo>
                  <a:lnTo>
                    <a:pt x="341892" y="16509"/>
                  </a:lnTo>
                  <a:lnTo>
                    <a:pt x="326732" y="50799"/>
                  </a:lnTo>
                  <a:lnTo>
                    <a:pt x="328000" y="66039"/>
                  </a:lnTo>
                  <a:lnTo>
                    <a:pt x="333265" y="80009"/>
                  </a:lnTo>
                  <a:lnTo>
                    <a:pt x="341947" y="91439"/>
                  </a:lnTo>
                  <a:lnTo>
                    <a:pt x="353466" y="100329"/>
                  </a:lnTo>
                  <a:lnTo>
                    <a:pt x="348729" y="100329"/>
                  </a:lnTo>
                  <a:lnTo>
                    <a:pt x="316712" y="109219"/>
                  </a:lnTo>
                  <a:lnTo>
                    <a:pt x="308889" y="111759"/>
                  </a:lnTo>
                  <a:lnTo>
                    <a:pt x="298119" y="116839"/>
                  </a:lnTo>
                  <a:lnTo>
                    <a:pt x="439400" y="116839"/>
                  </a:lnTo>
                  <a:lnTo>
                    <a:pt x="430593" y="111759"/>
                  </a:lnTo>
                  <a:lnTo>
                    <a:pt x="417703" y="107949"/>
                  </a:lnTo>
                  <a:lnTo>
                    <a:pt x="405460" y="104139"/>
                  </a:lnTo>
                  <a:lnTo>
                    <a:pt x="401662" y="102869"/>
                  </a:lnTo>
                  <a:lnTo>
                    <a:pt x="405053" y="101599"/>
                  </a:lnTo>
                  <a:lnTo>
                    <a:pt x="408266" y="100329"/>
                  </a:lnTo>
                  <a:lnTo>
                    <a:pt x="413258" y="96519"/>
                  </a:lnTo>
                  <a:lnTo>
                    <a:pt x="415163" y="95249"/>
                  </a:lnTo>
                  <a:lnTo>
                    <a:pt x="417855" y="92709"/>
                  </a:lnTo>
                  <a:lnTo>
                    <a:pt x="418719" y="91439"/>
                  </a:lnTo>
                  <a:lnTo>
                    <a:pt x="421233" y="88899"/>
                  </a:lnTo>
                  <a:lnTo>
                    <a:pt x="422783" y="87629"/>
                  </a:lnTo>
                  <a:lnTo>
                    <a:pt x="424929" y="83819"/>
                  </a:lnTo>
                  <a:lnTo>
                    <a:pt x="425602" y="82549"/>
                  </a:lnTo>
                  <a:lnTo>
                    <a:pt x="427545" y="80009"/>
                  </a:lnTo>
                  <a:lnTo>
                    <a:pt x="428688" y="77469"/>
                  </a:lnTo>
                  <a:lnTo>
                    <a:pt x="434352" y="53339"/>
                  </a:lnTo>
                  <a:lnTo>
                    <a:pt x="434187" y="49529"/>
                  </a:lnTo>
                  <a:lnTo>
                    <a:pt x="433679" y="45719"/>
                  </a:lnTo>
                  <a:lnTo>
                    <a:pt x="427996" y="29209"/>
                  </a:lnTo>
                  <a:lnTo>
                    <a:pt x="417026" y="13969"/>
                  </a:lnTo>
                  <a:lnTo>
                    <a:pt x="401861" y="5079"/>
                  </a:lnTo>
                  <a:lnTo>
                    <a:pt x="383590"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73" name="Google Shape;73;p1"/>
          <p:cNvSpPr txBox="1"/>
          <p:nvPr/>
        </p:nvSpPr>
        <p:spPr>
          <a:xfrm>
            <a:off x="451358" y="9722228"/>
            <a:ext cx="325691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10">
                  <a:extLst>
                    <a:ext uri="{A12FA001-AC4F-418D-AE19-62706E023703}">
                      <ahyp:hlinkClr val="tx"/>
                    </a:ext>
                  </a:extLst>
                </a:hlinkClick>
              </a:rPr>
              <a:t>www.devopsinstitute.com/continuing-education</a:t>
            </a:r>
            <a:endParaRPr b="0" i="0" sz="1200" cap="none" strike="noStrike">
              <a:solidFill>
                <a:schemeClr val="lt1"/>
              </a:solidFill>
              <a:latin typeface="Barlow"/>
              <a:ea typeface="Barlow"/>
              <a:cs typeface="Barlow"/>
              <a:sym typeface="Barlow"/>
            </a:endParaRPr>
          </a:p>
        </p:txBody>
      </p:sp>
      <p:pic>
        <p:nvPicPr>
          <p:cNvPr id="74" name="Google Shape;74;p1"/>
          <p:cNvPicPr preferRelativeResize="0"/>
          <p:nvPr/>
        </p:nvPicPr>
        <p:blipFill>
          <a:blip r:embed="rId11">
            <a:alphaModFix/>
          </a:blip>
          <a:stretch>
            <a:fillRect/>
          </a:stretch>
        </p:blipFill>
        <p:spPr>
          <a:xfrm>
            <a:off x="6706725" y="9248303"/>
            <a:ext cx="593100" cy="74137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8" name="Shape 78"/>
        <p:cNvGrpSpPr/>
        <p:nvPr/>
      </p:nvGrpSpPr>
      <p:grpSpPr>
        <a:xfrm>
          <a:off x="0" y="0"/>
          <a:ext cx="0" cy="0"/>
          <a:chOff x="0" y="0"/>
          <a:chExt cx="0" cy="0"/>
        </a:xfrm>
      </p:grpSpPr>
      <p:sp>
        <p:nvSpPr>
          <p:cNvPr id="79" name="Google Shape;79;p2"/>
          <p:cNvSpPr txBox="1"/>
          <p:nvPr/>
        </p:nvSpPr>
        <p:spPr>
          <a:xfrm>
            <a:off x="451358" y="1101762"/>
            <a:ext cx="6595109" cy="80391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2D5178"/>
                </a:solidFill>
                <a:latin typeface="Barlow"/>
                <a:ea typeface="Barlow"/>
                <a:cs typeface="Barlow"/>
                <a:sym typeface="Barlow"/>
              </a:rPr>
              <a:t>What about Certiﬁcations?</a:t>
            </a:r>
            <a:endParaRPr b="0" i="0" sz="1800" u="none" cap="none" strike="noStrike">
              <a:solidFill>
                <a:srgbClr val="000000"/>
              </a:solidFill>
              <a:latin typeface="Barlow"/>
              <a:ea typeface="Barlow"/>
              <a:cs typeface="Barlow"/>
              <a:sym typeface="Barlow"/>
            </a:endParaRPr>
          </a:p>
          <a:p>
            <a:pPr indent="0" lvl="0" marL="12700" marR="5080" rtl="0" algn="l">
              <a:lnSpc>
                <a:spcPct val="100000"/>
              </a:lnSpc>
              <a:spcBef>
                <a:spcPts val="1565"/>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Certiﬁcations are a key component of continuing education. They are also a tool to help organizations ﬁll open positions, while allowing applicants to prove they have the knowledge and skills needed to get the job done.</a:t>
            </a:r>
            <a:endParaRPr b="0" i="0" sz="1000" u="none" cap="none" strike="noStrike">
              <a:solidFill>
                <a:srgbClr val="000000"/>
              </a:solidFill>
              <a:latin typeface="Barlow"/>
              <a:ea typeface="Barlow"/>
              <a:cs typeface="Barlow"/>
              <a:sym typeface="Barlow"/>
            </a:endParaRPr>
          </a:p>
        </p:txBody>
      </p:sp>
      <p:sp>
        <p:nvSpPr>
          <p:cNvPr id="80" name="Google Shape;80;p2"/>
          <p:cNvSpPr/>
          <p:nvPr/>
        </p:nvSpPr>
        <p:spPr>
          <a:xfrm>
            <a:off x="0" y="0"/>
            <a:ext cx="7772400" cy="936625"/>
          </a:xfrm>
          <a:custGeom>
            <a:rect b="b" l="l" r="r" t="t"/>
            <a:pathLst>
              <a:path extrusionOk="0" h="936625" w="7772400">
                <a:moveTo>
                  <a:pt x="7772400" y="0"/>
                </a:moveTo>
                <a:lnTo>
                  <a:pt x="0" y="0"/>
                </a:lnTo>
                <a:lnTo>
                  <a:pt x="0" y="936294"/>
                </a:lnTo>
                <a:lnTo>
                  <a:pt x="7772400" y="936294"/>
                </a:lnTo>
                <a:lnTo>
                  <a:pt x="777240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 name="Google Shape;81;p2"/>
          <p:cNvSpPr/>
          <p:nvPr/>
        </p:nvSpPr>
        <p:spPr>
          <a:xfrm>
            <a:off x="0" y="9199384"/>
            <a:ext cx="7772400" cy="859155"/>
          </a:xfrm>
          <a:custGeom>
            <a:rect b="b" l="l" r="r" t="t"/>
            <a:pathLst>
              <a:path extrusionOk="0" h="859154" w="7772400">
                <a:moveTo>
                  <a:pt x="7772400" y="0"/>
                </a:moveTo>
                <a:lnTo>
                  <a:pt x="0" y="0"/>
                </a:lnTo>
                <a:lnTo>
                  <a:pt x="0" y="859015"/>
                </a:lnTo>
                <a:lnTo>
                  <a:pt x="7772400" y="859015"/>
                </a:lnTo>
                <a:lnTo>
                  <a:pt x="7772400" y="0"/>
                </a:lnTo>
                <a:close/>
              </a:path>
            </a:pathLst>
          </a:custGeom>
          <a:solidFill>
            <a:srgbClr val="5952A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 name="Google Shape;82;p2"/>
          <p:cNvSpPr txBox="1"/>
          <p:nvPr/>
        </p:nvSpPr>
        <p:spPr>
          <a:xfrm>
            <a:off x="451364" y="6759202"/>
            <a:ext cx="6045300" cy="32070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As part of DevOps Institute’s commitment to providing the highest quality educational activities opportunities, we have identiﬁed several competencies and offer multiple certiﬁcations including:</a:t>
            </a:r>
            <a:endParaRPr b="0" i="0" sz="1000" u="none" cap="none" strike="noStrike">
              <a:solidFill>
                <a:srgbClr val="000000"/>
              </a:solidFill>
              <a:latin typeface="Barlow"/>
              <a:ea typeface="Barlow"/>
              <a:cs typeface="Barlow"/>
              <a:sym typeface="Barlow"/>
            </a:endParaRPr>
          </a:p>
        </p:txBody>
      </p:sp>
      <p:sp>
        <p:nvSpPr>
          <p:cNvPr id="83" name="Google Shape;83;p2"/>
          <p:cNvSpPr txBox="1"/>
          <p:nvPr/>
        </p:nvSpPr>
        <p:spPr>
          <a:xfrm>
            <a:off x="1048680" y="3286727"/>
            <a:ext cx="1053600" cy="515700"/>
          </a:xfrm>
          <a:prstGeom prst="rect">
            <a:avLst/>
          </a:prstGeom>
          <a:noFill/>
          <a:ln>
            <a:noFill/>
          </a:ln>
        </p:spPr>
        <p:txBody>
          <a:bodyPr anchorCtr="0" anchor="t" bIns="0" lIns="0" spcFirstLastPara="1" rIns="0" wrap="square" tIns="7600">
            <a:spAutoFit/>
          </a:bodyPr>
          <a:lstStyle/>
          <a:p>
            <a:pPr indent="-635" lvl="0" marL="12700"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believe learning and development in the workplace is important.</a:t>
            </a:r>
            <a:r>
              <a:rPr b="0" baseline="30000" i="0" lang="en-US" sz="800" u="none" cap="none" strike="noStrike">
                <a:solidFill>
                  <a:srgbClr val="2D5178"/>
                </a:solidFill>
                <a:latin typeface="Barlow"/>
                <a:ea typeface="Barlow"/>
                <a:cs typeface="Barlow"/>
                <a:sym typeface="Barlow"/>
              </a:rPr>
              <a:t>1</a:t>
            </a:r>
            <a:endParaRPr b="0" baseline="30000" i="0" sz="800" u="none" cap="none" strike="noStrike">
              <a:solidFill>
                <a:srgbClr val="000000"/>
              </a:solidFill>
              <a:latin typeface="Barlow"/>
              <a:ea typeface="Barlow"/>
              <a:cs typeface="Barlow"/>
              <a:sym typeface="Barlow"/>
            </a:endParaRPr>
          </a:p>
        </p:txBody>
      </p:sp>
      <p:sp>
        <p:nvSpPr>
          <p:cNvPr id="84" name="Google Shape;84;p2"/>
          <p:cNvSpPr txBox="1"/>
          <p:nvPr/>
        </p:nvSpPr>
        <p:spPr>
          <a:xfrm>
            <a:off x="3360434" y="3835666"/>
            <a:ext cx="1051560" cy="116839"/>
          </a:xfrm>
          <a:prstGeom prst="rect">
            <a:avLst/>
          </a:prstGeom>
          <a:noFill/>
          <a:ln>
            <a:noFill/>
          </a:ln>
        </p:spPr>
        <p:txBody>
          <a:bodyPr anchorCtr="0" anchor="t" bIns="0" lIns="0" spcFirstLastPara="1" rIns="0" wrap="square" tIns="12700">
            <a:spAutoFit/>
          </a:bodyPr>
          <a:lstStyle/>
          <a:p>
            <a:pPr indent="0" lvl="0" marL="38100" marR="0" rtl="0" algn="l">
              <a:lnSpc>
                <a:spcPct val="100000"/>
              </a:lnSpc>
              <a:spcBef>
                <a:spcPts val="0"/>
              </a:spcBef>
              <a:spcAft>
                <a:spcPts val="0"/>
              </a:spcAft>
              <a:buClr>
                <a:srgbClr val="000000"/>
              </a:buClr>
              <a:buSzPts val="600"/>
              <a:buFont typeface="Arial"/>
              <a:buNone/>
            </a:pPr>
            <a:r>
              <a:rPr b="0" i="0" lang="en-US" sz="600" u="none" cap="none" strike="noStrike">
                <a:solidFill>
                  <a:srgbClr val="2D5178"/>
                </a:solidFill>
                <a:latin typeface="Barlow"/>
                <a:ea typeface="Barlow"/>
                <a:cs typeface="Barlow"/>
                <a:sym typeface="Barlow"/>
              </a:rPr>
              <a:t>Source: </a:t>
            </a:r>
            <a:r>
              <a:rPr b="0" baseline="30000" i="0" lang="en-US" sz="525" u="none" cap="none" strike="noStrike">
                <a:solidFill>
                  <a:srgbClr val="2D5178"/>
                </a:solidFill>
                <a:latin typeface="Barlow"/>
                <a:ea typeface="Barlow"/>
                <a:cs typeface="Barlow"/>
                <a:sym typeface="Barlow"/>
              </a:rPr>
              <a:t>1-3</a:t>
            </a:r>
            <a:r>
              <a:rPr b="0" i="0" lang="en-US" sz="600" u="none" cap="none" strike="noStrike">
                <a:solidFill>
                  <a:srgbClr val="2D5178"/>
                </a:solidFill>
                <a:latin typeface="Barlow"/>
                <a:ea typeface="Barlow"/>
                <a:cs typeface="Barlow"/>
                <a:sym typeface="Barlow"/>
              </a:rPr>
              <a:t>Lorman Team, 2021</a:t>
            </a:r>
            <a:endParaRPr b="0" i="0" sz="600" u="none" cap="none" strike="noStrike">
              <a:solidFill>
                <a:srgbClr val="000000"/>
              </a:solidFill>
              <a:latin typeface="Barlow"/>
              <a:ea typeface="Barlow"/>
              <a:cs typeface="Barlow"/>
              <a:sym typeface="Barlow"/>
            </a:endParaRPr>
          </a:p>
        </p:txBody>
      </p:sp>
      <p:sp>
        <p:nvSpPr>
          <p:cNvPr id="85" name="Google Shape;85;p2"/>
          <p:cNvSpPr txBox="1"/>
          <p:nvPr/>
        </p:nvSpPr>
        <p:spPr>
          <a:xfrm>
            <a:off x="1082687" y="6246558"/>
            <a:ext cx="5607685" cy="116839"/>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600"/>
              <a:buFont typeface="Arial"/>
              <a:buNone/>
            </a:pPr>
            <a:r>
              <a:rPr b="0" i="0" lang="en-US" sz="600" u="none" cap="none" strike="noStrike">
                <a:solidFill>
                  <a:srgbClr val="2D5178"/>
                </a:solidFill>
                <a:latin typeface="Barlow"/>
                <a:ea typeface="Barlow"/>
                <a:cs typeface="Barlow"/>
                <a:sym typeface="Barlow"/>
              </a:rPr>
              <a:t>Source: ¹The Upskilling Crisis, West Monroe Partners and the Human Capital Media Research and Advisory Group. ²Annual Global CEO Survey, PwC. ³eLearningindustry.com</a:t>
            </a:r>
            <a:endParaRPr b="0" i="0" sz="600" u="none" cap="none" strike="noStrike">
              <a:solidFill>
                <a:srgbClr val="000000"/>
              </a:solidFill>
              <a:latin typeface="Barlow"/>
              <a:ea typeface="Barlow"/>
              <a:cs typeface="Barlow"/>
              <a:sym typeface="Barlow"/>
            </a:endParaRPr>
          </a:p>
        </p:txBody>
      </p:sp>
      <p:sp>
        <p:nvSpPr>
          <p:cNvPr id="86" name="Google Shape;86;p2"/>
          <p:cNvSpPr txBox="1"/>
          <p:nvPr/>
        </p:nvSpPr>
        <p:spPr>
          <a:xfrm>
            <a:off x="5332849" y="3286727"/>
            <a:ext cx="1734900" cy="515700"/>
          </a:xfrm>
          <a:prstGeom prst="rect">
            <a:avLst/>
          </a:prstGeom>
          <a:noFill/>
          <a:ln>
            <a:noFill/>
          </a:ln>
        </p:spPr>
        <p:txBody>
          <a:bodyPr anchorCtr="0" anchor="t" bIns="0" lIns="0" spcFirstLastPara="1" rIns="0" wrap="square" tIns="7600">
            <a:spAutoFit/>
          </a:bodyPr>
          <a:lstStyle/>
          <a:p>
            <a:pPr indent="-12700" lvl="0" marL="12700"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believe professional development opportunities are one of the most important aspects of company culture.</a:t>
            </a:r>
            <a:r>
              <a:rPr b="0" baseline="30000" i="0" lang="en-US" sz="800" u="none" cap="none" strike="noStrike">
                <a:solidFill>
                  <a:srgbClr val="2D5178"/>
                </a:solidFill>
                <a:latin typeface="Barlow"/>
                <a:ea typeface="Barlow"/>
                <a:cs typeface="Barlow"/>
                <a:sym typeface="Barlow"/>
              </a:rPr>
              <a:t>3</a:t>
            </a:r>
            <a:endParaRPr b="0" baseline="30000" i="0" sz="800" u="none" cap="none" strike="noStrike">
              <a:solidFill>
                <a:srgbClr val="000000"/>
              </a:solidFill>
              <a:latin typeface="Barlow"/>
              <a:ea typeface="Barlow"/>
              <a:cs typeface="Barlow"/>
              <a:sym typeface="Barlow"/>
            </a:endParaRPr>
          </a:p>
        </p:txBody>
      </p:sp>
      <p:sp>
        <p:nvSpPr>
          <p:cNvPr id="87" name="Google Shape;87;p2"/>
          <p:cNvSpPr txBox="1"/>
          <p:nvPr/>
        </p:nvSpPr>
        <p:spPr>
          <a:xfrm>
            <a:off x="3045122" y="5588068"/>
            <a:ext cx="1682700" cy="387300"/>
          </a:xfrm>
          <a:prstGeom prst="rect">
            <a:avLst/>
          </a:prstGeom>
          <a:noFill/>
          <a:ln>
            <a:noFill/>
          </a:ln>
        </p:spPr>
        <p:txBody>
          <a:bodyPr anchorCtr="0" anchor="t" bIns="0" lIns="0" spcFirstLastPara="1" rIns="0" wrap="square" tIns="7600">
            <a:spAutoFit/>
          </a:bodyPr>
          <a:lstStyle/>
          <a:p>
            <a:pPr indent="0" lvl="0" marL="12700"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of CEOs cite upskilling as the top strategy to close potential skills gaps.</a:t>
            </a:r>
            <a:r>
              <a:rPr b="0" baseline="30000" i="0" lang="en-US" sz="800" u="none" cap="none" strike="noStrike">
                <a:solidFill>
                  <a:srgbClr val="2D5178"/>
                </a:solidFill>
                <a:latin typeface="Barlow"/>
                <a:ea typeface="Barlow"/>
                <a:cs typeface="Barlow"/>
                <a:sym typeface="Barlow"/>
              </a:rPr>
              <a:t>2</a:t>
            </a:r>
            <a:endParaRPr b="0" baseline="30000" i="0" sz="800" u="none" cap="none" strike="noStrike">
              <a:solidFill>
                <a:srgbClr val="000000"/>
              </a:solidFill>
              <a:latin typeface="Barlow"/>
              <a:ea typeface="Barlow"/>
              <a:cs typeface="Barlow"/>
              <a:sym typeface="Barlow"/>
            </a:endParaRPr>
          </a:p>
        </p:txBody>
      </p:sp>
      <p:sp>
        <p:nvSpPr>
          <p:cNvPr id="88" name="Google Shape;88;p2"/>
          <p:cNvSpPr txBox="1"/>
          <p:nvPr/>
        </p:nvSpPr>
        <p:spPr>
          <a:xfrm>
            <a:off x="5404883" y="5588068"/>
            <a:ext cx="1590600" cy="387300"/>
          </a:xfrm>
          <a:prstGeom prst="rect">
            <a:avLst/>
          </a:prstGeom>
          <a:noFill/>
          <a:ln>
            <a:noFill/>
          </a:ln>
        </p:spPr>
        <p:txBody>
          <a:bodyPr anchorCtr="0" anchor="t" bIns="0" lIns="0" spcFirstLastPara="1" rIns="0" wrap="square" tIns="7600">
            <a:spAutoFit/>
          </a:bodyPr>
          <a:lstStyle/>
          <a:p>
            <a:pPr indent="10159" lvl="0" marL="12700"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of those seeking certiﬁcations turn to associations as their number one source for Continuing Education.³</a:t>
            </a:r>
            <a:endParaRPr b="0" i="0" sz="800" u="none" cap="none" strike="noStrike">
              <a:solidFill>
                <a:srgbClr val="000000"/>
              </a:solidFill>
              <a:latin typeface="Barlow"/>
              <a:ea typeface="Barlow"/>
              <a:cs typeface="Barlow"/>
              <a:sym typeface="Barlow"/>
            </a:endParaRPr>
          </a:p>
        </p:txBody>
      </p:sp>
      <p:sp>
        <p:nvSpPr>
          <p:cNvPr id="89" name="Google Shape;89;p2"/>
          <p:cNvSpPr txBox="1"/>
          <p:nvPr/>
        </p:nvSpPr>
        <p:spPr>
          <a:xfrm>
            <a:off x="1373447" y="2569654"/>
            <a:ext cx="403860"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87%</a:t>
            </a:r>
            <a:endParaRPr b="0" i="0" sz="1600" u="none" cap="none" strike="noStrike">
              <a:solidFill>
                <a:srgbClr val="000000"/>
              </a:solidFill>
              <a:latin typeface="Barlow"/>
              <a:ea typeface="Barlow"/>
              <a:cs typeface="Barlow"/>
              <a:sym typeface="Barlow"/>
            </a:endParaRPr>
          </a:p>
        </p:txBody>
      </p:sp>
      <p:sp>
        <p:nvSpPr>
          <p:cNvPr id="90" name="Google Shape;90;p2"/>
          <p:cNvSpPr txBox="1"/>
          <p:nvPr/>
        </p:nvSpPr>
        <p:spPr>
          <a:xfrm>
            <a:off x="3673671" y="4875161"/>
            <a:ext cx="425450"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46%</a:t>
            </a:r>
            <a:endParaRPr b="0" i="0" sz="1600" u="none" cap="none" strike="noStrike">
              <a:solidFill>
                <a:srgbClr val="000000"/>
              </a:solidFill>
              <a:latin typeface="Barlow"/>
              <a:ea typeface="Barlow"/>
              <a:cs typeface="Barlow"/>
              <a:sym typeface="Barlow"/>
            </a:endParaRPr>
          </a:p>
        </p:txBody>
      </p:sp>
      <p:sp>
        <p:nvSpPr>
          <p:cNvPr id="91" name="Google Shape;91;p2"/>
          <p:cNvSpPr txBox="1"/>
          <p:nvPr/>
        </p:nvSpPr>
        <p:spPr>
          <a:xfrm>
            <a:off x="5991168" y="4875161"/>
            <a:ext cx="418465"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60%</a:t>
            </a:r>
            <a:endParaRPr b="0" i="0" sz="1600" u="none" cap="none" strike="noStrike">
              <a:solidFill>
                <a:srgbClr val="000000"/>
              </a:solidFill>
              <a:latin typeface="Barlow"/>
              <a:ea typeface="Barlow"/>
              <a:cs typeface="Barlow"/>
              <a:sym typeface="Barlow"/>
            </a:endParaRPr>
          </a:p>
        </p:txBody>
      </p:sp>
      <p:sp>
        <p:nvSpPr>
          <p:cNvPr id="92" name="Google Shape;92;p2"/>
          <p:cNvSpPr txBox="1"/>
          <p:nvPr/>
        </p:nvSpPr>
        <p:spPr>
          <a:xfrm>
            <a:off x="5998686" y="2569654"/>
            <a:ext cx="403225"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76%</a:t>
            </a:r>
            <a:endParaRPr b="0" i="0" sz="1600" u="none" cap="none" strike="noStrike">
              <a:solidFill>
                <a:srgbClr val="000000"/>
              </a:solidFill>
              <a:latin typeface="Barlow"/>
              <a:ea typeface="Barlow"/>
              <a:cs typeface="Barlow"/>
              <a:sym typeface="Barlow"/>
            </a:endParaRPr>
          </a:p>
        </p:txBody>
      </p:sp>
      <p:grpSp>
        <p:nvGrpSpPr>
          <p:cNvPr id="93" name="Google Shape;93;p2"/>
          <p:cNvGrpSpPr/>
          <p:nvPr/>
        </p:nvGrpSpPr>
        <p:grpSpPr>
          <a:xfrm>
            <a:off x="1099060" y="2248994"/>
            <a:ext cx="952500" cy="952505"/>
            <a:chOff x="1099060" y="2248994"/>
            <a:chExt cx="952500" cy="952505"/>
          </a:xfrm>
        </p:grpSpPr>
        <p:sp>
          <p:nvSpPr>
            <p:cNvPr id="94" name="Google Shape;94;p2"/>
            <p:cNvSpPr/>
            <p:nvPr/>
          </p:nvSpPr>
          <p:spPr>
            <a:xfrm>
              <a:off x="1227000" y="2248994"/>
              <a:ext cx="348615" cy="187960"/>
            </a:xfrm>
            <a:custGeom>
              <a:rect b="b" l="l" r="r" t="t"/>
              <a:pathLst>
                <a:path extrusionOk="0" h="187960" w="348615">
                  <a:moveTo>
                    <a:pt x="348310" y="0"/>
                  </a:moveTo>
                  <a:lnTo>
                    <a:pt x="297968" y="2412"/>
                  </a:lnTo>
                  <a:lnTo>
                    <a:pt x="249388" y="9624"/>
                  </a:lnTo>
                  <a:lnTo>
                    <a:pt x="202660" y="21595"/>
                  </a:lnTo>
                  <a:lnTo>
                    <a:pt x="157876" y="38285"/>
                  </a:lnTo>
                  <a:lnTo>
                    <a:pt x="115127" y="59655"/>
                  </a:lnTo>
                  <a:lnTo>
                    <a:pt x="74504" y="85666"/>
                  </a:lnTo>
                  <a:lnTo>
                    <a:pt x="36098" y="116276"/>
                  </a:lnTo>
                  <a:lnTo>
                    <a:pt x="0" y="151447"/>
                  </a:lnTo>
                  <a:lnTo>
                    <a:pt x="38773" y="187604"/>
                  </a:lnTo>
                  <a:lnTo>
                    <a:pt x="73838" y="154063"/>
                  </a:lnTo>
                  <a:lnTo>
                    <a:pt x="112556" y="124680"/>
                  </a:lnTo>
                  <a:lnTo>
                    <a:pt x="154565" y="99821"/>
                  </a:lnTo>
                  <a:lnTo>
                    <a:pt x="199505" y="79850"/>
                  </a:lnTo>
                  <a:lnTo>
                    <a:pt x="247016" y="65132"/>
                  </a:lnTo>
                  <a:lnTo>
                    <a:pt x="296738" y="56034"/>
                  </a:lnTo>
                  <a:lnTo>
                    <a:pt x="348310" y="52920"/>
                  </a:lnTo>
                  <a:lnTo>
                    <a:pt x="348310"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5" name="Google Shape;95;p2"/>
            <p:cNvSpPr/>
            <p:nvPr/>
          </p:nvSpPr>
          <p:spPr>
            <a:xfrm>
              <a:off x="1099060" y="2248999"/>
              <a:ext cx="952500" cy="952500"/>
            </a:xfrm>
            <a:custGeom>
              <a:rect b="b" l="l" r="r" t="t"/>
              <a:pathLst>
                <a:path extrusionOk="0" h="952500" w="952500">
                  <a:moveTo>
                    <a:pt x="476250" y="0"/>
                  </a:moveTo>
                  <a:lnTo>
                    <a:pt x="476250" y="52920"/>
                  </a:lnTo>
                  <a:lnTo>
                    <a:pt x="525620" y="55768"/>
                  </a:lnTo>
                  <a:lnTo>
                    <a:pt x="573318" y="64100"/>
                  </a:lnTo>
                  <a:lnTo>
                    <a:pt x="619024" y="77599"/>
                  </a:lnTo>
                  <a:lnTo>
                    <a:pt x="662423" y="95947"/>
                  </a:lnTo>
                  <a:lnTo>
                    <a:pt x="703195" y="118825"/>
                  </a:lnTo>
                  <a:lnTo>
                    <a:pt x="741024" y="145918"/>
                  </a:lnTo>
                  <a:lnTo>
                    <a:pt x="775592" y="176907"/>
                  </a:lnTo>
                  <a:lnTo>
                    <a:pt x="806581" y="211475"/>
                  </a:lnTo>
                  <a:lnTo>
                    <a:pt x="833674" y="249304"/>
                  </a:lnTo>
                  <a:lnTo>
                    <a:pt x="856552" y="290076"/>
                  </a:lnTo>
                  <a:lnTo>
                    <a:pt x="874900" y="333475"/>
                  </a:lnTo>
                  <a:lnTo>
                    <a:pt x="888399" y="379181"/>
                  </a:lnTo>
                  <a:lnTo>
                    <a:pt x="896731" y="426879"/>
                  </a:lnTo>
                  <a:lnTo>
                    <a:pt x="899579" y="476250"/>
                  </a:lnTo>
                  <a:lnTo>
                    <a:pt x="896731" y="525618"/>
                  </a:lnTo>
                  <a:lnTo>
                    <a:pt x="888399" y="573314"/>
                  </a:lnTo>
                  <a:lnTo>
                    <a:pt x="874900" y="619019"/>
                  </a:lnTo>
                  <a:lnTo>
                    <a:pt x="856552" y="662417"/>
                  </a:lnTo>
                  <a:lnTo>
                    <a:pt x="833674" y="703189"/>
                  </a:lnTo>
                  <a:lnTo>
                    <a:pt x="806581" y="741019"/>
                  </a:lnTo>
                  <a:lnTo>
                    <a:pt x="775592" y="775587"/>
                  </a:lnTo>
                  <a:lnTo>
                    <a:pt x="741024" y="806577"/>
                  </a:lnTo>
                  <a:lnTo>
                    <a:pt x="703195" y="833670"/>
                  </a:lnTo>
                  <a:lnTo>
                    <a:pt x="662423" y="856550"/>
                  </a:lnTo>
                  <a:lnTo>
                    <a:pt x="619024" y="874899"/>
                  </a:lnTo>
                  <a:lnTo>
                    <a:pt x="573318" y="888398"/>
                  </a:lnTo>
                  <a:lnTo>
                    <a:pt x="525620" y="896731"/>
                  </a:lnTo>
                  <a:lnTo>
                    <a:pt x="476250" y="899579"/>
                  </a:lnTo>
                  <a:lnTo>
                    <a:pt x="426879" y="896731"/>
                  </a:lnTo>
                  <a:lnTo>
                    <a:pt x="379181" y="888398"/>
                  </a:lnTo>
                  <a:lnTo>
                    <a:pt x="333475" y="874899"/>
                  </a:lnTo>
                  <a:lnTo>
                    <a:pt x="290076" y="856550"/>
                  </a:lnTo>
                  <a:lnTo>
                    <a:pt x="249304" y="833670"/>
                  </a:lnTo>
                  <a:lnTo>
                    <a:pt x="211475" y="806577"/>
                  </a:lnTo>
                  <a:lnTo>
                    <a:pt x="176907" y="775587"/>
                  </a:lnTo>
                  <a:lnTo>
                    <a:pt x="145918" y="741019"/>
                  </a:lnTo>
                  <a:lnTo>
                    <a:pt x="118825" y="703189"/>
                  </a:lnTo>
                  <a:lnTo>
                    <a:pt x="95947" y="662417"/>
                  </a:lnTo>
                  <a:lnTo>
                    <a:pt x="77599" y="619019"/>
                  </a:lnTo>
                  <a:lnTo>
                    <a:pt x="64100" y="573314"/>
                  </a:lnTo>
                  <a:lnTo>
                    <a:pt x="55768" y="525618"/>
                  </a:lnTo>
                  <a:lnTo>
                    <a:pt x="52920" y="476250"/>
                  </a:lnTo>
                  <a:lnTo>
                    <a:pt x="56450" y="421377"/>
                  </a:lnTo>
                  <a:lnTo>
                    <a:pt x="66745" y="368630"/>
                  </a:lnTo>
                  <a:lnTo>
                    <a:pt x="83361" y="318444"/>
                  </a:lnTo>
                  <a:lnTo>
                    <a:pt x="105856" y="271255"/>
                  </a:lnTo>
                  <a:lnTo>
                    <a:pt x="133787" y="227496"/>
                  </a:lnTo>
                  <a:lnTo>
                    <a:pt x="166712" y="187604"/>
                  </a:lnTo>
                  <a:lnTo>
                    <a:pt x="127939" y="151447"/>
                  </a:lnTo>
                  <a:lnTo>
                    <a:pt x="93740" y="191885"/>
                  </a:lnTo>
                  <a:lnTo>
                    <a:pt x="64919" y="234132"/>
                  </a:lnTo>
                  <a:lnTo>
                    <a:pt x="41435" y="278294"/>
                  </a:lnTo>
                  <a:lnTo>
                    <a:pt x="23243" y="324480"/>
                  </a:lnTo>
                  <a:lnTo>
                    <a:pt x="10301" y="372796"/>
                  </a:lnTo>
                  <a:lnTo>
                    <a:pt x="2568" y="423350"/>
                  </a:lnTo>
                  <a:lnTo>
                    <a:pt x="0" y="476250"/>
                  </a:lnTo>
                  <a:lnTo>
                    <a:pt x="2458" y="524944"/>
                  </a:lnTo>
                  <a:lnTo>
                    <a:pt x="9675" y="572232"/>
                  </a:lnTo>
                  <a:lnTo>
                    <a:pt x="21410" y="617873"/>
                  </a:lnTo>
                  <a:lnTo>
                    <a:pt x="37425" y="661629"/>
                  </a:lnTo>
                  <a:lnTo>
                    <a:pt x="57479" y="703260"/>
                  </a:lnTo>
                  <a:lnTo>
                    <a:pt x="81334" y="742527"/>
                  </a:lnTo>
                  <a:lnTo>
                    <a:pt x="108751" y="779190"/>
                  </a:lnTo>
                  <a:lnTo>
                    <a:pt x="139488" y="813011"/>
                  </a:lnTo>
                  <a:lnTo>
                    <a:pt x="173309" y="843748"/>
                  </a:lnTo>
                  <a:lnTo>
                    <a:pt x="209972" y="871165"/>
                  </a:lnTo>
                  <a:lnTo>
                    <a:pt x="249239" y="895020"/>
                  </a:lnTo>
                  <a:lnTo>
                    <a:pt x="290870" y="915074"/>
                  </a:lnTo>
                  <a:lnTo>
                    <a:pt x="334626" y="931089"/>
                  </a:lnTo>
                  <a:lnTo>
                    <a:pt x="380267" y="942824"/>
                  </a:lnTo>
                  <a:lnTo>
                    <a:pt x="427555" y="950041"/>
                  </a:lnTo>
                  <a:lnTo>
                    <a:pt x="476250" y="952500"/>
                  </a:lnTo>
                  <a:lnTo>
                    <a:pt x="524944" y="950041"/>
                  </a:lnTo>
                  <a:lnTo>
                    <a:pt x="572232" y="942824"/>
                  </a:lnTo>
                  <a:lnTo>
                    <a:pt x="617873" y="931089"/>
                  </a:lnTo>
                  <a:lnTo>
                    <a:pt x="661629" y="915074"/>
                  </a:lnTo>
                  <a:lnTo>
                    <a:pt x="703260" y="895020"/>
                  </a:lnTo>
                  <a:lnTo>
                    <a:pt x="742527" y="871165"/>
                  </a:lnTo>
                  <a:lnTo>
                    <a:pt x="779190" y="843748"/>
                  </a:lnTo>
                  <a:lnTo>
                    <a:pt x="813011" y="813011"/>
                  </a:lnTo>
                  <a:lnTo>
                    <a:pt x="843748" y="779190"/>
                  </a:lnTo>
                  <a:lnTo>
                    <a:pt x="871165" y="742527"/>
                  </a:lnTo>
                  <a:lnTo>
                    <a:pt x="895020" y="703260"/>
                  </a:lnTo>
                  <a:lnTo>
                    <a:pt x="915074" y="661629"/>
                  </a:lnTo>
                  <a:lnTo>
                    <a:pt x="931089" y="617873"/>
                  </a:lnTo>
                  <a:lnTo>
                    <a:pt x="942824" y="572232"/>
                  </a:lnTo>
                  <a:lnTo>
                    <a:pt x="950041" y="524944"/>
                  </a:lnTo>
                  <a:lnTo>
                    <a:pt x="952500" y="476250"/>
                  </a:lnTo>
                  <a:lnTo>
                    <a:pt x="950041" y="427555"/>
                  </a:lnTo>
                  <a:lnTo>
                    <a:pt x="942824" y="380267"/>
                  </a:lnTo>
                  <a:lnTo>
                    <a:pt x="931089" y="334626"/>
                  </a:lnTo>
                  <a:lnTo>
                    <a:pt x="915074" y="290870"/>
                  </a:lnTo>
                  <a:lnTo>
                    <a:pt x="895020" y="249239"/>
                  </a:lnTo>
                  <a:lnTo>
                    <a:pt x="871165" y="209972"/>
                  </a:lnTo>
                  <a:lnTo>
                    <a:pt x="843748" y="173309"/>
                  </a:lnTo>
                  <a:lnTo>
                    <a:pt x="813011" y="139488"/>
                  </a:lnTo>
                  <a:lnTo>
                    <a:pt x="779190" y="108751"/>
                  </a:lnTo>
                  <a:lnTo>
                    <a:pt x="742527" y="81334"/>
                  </a:lnTo>
                  <a:lnTo>
                    <a:pt x="703260" y="57479"/>
                  </a:lnTo>
                  <a:lnTo>
                    <a:pt x="661629" y="37425"/>
                  </a:lnTo>
                  <a:lnTo>
                    <a:pt x="617873" y="21410"/>
                  </a:lnTo>
                  <a:lnTo>
                    <a:pt x="572232" y="9675"/>
                  </a:lnTo>
                  <a:lnTo>
                    <a:pt x="524944" y="2458"/>
                  </a:lnTo>
                  <a:lnTo>
                    <a:pt x="47625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6" name="Google Shape;96;p2"/>
          <p:cNvSpPr txBox="1"/>
          <p:nvPr/>
        </p:nvSpPr>
        <p:spPr>
          <a:xfrm>
            <a:off x="3185740" y="3286727"/>
            <a:ext cx="1381200" cy="387300"/>
          </a:xfrm>
          <a:prstGeom prst="rect">
            <a:avLst/>
          </a:prstGeom>
          <a:noFill/>
          <a:ln>
            <a:noFill/>
          </a:ln>
        </p:spPr>
        <p:txBody>
          <a:bodyPr anchorCtr="0" anchor="t" bIns="0" lIns="0" spcFirstLastPara="1" rIns="0" wrap="square" tIns="7600">
            <a:spAutoFit/>
          </a:bodyPr>
          <a:lstStyle/>
          <a:p>
            <a:pPr indent="0" lvl="0" marL="12065"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are willing to learn new skills or re-train in order to remain employable.</a:t>
            </a:r>
            <a:r>
              <a:rPr b="0" baseline="30000" i="0" lang="en-US" sz="800" u="none" cap="none" strike="noStrike">
                <a:solidFill>
                  <a:srgbClr val="2D5178"/>
                </a:solidFill>
                <a:latin typeface="Barlow"/>
                <a:ea typeface="Barlow"/>
                <a:cs typeface="Barlow"/>
                <a:sym typeface="Barlow"/>
              </a:rPr>
              <a:t>2</a:t>
            </a:r>
            <a:endParaRPr b="0" baseline="30000" i="0" sz="800" u="none" cap="none" strike="noStrike">
              <a:solidFill>
                <a:srgbClr val="000000"/>
              </a:solidFill>
              <a:latin typeface="Barlow"/>
              <a:ea typeface="Barlow"/>
              <a:cs typeface="Barlow"/>
              <a:sym typeface="Barlow"/>
            </a:endParaRPr>
          </a:p>
        </p:txBody>
      </p:sp>
      <p:sp>
        <p:nvSpPr>
          <p:cNvPr id="97" name="Google Shape;97;p2"/>
          <p:cNvSpPr txBox="1"/>
          <p:nvPr/>
        </p:nvSpPr>
        <p:spPr>
          <a:xfrm>
            <a:off x="3677828" y="2569654"/>
            <a:ext cx="417195"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74%</a:t>
            </a:r>
            <a:endParaRPr b="0" i="0" sz="1600" u="none" cap="none" strike="noStrike">
              <a:solidFill>
                <a:srgbClr val="000000"/>
              </a:solidFill>
              <a:latin typeface="Barlow"/>
              <a:ea typeface="Barlow"/>
              <a:cs typeface="Barlow"/>
              <a:sym typeface="Barlow"/>
            </a:endParaRPr>
          </a:p>
        </p:txBody>
      </p:sp>
      <p:grpSp>
        <p:nvGrpSpPr>
          <p:cNvPr id="98" name="Google Shape;98;p2"/>
          <p:cNvGrpSpPr/>
          <p:nvPr/>
        </p:nvGrpSpPr>
        <p:grpSpPr>
          <a:xfrm>
            <a:off x="3410182" y="2249018"/>
            <a:ext cx="952811" cy="952500"/>
            <a:chOff x="3410182" y="2249018"/>
            <a:chExt cx="952811" cy="952500"/>
          </a:xfrm>
        </p:grpSpPr>
        <p:sp>
          <p:nvSpPr>
            <p:cNvPr id="99" name="Google Shape;99;p2"/>
            <p:cNvSpPr/>
            <p:nvPr/>
          </p:nvSpPr>
          <p:spPr>
            <a:xfrm>
              <a:off x="3410182" y="2249021"/>
              <a:ext cx="476250" cy="509905"/>
            </a:xfrm>
            <a:custGeom>
              <a:rect b="b" l="l" r="r" t="t"/>
              <a:pathLst>
                <a:path extrusionOk="0" h="509905" w="476250">
                  <a:moveTo>
                    <a:pt x="476023" y="0"/>
                  </a:moveTo>
                  <a:lnTo>
                    <a:pt x="394410" y="7005"/>
                  </a:lnTo>
                  <a:lnTo>
                    <a:pt x="347742" y="17504"/>
                  </a:lnTo>
                  <a:lnTo>
                    <a:pt x="303031" y="32394"/>
                  </a:lnTo>
                  <a:lnTo>
                    <a:pt x="260499" y="51422"/>
                  </a:lnTo>
                  <a:lnTo>
                    <a:pt x="220369" y="74332"/>
                  </a:lnTo>
                  <a:lnTo>
                    <a:pt x="182862" y="100868"/>
                  </a:lnTo>
                  <a:lnTo>
                    <a:pt x="148201" y="130774"/>
                  </a:lnTo>
                  <a:lnTo>
                    <a:pt x="116607" y="163796"/>
                  </a:lnTo>
                  <a:lnTo>
                    <a:pt x="88303" y="199678"/>
                  </a:lnTo>
                  <a:lnTo>
                    <a:pt x="63511" y="238163"/>
                  </a:lnTo>
                  <a:lnTo>
                    <a:pt x="42452" y="278998"/>
                  </a:lnTo>
                  <a:lnTo>
                    <a:pt x="25350" y="321926"/>
                  </a:lnTo>
                  <a:lnTo>
                    <a:pt x="12426" y="366691"/>
                  </a:lnTo>
                  <a:lnTo>
                    <a:pt x="3901" y="413039"/>
                  </a:lnTo>
                  <a:lnTo>
                    <a:pt x="0" y="460714"/>
                  </a:lnTo>
                  <a:lnTo>
                    <a:pt x="942" y="509460"/>
                  </a:lnTo>
                  <a:lnTo>
                    <a:pt x="53837" y="505764"/>
                  </a:lnTo>
                  <a:lnTo>
                    <a:pt x="52778" y="483667"/>
                  </a:lnTo>
                  <a:lnTo>
                    <a:pt x="52694" y="476237"/>
                  </a:lnTo>
                  <a:lnTo>
                    <a:pt x="55542" y="426868"/>
                  </a:lnTo>
                  <a:lnTo>
                    <a:pt x="63875" y="379173"/>
                  </a:lnTo>
                  <a:lnTo>
                    <a:pt x="77374" y="333467"/>
                  </a:lnTo>
                  <a:lnTo>
                    <a:pt x="95723" y="290069"/>
                  </a:lnTo>
                  <a:lnTo>
                    <a:pt x="118603" y="249297"/>
                  </a:lnTo>
                  <a:lnTo>
                    <a:pt x="145696" y="211468"/>
                  </a:lnTo>
                  <a:lnTo>
                    <a:pt x="176686" y="176899"/>
                  </a:lnTo>
                  <a:lnTo>
                    <a:pt x="211254" y="145910"/>
                  </a:lnTo>
                  <a:lnTo>
                    <a:pt x="249083" y="118816"/>
                  </a:lnTo>
                  <a:lnTo>
                    <a:pt x="289856" y="95936"/>
                  </a:lnTo>
                  <a:lnTo>
                    <a:pt x="333254" y="77588"/>
                  </a:lnTo>
                  <a:lnTo>
                    <a:pt x="378959" y="64088"/>
                  </a:lnTo>
                  <a:lnTo>
                    <a:pt x="426655" y="55756"/>
                  </a:lnTo>
                  <a:lnTo>
                    <a:pt x="476023" y="52908"/>
                  </a:lnTo>
                  <a:lnTo>
                    <a:pt x="476023"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0" name="Google Shape;100;p2"/>
            <p:cNvSpPr/>
            <p:nvPr/>
          </p:nvSpPr>
          <p:spPr>
            <a:xfrm>
              <a:off x="3411128" y="2249018"/>
              <a:ext cx="951865" cy="952500"/>
            </a:xfrm>
            <a:custGeom>
              <a:rect b="b" l="l" r="r" t="t"/>
              <a:pathLst>
                <a:path extrusionOk="0" h="952500" w="951864">
                  <a:moveTo>
                    <a:pt x="475081" y="0"/>
                  </a:moveTo>
                  <a:lnTo>
                    <a:pt x="475081" y="52908"/>
                  </a:lnTo>
                  <a:lnTo>
                    <a:pt x="524449" y="55756"/>
                  </a:lnTo>
                  <a:lnTo>
                    <a:pt x="572145" y="64088"/>
                  </a:lnTo>
                  <a:lnTo>
                    <a:pt x="617851" y="77588"/>
                  </a:lnTo>
                  <a:lnTo>
                    <a:pt x="661249" y="95936"/>
                  </a:lnTo>
                  <a:lnTo>
                    <a:pt x="702021" y="118816"/>
                  </a:lnTo>
                  <a:lnTo>
                    <a:pt x="739850" y="145910"/>
                  </a:lnTo>
                  <a:lnTo>
                    <a:pt x="774419" y="176899"/>
                  </a:lnTo>
                  <a:lnTo>
                    <a:pt x="805408" y="211468"/>
                  </a:lnTo>
                  <a:lnTo>
                    <a:pt x="832502" y="249297"/>
                  </a:lnTo>
                  <a:lnTo>
                    <a:pt x="855382" y="290069"/>
                  </a:lnTo>
                  <a:lnTo>
                    <a:pt x="873730" y="333467"/>
                  </a:lnTo>
                  <a:lnTo>
                    <a:pt x="887230" y="379173"/>
                  </a:lnTo>
                  <a:lnTo>
                    <a:pt x="895562" y="426868"/>
                  </a:lnTo>
                  <a:lnTo>
                    <a:pt x="898410" y="476237"/>
                  </a:lnTo>
                  <a:lnTo>
                    <a:pt x="895562" y="525608"/>
                  </a:lnTo>
                  <a:lnTo>
                    <a:pt x="887230" y="573306"/>
                  </a:lnTo>
                  <a:lnTo>
                    <a:pt x="873730" y="619013"/>
                  </a:lnTo>
                  <a:lnTo>
                    <a:pt x="855382" y="662413"/>
                  </a:lnTo>
                  <a:lnTo>
                    <a:pt x="832502" y="703186"/>
                  </a:lnTo>
                  <a:lnTo>
                    <a:pt x="805408" y="741016"/>
                  </a:lnTo>
                  <a:lnTo>
                    <a:pt x="774419" y="775585"/>
                  </a:lnTo>
                  <a:lnTo>
                    <a:pt x="739850" y="806576"/>
                  </a:lnTo>
                  <a:lnTo>
                    <a:pt x="702021" y="833670"/>
                  </a:lnTo>
                  <a:lnTo>
                    <a:pt x="661249" y="856550"/>
                  </a:lnTo>
                  <a:lnTo>
                    <a:pt x="617851" y="874899"/>
                  </a:lnTo>
                  <a:lnTo>
                    <a:pt x="572145" y="888398"/>
                  </a:lnTo>
                  <a:lnTo>
                    <a:pt x="524449" y="896730"/>
                  </a:lnTo>
                  <a:lnTo>
                    <a:pt x="475081" y="899579"/>
                  </a:lnTo>
                  <a:lnTo>
                    <a:pt x="427780" y="896965"/>
                  </a:lnTo>
                  <a:lnTo>
                    <a:pt x="382003" y="889310"/>
                  </a:lnTo>
                  <a:lnTo>
                    <a:pt x="338029" y="876892"/>
                  </a:lnTo>
                  <a:lnTo>
                    <a:pt x="296135" y="859991"/>
                  </a:lnTo>
                  <a:lnTo>
                    <a:pt x="256601" y="838886"/>
                  </a:lnTo>
                  <a:lnTo>
                    <a:pt x="219705" y="813855"/>
                  </a:lnTo>
                  <a:lnTo>
                    <a:pt x="185724" y="785177"/>
                  </a:lnTo>
                  <a:lnTo>
                    <a:pt x="154938" y="753132"/>
                  </a:lnTo>
                  <a:lnTo>
                    <a:pt x="127624" y="717998"/>
                  </a:lnTo>
                  <a:lnTo>
                    <a:pt x="104061" y="680055"/>
                  </a:lnTo>
                  <a:lnTo>
                    <a:pt x="84527" y="639581"/>
                  </a:lnTo>
                  <a:lnTo>
                    <a:pt x="69300" y="596855"/>
                  </a:lnTo>
                  <a:lnTo>
                    <a:pt x="58659" y="552156"/>
                  </a:lnTo>
                  <a:lnTo>
                    <a:pt x="52882" y="505764"/>
                  </a:lnTo>
                  <a:lnTo>
                    <a:pt x="0" y="509460"/>
                  </a:lnTo>
                  <a:lnTo>
                    <a:pt x="5979" y="558987"/>
                  </a:lnTo>
                  <a:lnTo>
                    <a:pt x="16706" y="606663"/>
                  </a:lnTo>
                  <a:lnTo>
                    <a:pt x="31932" y="652256"/>
                  </a:lnTo>
                  <a:lnTo>
                    <a:pt x="51408" y="695534"/>
                  </a:lnTo>
                  <a:lnTo>
                    <a:pt x="74886" y="736265"/>
                  </a:lnTo>
                  <a:lnTo>
                    <a:pt x="102117" y="774217"/>
                  </a:lnTo>
                  <a:lnTo>
                    <a:pt x="132853" y="809159"/>
                  </a:lnTo>
                  <a:lnTo>
                    <a:pt x="166845" y="840858"/>
                  </a:lnTo>
                  <a:lnTo>
                    <a:pt x="203845" y="869083"/>
                  </a:lnTo>
                  <a:lnTo>
                    <a:pt x="243603" y="893601"/>
                  </a:lnTo>
                  <a:lnTo>
                    <a:pt x="285872" y="914182"/>
                  </a:lnTo>
                  <a:lnTo>
                    <a:pt x="330403" y="930592"/>
                  </a:lnTo>
                  <a:lnTo>
                    <a:pt x="376947" y="942601"/>
                  </a:lnTo>
                  <a:lnTo>
                    <a:pt x="425256" y="949977"/>
                  </a:lnTo>
                  <a:lnTo>
                    <a:pt x="475081" y="952487"/>
                  </a:lnTo>
                  <a:lnTo>
                    <a:pt x="523773" y="950028"/>
                  </a:lnTo>
                  <a:lnTo>
                    <a:pt x="571059" y="942811"/>
                  </a:lnTo>
                  <a:lnTo>
                    <a:pt x="616699" y="931076"/>
                  </a:lnTo>
                  <a:lnTo>
                    <a:pt x="660453" y="915061"/>
                  </a:lnTo>
                  <a:lnTo>
                    <a:pt x="702083" y="895007"/>
                  </a:lnTo>
                  <a:lnTo>
                    <a:pt x="741349" y="871152"/>
                  </a:lnTo>
                  <a:lnTo>
                    <a:pt x="778012" y="843736"/>
                  </a:lnTo>
                  <a:lnTo>
                    <a:pt x="811831" y="812998"/>
                  </a:lnTo>
                  <a:lnTo>
                    <a:pt x="842568" y="779178"/>
                  </a:lnTo>
                  <a:lnTo>
                    <a:pt x="869984" y="742515"/>
                  </a:lnTo>
                  <a:lnTo>
                    <a:pt x="893839" y="703248"/>
                  </a:lnTo>
                  <a:lnTo>
                    <a:pt x="913893" y="661617"/>
                  </a:lnTo>
                  <a:lnTo>
                    <a:pt x="929908" y="617860"/>
                  </a:lnTo>
                  <a:lnTo>
                    <a:pt x="941643" y="572219"/>
                  </a:lnTo>
                  <a:lnTo>
                    <a:pt x="948860" y="524931"/>
                  </a:lnTo>
                  <a:lnTo>
                    <a:pt x="951318" y="476237"/>
                  </a:lnTo>
                  <a:lnTo>
                    <a:pt x="948860" y="427545"/>
                  </a:lnTo>
                  <a:lnTo>
                    <a:pt x="941643" y="380259"/>
                  </a:lnTo>
                  <a:lnTo>
                    <a:pt x="929908" y="334619"/>
                  </a:lnTo>
                  <a:lnTo>
                    <a:pt x="913893" y="290864"/>
                  </a:lnTo>
                  <a:lnTo>
                    <a:pt x="893839" y="249235"/>
                  </a:lnTo>
                  <a:lnTo>
                    <a:pt x="869984" y="209969"/>
                  </a:lnTo>
                  <a:lnTo>
                    <a:pt x="842568" y="173306"/>
                  </a:lnTo>
                  <a:lnTo>
                    <a:pt x="811831" y="139487"/>
                  </a:lnTo>
                  <a:lnTo>
                    <a:pt x="778012" y="108749"/>
                  </a:lnTo>
                  <a:lnTo>
                    <a:pt x="741349" y="81334"/>
                  </a:lnTo>
                  <a:lnTo>
                    <a:pt x="702083" y="57479"/>
                  </a:lnTo>
                  <a:lnTo>
                    <a:pt x="660453" y="37425"/>
                  </a:lnTo>
                  <a:lnTo>
                    <a:pt x="616699" y="21410"/>
                  </a:lnTo>
                  <a:lnTo>
                    <a:pt x="571059" y="9675"/>
                  </a:lnTo>
                  <a:lnTo>
                    <a:pt x="523773" y="2458"/>
                  </a:lnTo>
                  <a:lnTo>
                    <a:pt x="475081"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1" name="Google Shape;101;p2"/>
          <p:cNvGrpSpPr/>
          <p:nvPr/>
        </p:nvGrpSpPr>
        <p:grpSpPr>
          <a:xfrm>
            <a:off x="5723942" y="2248994"/>
            <a:ext cx="952500" cy="952505"/>
            <a:chOff x="5723942" y="2248994"/>
            <a:chExt cx="952500" cy="952505"/>
          </a:xfrm>
        </p:grpSpPr>
        <p:sp>
          <p:nvSpPr>
            <p:cNvPr id="102" name="Google Shape;102;p2"/>
            <p:cNvSpPr/>
            <p:nvPr/>
          </p:nvSpPr>
          <p:spPr>
            <a:xfrm>
              <a:off x="5724589" y="2248994"/>
              <a:ext cx="475615" cy="454659"/>
            </a:xfrm>
            <a:custGeom>
              <a:rect b="b" l="l" r="r" t="t"/>
              <a:pathLst>
                <a:path extrusionOk="0" h="454660" w="475614">
                  <a:moveTo>
                    <a:pt x="475602" y="0"/>
                  </a:moveTo>
                  <a:lnTo>
                    <a:pt x="428795" y="2298"/>
                  </a:lnTo>
                  <a:lnTo>
                    <a:pt x="383212" y="9050"/>
                  </a:lnTo>
                  <a:lnTo>
                    <a:pt x="339080" y="20042"/>
                  </a:lnTo>
                  <a:lnTo>
                    <a:pt x="296624" y="35060"/>
                  </a:lnTo>
                  <a:lnTo>
                    <a:pt x="256069" y="53890"/>
                  </a:lnTo>
                  <a:lnTo>
                    <a:pt x="217642" y="76317"/>
                  </a:lnTo>
                  <a:lnTo>
                    <a:pt x="181567" y="102127"/>
                  </a:lnTo>
                  <a:lnTo>
                    <a:pt x="148070" y="131106"/>
                  </a:lnTo>
                  <a:lnTo>
                    <a:pt x="117378" y="163041"/>
                  </a:lnTo>
                  <a:lnTo>
                    <a:pt x="89715" y="197716"/>
                  </a:lnTo>
                  <a:lnTo>
                    <a:pt x="65308" y="234918"/>
                  </a:lnTo>
                  <a:lnTo>
                    <a:pt x="44382" y="274432"/>
                  </a:lnTo>
                  <a:lnTo>
                    <a:pt x="27162" y="316045"/>
                  </a:lnTo>
                  <a:lnTo>
                    <a:pt x="13875" y="359542"/>
                  </a:lnTo>
                  <a:lnTo>
                    <a:pt x="4745" y="404709"/>
                  </a:lnTo>
                  <a:lnTo>
                    <a:pt x="0" y="451332"/>
                  </a:lnTo>
                  <a:lnTo>
                    <a:pt x="52844" y="454101"/>
                  </a:lnTo>
                  <a:lnTo>
                    <a:pt x="57920" y="406956"/>
                  </a:lnTo>
                  <a:lnTo>
                    <a:pt x="68014" y="361502"/>
                  </a:lnTo>
                  <a:lnTo>
                    <a:pt x="82837" y="318029"/>
                  </a:lnTo>
                  <a:lnTo>
                    <a:pt x="102102" y="276823"/>
                  </a:lnTo>
                  <a:lnTo>
                    <a:pt x="125519" y="238173"/>
                  </a:lnTo>
                  <a:lnTo>
                    <a:pt x="152802" y="202368"/>
                  </a:lnTo>
                  <a:lnTo>
                    <a:pt x="183661" y="169695"/>
                  </a:lnTo>
                  <a:lnTo>
                    <a:pt x="217808" y="140444"/>
                  </a:lnTo>
                  <a:lnTo>
                    <a:pt x="254955" y="114902"/>
                  </a:lnTo>
                  <a:lnTo>
                    <a:pt x="294814" y="93357"/>
                  </a:lnTo>
                  <a:lnTo>
                    <a:pt x="337096" y="76099"/>
                  </a:lnTo>
                  <a:lnTo>
                    <a:pt x="381514" y="63414"/>
                  </a:lnTo>
                  <a:lnTo>
                    <a:pt x="427778" y="55592"/>
                  </a:lnTo>
                  <a:lnTo>
                    <a:pt x="475602" y="52920"/>
                  </a:lnTo>
                  <a:lnTo>
                    <a:pt x="475602"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 name="Google Shape;103;p2"/>
            <p:cNvSpPr/>
            <p:nvPr/>
          </p:nvSpPr>
          <p:spPr>
            <a:xfrm>
              <a:off x="5723942" y="2248999"/>
              <a:ext cx="952500" cy="952500"/>
            </a:xfrm>
            <a:custGeom>
              <a:rect b="b" l="l" r="r" t="t"/>
              <a:pathLst>
                <a:path extrusionOk="0" h="952500" w="952500">
                  <a:moveTo>
                    <a:pt x="476250" y="0"/>
                  </a:moveTo>
                  <a:lnTo>
                    <a:pt x="476250" y="52920"/>
                  </a:lnTo>
                  <a:lnTo>
                    <a:pt x="525618" y="55768"/>
                  </a:lnTo>
                  <a:lnTo>
                    <a:pt x="573314" y="64100"/>
                  </a:lnTo>
                  <a:lnTo>
                    <a:pt x="619019" y="77599"/>
                  </a:lnTo>
                  <a:lnTo>
                    <a:pt x="662417" y="95947"/>
                  </a:lnTo>
                  <a:lnTo>
                    <a:pt x="703189" y="118825"/>
                  </a:lnTo>
                  <a:lnTo>
                    <a:pt x="741019" y="145918"/>
                  </a:lnTo>
                  <a:lnTo>
                    <a:pt x="775587" y="176907"/>
                  </a:lnTo>
                  <a:lnTo>
                    <a:pt x="806577" y="211475"/>
                  </a:lnTo>
                  <a:lnTo>
                    <a:pt x="833670" y="249304"/>
                  </a:lnTo>
                  <a:lnTo>
                    <a:pt x="856550" y="290076"/>
                  </a:lnTo>
                  <a:lnTo>
                    <a:pt x="874899" y="333475"/>
                  </a:lnTo>
                  <a:lnTo>
                    <a:pt x="888398" y="379181"/>
                  </a:lnTo>
                  <a:lnTo>
                    <a:pt x="896731" y="426879"/>
                  </a:lnTo>
                  <a:lnTo>
                    <a:pt x="899579" y="476250"/>
                  </a:lnTo>
                  <a:lnTo>
                    <a:pt x="896731" y="525618"/>
                  </a:lnTo>
                  <a:lnTo>
                    <a:pt x="888398" y="573314"/>
                  </a:lnTo>
                  <a:lnTo>
                    <a:pt x="874899" y="619019"/>
                  </a:lnTo>
                  <a:lnTo>
                    <a:pt x="856550" y="662417"/>
                  </a:lnTo>
                  <a:lnTo>
                    <a:pt x="833670" y="703189"/>
                  </a:lnTo>
                  <a:lnTo>
                    <a:pt x="806577" y="741019"/>
                  </a:lnTo>
                  <a:lnTo>
                    <a:pt x="775587" y="775587"/>
                  </a:lnTo>
                  <a:lnTo>
                    <a:pt x="741019" y="806577"/>
                  </a:lnTo>
                  <a:lnTo>
                    <a:pt x="703189" y="833670"/>
                  </a:lnTo>
                  <a:lnTo>
                    <a:pt x="662417" y="856550"/>
                  </a:lnTo>
                  <a:lnTo>
                    <a:pt x="619019" y="874899"/>
                  </a:lnTo>
                  <a:lnTo>
                    <a:pt x="573314" y="888398"/>
                  </a:lnTo>
                  <a:lnTo>
                    <a:pt x="525618" y="896731"/>
                  </a:lnTo>
                  <a:lnTo>
                    <a:pt x="476250" y="899579"/>
                  </a:lnTo>
                  <a:lnTo>
                    <a:pt x="426879" y="896731"/>
                  </a:lnTo>
                  <a:lnTo>
                    <a:pt x="379181" y="888398"/>
                  </a:lnTo>
                  <a:lnTo>
                    <a:pt x="333475" y="874899"/>
                  </a:lnTo>
                  <a:lnTo>
                    <a:pt x="290076" y="856550"/>
                  </a:lnTo>
                  <a:lnTo>
                    <a:pt x="249304" y="833670"/>
                  </a:lnTo>
                  <a:lnTo>
                    <a:pt x="211475" y="806577"/>
                  </a:lnTo>
                  <a:lnTo>
                    <a:pt x="176907" y="775587"/>
                  </a:lnTo>
                  <a:lnTo>
                    <a:pt x="145918" y="741019"/>
                  </a:lnTo>
                  <a:lnTo>
                    <a:pt x="118825" y="703189"/>
                  </a:lnTo>
                  <a:lnTo>
                    <a:pt x="95947" y="662417"/>
                  </a:lnTo>
                  <a:lnTo>
                    <a:pt x="77599" y="619019"/>
                  </a:lnTo>
                  <a:lnTo>
                    <a:pt x="64100" y="573314"/>
                  </a:lnTo>
                  <a:lnTo>
                    <a:pt x="55768" y="525618"/>
                  </a:lnTo>
                  <a:lnTo>
                    <a:pt x="52920" y="476250"/>
                  </a:lnTo>
                  <a:lnTo>
                    <a:pt x="53111" y="461429"/>
                  </a:lnTo>
                  <a:lnTo>
                    <a:pt x="53492" y="454088"/>
                  </a:lnTo>
                  <a:lnTo>
                    <a:pt x="647" y="451319"/>
                  </a:lnTo>
                  <a:lnTo>
                    <a:pt x="0" y="465734"/>
                  </a:lnTo>
                  <a:lnTo>
                    <a:pt x="0" y="476250"/>
                  </a:lnTo>
                  <a:lnTo>
                    <a:pt x="2458" y="524944"/>
                  </a:lnTo>
                  <a:lnTo>
                    <a:pt x="9675" y="572232"/>
                  </a:lnTo>
                  <a:lnTo>
                    <a:pt x="21410" y="617873"/>
                  </a:lnTo>
                  <a:lnTo>
                    <a:pt x="37425" y="661629"/>
                  </a:lnTo>
                  <a:lnTo>
                    <a:pt x="57479" y="703260"/>
                  </a:lnTo>
                  <a:lnTo>
                    <a:pt x="81334" y="742527"/>
                  </a:lnTo>
                  <a:lnTo>
                    <a:pt x="108751" y="779190"/>
                  </a:lnTo>
                  <a:lnTo>
                    <a:pt x="139488" y="813011"/>
                  </a:lnTo>
                  <a:lnTo>
                    <a:pt x="173309" y="843748"/>
                  </a:lnTo>
                  <a:lnTo>
                    <a:pt x="209972" y="871165"/>
                  </a:lnTo>
                  <a:lnTo>
                    <a:pt x="249239" y="895020"/>
                  </a:lnTo>
                  <a:lnTo>
                    <a:pt x="290870" y="915074"/>
                  </a:lnTo>
                  <a:lnTo>
                    <a:pt x="334626" y="931089"/>
                  </a:lnTo>
                  <a:lnTo>
                    <a:pt x="380267" y="942824"/>
                  </a:lnTo>
                  <a:lnTo>
                    <a:pt x="427555" y="950041"/>
                  </a:lnTo>
                  <a:lnTo>
                    <a:pt x="476250" y="952500"/>
                  </a:lnTo>
                  <a:lnTo>
                    <a:pt x="524944" y="950041"/>
                  </a:lnTo>
                  <a:lnTo>
                    <a:pt x="572232" y="942824"/>
                  </a:lnTo>
                  <a:lnTo>
                    <a:pt x="617873" y="931089"/>
                  </a:lnTo>
                  <a:lnTo>
                    <a:pt x="661629" y="915074"/>
                  </a:lnTo>
                  <a:lnTo>
                    <a:pt x="703260" y="895020"/>
                  </a:lnTo>
                  <a:lnTo>
                    <a:pt x="742527" y="871165"/>
                  </a:lnTo>
                  <a:lnTo>
                    <a:pt x="779190" y="843748"/>
                  </a:lnTo>
                  <a:lnTo>
                    <a:pt x="813011" y="813011"/>
                  </a:lnTo>
                  <a:lnTo>
                    <a:pt x="843748" y="779190"/>
                  </a:lnTo>
                  <a:lnTo>
                    <a:pt x="871165" y="742527"/>
                  </a:lnTo>
                  <a:lnTo>
                    <a:pt x="895020" y="703260"/>
                  </a:lnTo>
                  <a:lnTo>
                    <a:pt x="915074" y="661629"/>
                  </a:lnTo>
                  <a:lnTo>
                    <a:pt x="931089" y="617873"/>
                  </a:lnTo>
                  <a:lnTo>
                    <a:pt x="942824" y="572232"/>
                  </a:lnTo>
                  <a:lnTo>
                    <a:pt x="950041" y="524944"/>
                  </a:lnTo>
                  <a:lnTo>
                    <a:pt x="952500" y="476250"/>
                  </a:lnTo>
                  <a:lnTo>
                    <a:pt x="950041" y="427555"/>
                  </a:lnTo>
                  <a:lnTo>
                    <a:pt x="942824" y="380267"/>
                  </a:lnTo>
                  <a:lnTo>
                    <a:pt x="931089" y="334626"/>
                  </a:lnTo>
                  <a:lnTo>
                    <a:pt x="915074" y="290870"/>
                  </a:lnTo>
                  <a:lnTo>
                    <a:pt x="895020" y="249239"/>
                  </a:lnTo>
                  <a:lnTo>
                    <a:pt x="871165" y="209972"/>
                  </a:lnTo>
                  <a:lnTo>
                    <a:pt x="843748" y="173309"/>
                  </a:lnTo>
                  <a:lnTo>
                    <a:pt x="813011" y="139488"/>
                  </a:lnTo>
                  <a:lnTo>
                    <a:pt x="779190" y="108751"/>
                  </a:lnTo>
                  <a:lnTo>
                    <a:pt x="742527" y="81334"/>
                  </a:lnTo>
                  <a:lnTo>
                    <a:pt x="703260" y="57479"/>
                  </a:lnTo>
                  <a:lnTo>
                    <a:pt x="661629" y="37425"/>
                  </a:lnTo>
                  <a:lnTo>
                    <a:pt x="617873" y="21410"/>
                  </a:lnTo>
                  <a:lnTo>
                    <a:pt x="572232" y="9675"/>
                  </a:lnTo>
                  <a:lnTo>
                    <a:pt x="524944" y="2458"/>
                  </a:lnTo>
                  <a:lnTo>
                    <a:pt x="47625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4" name="Google Shape;104;p2"/>
          <p:cNvGrpSpPr/>
          <p:nvPr/>
        </p:nvGrpSpPr>
        <p:grpSpPr>
          <a:xfrm>
            <a:off x="5724204" y="4550409"/>
            <a:ext cx="952352" cy="952504"/>
            <a:chOff x="5724204" y="4550409"/>
            <a:chExt cx="952352" cy="952504"/>
          </a:xfrm>
        </p:grpSpPr>
        <p:sp>
          <p:nvSpPr>
            <p:cNvPr id="105" name="Google Shape;105;p2"/>
            <p:cNvSpPr/>
            <p:nvPr/>
          </p:nvSpPr>
          <p:spPr>
            <a:xfrm>
              <a:off x="5724204" y="4550409"/>
              <a:ext cx="476250" cy="861694"/>
            </a:xfrm>
            <a:custGeom>
              <a:rect b="b" l="l" r="r" t="t"/>
              <a:pathLst>
                <a:path extrusionOk="0" h="861695" w="476250">
                  <a:moveTo>
                    <a:pt x="475988" y="0"/>
                  </a:moveTo>
                  <a:lnTo>
                    <a:pt x="424266" y="2529"/>
                  </a:lnTo>
                  <a:lnTo>
                    <a:pt x="374410" y="10063"/>
                  </a:lnTo>
                  <a:lnTo>
                    <a:pt x="326576" y="22525"/>
                  </a:lnTo>
                  <a:lnTo>
                    <a:pt x="280918" y="39833"/>
                  </a:lnTo>
                  <a:lnTo>
                    <a:pt x="237592" y="61910"/>
                  </a:lnTo>
                  <a:lnTo>
                    <a:pt x="196753" y="88676"/>
                  </a:lnTo>
                  <a:lnTo>
                    <a:pt x="158556" y="120051"/>
                  </a:lnTo>
                  <a:lnTo>
                    <a:pt x="123156" y="155958"/>
                  </a:lnTo>
                  <a:lnTo>
                    <a:pt x="90708" y="196316"/>
                  </a:lnTo>
                  <a:lnTo>
                    <a:pt x="64076" y="237155"/>
                  </a:lnTo>
                  <a:lnTo>
                    <a:pt x="42121" y="279652"/>
                  </a:lnTo>
                  <a:lnTo>
                    <a:pt x="24788" y="323473"/>
                  </a:lnTo>
                  <a:lnTo>
                    <a:pt x="12026" y="368284"/>
                  </a:lnTo>
                  <a:lnTo>
                    <a:pt x="3781" y="413750"/>
                  </a:lnTo>
                  <a:lnTo>
                    <a:pt x="0" y="459537"/>
                  </a:lnTo>
                  <a:lnTo>
                    <a:pt x="629" y="505312"/>
                  </a:lnTo>
                  <a:lnTo>
                    <a:pt x="5618" y="550738"/>
                  </a:lnTo>
                  <a:lnTo>
                    <a:pt x="14911" y="595483"/>
                  </a:lnTo>
                  <a:lnTo>
                    <a:pt x="28457" y="639211"/>
                  </a:lnTo>
                  <a:lnTo>
                    <a:pt x="46202" y="681589"/>
                  </a:lnTo>
                  <a:lnTo>
                    <a:pt x="68094" y="722282"/>
                  </a:lnTo>
                  <a:lnTo>
                    <a:pt x="94079" y="760955"/>
                  </a:lnTo>
                  <a:lnTo>
                    <a:pt x="124105" y="797275"/>
                  </a:lnTo>
                  <a:lnTo>
                    <a:pt x="158119" y="830907"/>
                  </a:lnTo>
                  <a:lnTo>
                    <a:pt x="196067" y="861517"/>
                  </a:lnTo>
                  <a:lnTo>
                    <a:pt x="227195" y="818667"/>
                  </a:lnTo>
                  <a:lnTo>
                    <a:pt x="189336" y="787631"/>
                  </a:lnTo>
                  <a:lnTo>
                    <a:pt x="155314" y="752493"/>
                  </a:lnTo>
                  <a:lnTo>
                    <a:pt x="125502" y="713622"/>
                  </a:lnTo>
                  <a:lnTo>
                    <a:pt x="100274" y="671388"/>
                  </a:lnTo>
                  <a:lnTo>
                    <a:pt x="80002" y="626163"/>
                  </a:lnTo>
                  <a:lnTo>
                    <a:pt x="65060" y="578315"/>
                  </a:lnTo>
                  <a:lnTo>
                    <a:pt x="55821" y="528217"/>
                  </a:lnTo>
                  <a:lnTo>
                    <a:pt x="52659" y="476237"/>
                  </a:lnTo>
                  <a:lnTo>
                    <a:pt x="55507" y="426868"/>
                  </a:lnTo>
                  <a:lnTo>
                    <a:pt x="63839" y="379173"/>
                  </a:lnTo>
                  <a:lnTo>
                    <a:pt x="77338" y="333467"/>
                  </a:lnTo>
                  <a:lnTo>
                    <a:pt x="95687" y="290069"/>
                  </a:lnTo>
                  <a:lnTo>
                    <a:pt x="118567" y="249297"/>
                  </a:lnTo>
                  <a:lnTo>
                    <a:pt x="145660" y="211468"/>
                  </a:lnTo>
                  <a:lnTo>
                    <a:pt x="176650" y="176899"/>
                  </a:lnTo>
                  <a:lnTo>
                    <a:pt x="211218" y="145910"/>
                  </a:lnTo>
                  <a:lnTo>
                    <a:pt x="249048" y="118816"/>
                  </a:lnTo>
                  <a:lnTo>
                    <a:pt x="289820" y="95936"/>
                  </a:lnTo>
                  <a:lnTo>
                    <a:pt x="333218" y="77588"/>
                  </a:lnTo>
                  <a:lnTo>
                    <a:pt x="378923" y="64088"/>
                  </a:lnTo>
                  <a:lnTo>
                    <a:pt x="426619" y="55756"/>
                  </a:lnTo>
                  <a:lnTo>
                    <a:pt x="475988" y="52908"/>
                  </a:lnTo>
                  <a:lnTo>
                    <a:pt x="475988"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 name="Google Shape;106;p2"/>
            <p:cNvSpPr/>
            <p:nvPr/>
          </p:nvSpPr>
          <p:spPr>
            <a:xfrm>
              <a:off x="5920271" y="4550413"/>
              <a:ext cx="756285" cy="952500"/>
            </a:xfrm>
            <a:custGeom>
              <a:rect b="b" l="l" r="r" t="t"/>
              <a:pathLst>
                <a:path extrusionOk="0" h="952500" w="756284">
                  <a:moveTo>
                    <a:pt x="31127" y="818667"/>
                  </a:moveTo>
                  <a:lnTo>
                    <a:pt x="0" y="861517"/>
                  </a:lnTo>
                  <a:lnTo>
                    <a:pt x="42982" y="889724"/>
                  </a:lnTo>
                  <a:lnTo>
                    <a:pt x="87021" y="912578"/>
                  </a:lnTo>
                  <a:lnTo>
                    <a:pt x="132426" y="930178"/>
                  </a:lnTo>
                  <a:lnTo>
                    <a:pt x="179504" y="942625"/>
                  </a:lnTo>
                  <a:lnTo>
                    <a:pt x="228566" y="950019"/>
                  </a:lnTo>
                  <a:lnTo>
                    <a:pt x="279920" y="952461"/>
                  </a:lnTo>
                  <a:lnTo>
                    <a:pt x="328612" y="950003"/>
                  </a:lnTo>
                  <a:lnTo>
                    <a:pt x="375898" y="942786"/>
                  </a:lnTo>
                  <a:lnTo>
                    <a:pt x="421538" y="931052"/>
                  </a:lnTo>
                  <a:lnTo>
                    <a:pt x="465293" y="915038"/>
                  </a:lnTo>
                  <a:lnTo>
                    <a:pt x="497412" y="899566"/>
                  </a:lnTo>
                  <a:lnTo>
                    <a:pt x="279920" y="899566"/>
                  </a:lnTo>
                  <a:lnTo>
                    <a:pt x="225039" y="896033"/>
                  </a:lnTo>
                  <a:lnTo>
                    <a:pt x="172285" y="885731"/>
                  </a:lnTo>
                  <a:lnTo>
                    <a:pt x="122093" y="869105"/>
                  </a:lnTo>
                  <a:lnTo>
                    <a:pt x="74896" y="846602"/>
                  </a:lnTo>
                  <a:lnTo>
                    <a:pt x="31127" y="818667"/>
                  </a:lnTo>
                  <a:close/>
                </a:path>
                <a:path extrusionOk="0" h="952500" w="756284">
                  <a:moveTo>
                    <a:pt x="279920" y="0"/>
                  </a:moveTo>
                  <a:lnTo>
                    <a:pt x="279920" y="52895"/>
                  </a:lnTo>
                  <a:lnTo>
                    <a:pt x="329291" y="55743"/>
                  </a:lnTo>
                  <a:lnTo>
                    <a:pt x="376989" y="64076"/>
                  </a:lnTo>
                  <a:lnTo>
                    <a:pt x="422697" y="77575"/>
                  </a:lnTo>
                  <a:lnTo>
                    <a:pt x="466096" y="95924"/>
                  </a:lnTo>
                  <a:lnTo>
                    <a:pt x="506870" y="118804"/>
                  </a:lnTo>
                  <a:lnTo>
                    <a:pt x="544700" y="145898"/>
                  </a:lnTo>
                  <a:lnTo>
                    <a:pt x="579269" y="176888"/>
                  </a:lnTo>
                  <a:lnTo>
                    <a:pt x="610259" y="211457"/>
                  </a:lnTo>
                  <a:lnTo>
                    <a:pt x="637353" y="249287"/>
                  </a:lnTo>
                  <a:lnTo>
                    <a:pt x="660233" y="290061"/>
                  </a:lnTo>
                  <a:lnTo>
                    <a:pt x="678582" y="333460"/>
                  </a:lnTo>
                  <a:lnTo>
                    <a:pt x="692081" y="379168"/>
                  </a:lnTo>
                  <a:lnTo>
                    <a:pt x="700414" y="426866"/>
                  </a:lnTo>
                  <a:lnTo>
                    <a:pt x="703262" y="476237"/>
                  </a:lnTo>
                  <a:lnTo>
                    <a:pt x="700414" y="525605"/>
                  </a:lnTo>
                  <a:lnTo>
                    <a:pt x="692081" y="573301"/>
                  </a:lnTo>
                  <a:lnTo>
                    <a:pt x="678582" y="619007"/>
                  </a:lnTo>
                  <a:lnTo>
                    <a:pt x="660233" y="662405"/>
                  </a:lnTo>
                  <a:lnTo>
                    <a:pt x="637311" y="703236"/>
                  </a:lnTo>
                  <a:lnTo>
                    <a:pt x="610259" y="741006"/>
                  </a:lnTo>
                  <a:lnTo>
                    <a:pt x="579269" y="775574"/>
                  </a:lnTo>
                  <a:lnTo>
                    <a:pt x="544700" y="806564"/>
                  </a:lnTo>
                  <a:lnTo>
                    <a:pt x="506870" y="833658"/>
                  </a:lnTo>
                  <a:lnTo>
                    <a:pt x="466096" y="856538"/>
                  </a:lnTo>
                  <a:lnTo>
                    <a:pt x="422697" y="874886"/>
                  </a:lnTo>
                  <a:lnTo>
                    <a:pt x="376989" y="888385"/>
                  </a:lnTo>
                  <a:lnTo>
                    <a:pt x="329291" y="896718"/>
                  </a:lnTo>
                  <a:lnTo>
                    <a:pt x="279920" y="899566"/>
                  </a:lnTo>
                  <a:lnTo>
                    <a:pt x="497412" y="899566"/>
                  </a:lnTo>
                  <a:lnTo>
                    <a:pt x="546188" y="871131"/>
                  </a:lnTo>
                  <a:lnTo>
                    <a:pt x="582851" y="843717"/>
                  </a:lnTo>
                  <a:lnTo>
                    <a:pt x="616670" y="812980"/>
                  </a:lnTo>
                  <a:lnTo>
                    <a:pt x="647408" y="779162"/>
                  </a:lnTo>
                  <a:lnTo>
                    <a:pt x="674823" y="742501"/>
                  </a:lnTo>
                  <a:lnTo>
                    <a:pt x="698706" y="703177"/>
                  </a:lnTo>
                  <a:lnTo>
                    <a:pt x="718732" y="661607"/>
                  </a:lnTo>
                  <a:lnTo>
                    <a:pt x="734747" y="617853"/>
                  </a:lnTo>
                  <a:lnTo>
                    <a:pt x="746482" y="572214"/>
                  </a:lnTo>
                  <a:lnTo>
                    <a:pt x="753699" y="524929"/>
                  </a:lnTo>
                  <a:lnTo>
                    <a:pt x="756158" y="476237"/>
                  </a:lnTo>
                  <a:lnTo>
                    <a:pt x="753699" y="427545"/>
                  </a:lnTo>
                  <a:lnTo>
                    <a:pt x="746482" y="380259"/>
                  </a:lnTo>
                  <a:lnTo>
                    <a:pt x="734747" y="334619"/>
                  </a:lnTo>
                  <a:lnTo>
                    <a:pt x="718732" y="290864"/>
                  </a:lnTo>
                  <a:lnTo>
                    <a:pt x="698678" y="249235"/>
                  </a:lnTo>
                  <a:lnTo>
                    <a:pt x="674823" y="209969"/>
                  </a:lnTo>
                  <a:lnTo>
                    <a:pt x="647408" y="173306"/>
                  </a:lnTo>
                  <a:lnTo>
                    <a:pt x="616670" y="139487"/>
                  </a:lnTo>
                  <a:lnTo>
                    <a:pt x="582851" y="108749"/>
                  </a:lnTo>
                  <a:lnTo>
                    <a:pt x="546188" y="81334"/>
                  </a:lnTo>
                  <a:lnTo>
                    <a:pt x="506922" y="57479"/>
                  </a:lnTo>
                  <a:lnTo>
                    <a:pt x="465293" y="37425"/>
                  </a:lnTo>
                  <a:lnTo>
                    <a:pt x="421538" y="21410"/>
                  </a:lnTo>
                  <a:lnTo>
                    <a:pt x="375898" y="9675"/>
                  </a:lnTo>
                  <a:lnTo>
                    <a:pt x="328612" y="2458"/>
                  </a:lnTo>
                  <a:lnTo>
                    <a:pt x="27992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7" name="Google Shape;107;p2"/>
          <p:cNvGrpSpPr/>
          <p:nvPr/>
        </p:nvGrpSpPr>
        <p:grpSpPr>
          <a:xfrm>
            <a:off x="3410274" y="4550409"/>
            <a:ext cx="952186" cy="952500"/>
            <a:chOff x="3410274" y="4550409"/>
            <a:chExt cx="952186" cy="952500"/>
          </a:xfrm>
        </p:grpSpPr>
        <p:sp>
          <p:nvSpPr>
            <p:cNvPr id="108" name="Google Shape;108;p2"/>
            <p:cNvSpPr/>
            <p:nvPr/>
          </p:nvSpPr>
          <p:spPr>
            <a:xfrm>
              <a:off x="3410274" y="4550409"/>
              <a:ext cx="599440" cy="952500"/>
            </a:xfrm>
            <a:custGeom>
              <a:rect b="b" l="l" r="r" t="t"/>
              <a:pathLst>
                <a:path extrusionOk="0" h="952500" w="599439">
                  <a:moveTo>
                    <a:pt x="475936" y="0"/>
                  </a:moveTo>
                  <a:lnTo>
                    <a:pt x="413775" y="4029"/>
                  </a:lnTo>
                  <a:lnTo>
                    <a:pt x="352682" y="16230"/>
                  </a:lnTo>
                  <a:lnTo>
                    <a:pt x="306291" y="31207"/>
                  </a:lnTo>
                  <a:lnTo>
                    <a:pt x="262489" y="50415"/>
                  </a:lnTo>
                  <a:lnTo>
                    <a:pt x="221447" y="73561"/>
                  </a:lnTo>
                  <a:lnTo>
                    <a:pt x="183333" y="100352"/>
                  </a:lnTo>
                  <a:lnTo>
                    <a:pt x="148316" y="130495"/>
                  </a:lnTo>
                  <a:lnTo>
                    <a:pt x="116566" y="163696"/>
                  </a:lnTo>
                  <a:lnTo>
                    <a:pt x="88252" y="199663"/>
                  </a:lnTo>
                  <a:lnTo>
                    <a:pt x="63543" y="238102"/>
                  </a:lnTo>
                  <a:lnTo>
                    <a:pt x="42608" y="278721"/>
                  </a:lnTo>
                  <a:lnTo>
                    <a:pt x="25618" y="321225"/>
                  </a:lnTo>
                  <a:lnTo>
                    <a:pt x="12740" y="365322"/>
                  </a:lnTo>
                  <a:lnTo>
                    <a:pt x="4144" y="410719"/>
                  </a:lnTo>
                  <a:lnTo>
                    <a:pt x="0" y="457122"/>
                  </a:lnTo>
                  <a:lnTo>
                    <a:pt x="476" y="504239"/>
                  </a:lnTo>
                  <a:lnTo>
                    <a:pt x="5742" y="551776"/>
                  </a:lnTo>
                  <a:lnTo>
                    <a:pt x="15967" y="599440"/>
                  </a:lnTo>
                  <a:lnTo>
                    <a:pt x="30944" y="645833"/>
                  </a:lnTo>
                  <a:lnTo>
                    <a:pt x="50152" y="689636"/>
                  </a:lnTo>
                  <a:lnTo>
                    <a:pt x="73298" y="730681"/>
                  </a:lnTo>
                  <a:lnTo>
                    <a:pt x="100089" y="768796"/>
                  </a:lnTo>
                  <a:lnTo>
                    <a:pt x="130232" y="803814"/>
                  </a:lnTo>
                  <a:lnTo>
                    <a:pt x="163434" y="835565"/>
                  </a:lnTo>
                  <a:lnTo>
                    <a:pt x="199401" y="863879"/>
                  </a:lnTo>
                  <a:lnTo>
                    <a:pt x="237841" y="888588"/>
                  </a:lnTo>
                  <a:lnTo>
                    <a:pt x="278460" y="909523"/>
                  </a:lnTo>
                  <a:lnTo>
                    <a:pt x="320965" y="926513"/>
                  </a:lnTo>
                  <a:lnTo>
                    <a:pt x="365063" y="939390"/>
                  </a:lnTo>
                  <a:lnTo>
                    <a:pt x="410461" y="947985"/>
                  </a:lnTo>
                  <a:lnTo>
                    <a:pt x="456866" y="952128"/>
                  </a:lnTo>
                  <a:lnTo>
                    <a:pt x="503984" y="951650"/>
                  </a:lnTo>
                  <a:lnTo>
                    <a:pt x="551523" y="946382"/>
                  </a:lnTo>
                  <a:lnTo>
                    <a:pt x="599189" y="936155"/>
                  </a:lnTo>
                  <a:lnTo>
                    <a:pt x="585511" y="885126"/>
                  </a:lnTo>
                  <a:lnTo>
                    <a:pt x="558971" y="891320"/>
                  </a:lnTo>
                  <a:lnTo>
                    <a:pt x="531828" y="895832"/>
                  </a:lnTo>
                  <a:lnTo>
                    <a:pt x="504133" y="898592"/>
                  </a:lnTo>
                  <a:lnTo>
                    <a:pt x="475936" y="899528"/>
                  </a:lnTo>
                  <a:lnTo>
                    <a:pt x="426567" y="896680"/>
                  </a:lnTo>
                  <a:lnTo>
                    <a:pt x="378871" y="888347"/>
                  </a:lnTo>
                  <a:lnTo>
                    <a:pt x="333166" y="874848"/>
                  </a:lnTo>
                  <a:lnTo>
                    <a:pt x="289768" y="856499"/>
                  </a:lnTo>
                  <a:lnTo>
                    <a:pt x="248996" y="833620"/>
                  </a:lnTo>
                  <a:lnTo>
                    <a:pt x="211166" y="806526"/>
                  </a:lnTo>
                  <a:lnTo>
                    <a:pt x="176598" y="775536"/>
                  </a:lnTo>
                  <a:lnTo>
                    <a:pt x="145608" y="740968"/>
                  </a:lnTo>
                  <a:lnTo>
                    <a:pt x="118515" y="703139"/>
                  </a:lnTo>
                  <a:lnTo>
                    <a:pt x="95635" y="662366"/>
                  </a:lnTo>
                  <a:lnTo>
                    <a:pt x="77286" y="618969"/>
                  </a:lnTo>
                  <a:lnTo>
                    <a:pt x="63787" y="573263"/>
                  </a:lnTo>
                  <a:lnTo>
                    <a:pt x="55455" y="525567"/>
                  </a:lnTo>
                  <a:lnTo>
                    <a:pt x="52606" y="476199"/>
                  </a:lnTo>
                  <a:lnTo>
                    <a:pt x="55455" y="426828"/>
                  </a:lnTo>
                  <a:lnTo>
                    <a:pt x="63787" y="379130"/>
                  </a:lnTo>
                  <a:lnTo>
                    <a:pt x="77286" y="333422"/>
                  </a:lnTo>
                  <a:lnTo>
                    <a:pt x="95635" y="290023"/>
                  </a:lnTo>
                  <a:lnTo>
                    <a:pt x="118515" y="249249"/>
                  </a:lnTo>
                  <a:lnTo>
                    <a:pt x="145608" y="211419"/>
                  </a:lnTo>
                  <a:lnTo>
                    <a:pt x="176598" y="176850"/>
                  </a:lnTo>
                  <a:lnTo>
                    <a:pt x="211166" y="145860"/>
                  </a:lnTo>
                  <a:lnTo>
                    <a:pt x="248996" y="118766"/>
                  </a:lnTo>
                  <a:lnTo>
                    <a:pt x="289768" y="95886"/>
                  </a:lnTo>
                  <a:lnTo>
                    <a:pt x="333166" y="77537"/>
                  </a:lnTo>
                  <a:lnTo>
                    <a:pt x="378871" y="64038"/>
                  </a:lnTo>
                  <a:lnTo>
                    <a:pt x="426567" y="55705"/>
                  </a:lnTo>
                  <a:lnTo>
                    <a:pt x="475936" y="52857"/>
                  </a:lnTo>
                  <a:lnTo>
                    <a:pt x="475936"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9" name="Google Shape;109;p2"/>
            <p:cNvSpPr/>
            <p:nvPr/>
          </p:nvSpPr>
          <p:spPr>
            <a:xfrm>
              <a:off x="3886210" y="4550413"/>
              <a:ext cx="476250" cy="936625"/>
            </a:xfrm>
            <a:custGeom>
              <a:rect b="b" l="l" r="r" t="t"/>
              <a:pathLst>
                <a:path extrusionOk="0" h="936625" w="476250">
                  <a:moveTo>
                    <a:pt x="0" y="0"/>
                  </a:moveTo>
                  <a:lnTo>
                    <a:pt x="0" y="52857"/>
                  </a:lnTo>
                  <a:lnTo>
                    <a:pt x="49368" y="55705"/>
                  </a:lnTo>
                  <a:lnTo>
                    <a:pt x="97064" y="64038"/>
                  </a:lnTo>
                  <a:lnTo>
                    <a:pt x="142769" y="77537"/>
                  </a:lnTo>
                  <a:lnTo>
                    <a:pt x="186167" y="95885"/>
                  </a:lnTo>
                  <a:lnTo>
                    <a:pt x="226939" y="118765"/>
                  </a:lnTo>
                  <a:lnTo>
                    <a:pt x="264769" y="145859"/>
                  </a:lnTo>
                  <a:lnTo>
                    <a:pt x="299337" y="176849"/>
                  </a:lnTo>
                  <a:lnTo>
                    <a:pt x="330327" y="211417"/>
                  </a:lnTo>
                  <a:lnTo>
                    <a:pt x="357420" y="249246"/>
                  </a:lnTo>
                  <a:lnTo>
                    <a:pt x="380300" y="290018"/>
                  </a:lnTo>
                  <a:lnTo>
                    <a:pt x="398649" y="333416"/>
                  </a:lnTo>
                  <a:lnTo>
                    <a:pt x="412148" y="379122"/>
                  </a:lnTo>
                  <a:lnTo>
                    <a:pt x="420481" y="426818"/>
                  </a:lnTo>
                  <a:lnTo>
                    <a:pt x="423329" y="476186"/>
                  </a:lnTo>
                  <a:lnTo>
                    <a:pt x="420606" y="524462"/>
                  </a:lnTo>
                  <a:lnTo>
                    <a:pt x="412634" y="571144"/>
                  </a:lnTo>
                  <a:lnTo>
                    <a:pt x="399711" y="615935"/>
                  </a:lnTo>
                  <a:lnTo>
                    <a:pt x="382134" y="658540"/>
                  </a:lnTo>
                  <a:lnTo>
                    <a:pt x="360199" y="698662"/>
                  </a:lnTo>
                  <a:lnTo>
                    <a:pt x="334203" y="736006"/>
                  </a:lnTo>
                  <a:lnTo>
                    <a:pt x="304443" y="770274"/>
                  </a:lnTo>
                  <a:lnTo>
                    <a:pt x="271216" y="801171"/>
                  </a:lnTo>
                  <a:lnTo>
                    <a:pt x="234819" y="828401"/>
                  </a:lnTo>
                  <a:lnTo>
                    <a:pt x="195549" y="851668"/>
                  </a:lnTo>
                  <a:lnTo>
                    <a:pt x="153702" y="870675"/>
                  </a:lnTo>
                  <a:lnTo>
                    <a:pt x="109575" y="885126"/>
                  </a:lnTo>
                  <a:lnTo>
                    <a:pt x="123253" y="936155"/>
                  </a:lnTo>
                  <a:lnTo>
                    <a:pt x="171155" y="920786"/>
                  </a:lnTo>
                  <a:lnTo>
                    <a:pt x="216256" y="901223"/>
                  </a:lnTo>
                  <a:lnTo>
                    <a:pt x="258377" y="877702"/>
                  </a:lnTo>
                  <a:lnTo>
                    <a:pt x="297338" y="850455"/>
                  </a:lnTo>
                  <a:lnTo>
                    <a:pt x="332960" y="819716"/>
                  </a:lnTo>
                  <a:lnTo>
                    <a:pt x="365063" y="785720"/>
                  </a:lnTo>
                  <a:lnTo>
                    <a:pt x="393468" y="748700"/>
                  </a:lnTo>
                  <a:lnTo>
                    <a:pt x="417995" y="708891"/>
                  </a:lnTo>
                  <a:lnTo>
                    <a:pt x="438465" y="666525"/>
                  </a:lnTo>
                  <a:lnTo>
                    <a:pt x="454699" y="621838"/>
                  </a:lnTo>
                  <a:lnTo>
                    <a:pt x="466517" y="575063"/>
                  </a:lnTo>
                  <a:lnTo>
                    <a:pt x="473739" y="526435"/>
                  </a:lnTo>
                  <a:lnTo>
                    <a:pt x="476186" y="476186"/>
                  </a:lnTo>
                  <a:lnTo>
                    <a:pt x="473728" y="427499"/>
                  </a:lnTo>
                  <a:lnTo>
                    <a:pt x="466512" y="380218"/>
                  </a:lnTo>
                  <a:lnTo>
                    <a:pt x="454778" y="334582"/>
                  </a:lnTo>
                  <a:lnTo>
                    <a:pt x="438765" y="290832"/>
                  </a:lnTo>
                  <a:lnTo>
                    <a:pt x="418713" y="249207"/>
                  </a:lnTo>
                  <a:lnTo>
                    <a:pt x="394861" y="209945"/>
                  </a:lnTo>
                  <a:lnTo>
                    <a:pt x="367448" y="173287"/>
                  </a:lnTo>
                  <a:lnTo>
                    <a:pt x="336715" y="139471"/>
                  </a:lnTo>
                  <a:lnTo>
                    <a:pt x="302899" y="108737"/>
                  </a:lnTo>
                  <a:lnTo>
                    <a:pt x="266240" y="81324"/>
                  </a:lnTo>
                  <a:lnTo>
                    <a:pt x="226979" y="57472"/>
                  </a:lnTo>
                  <a:lnTo>
                    <a:pt x="185353" y="37420"/>
                  </a:lnTo>
                  <a:lnTo>
                    <a:pt x="141603" y="21408"/>
                  </a:lnTo>
                  <a:lnTo>
                    <a:pt x="95968" y="9674"/>
                  </a:lnTo>
                  <a:lnTo>
                    <a:pt x="48687" y="2458"/>
                  </a:lnTo>
                  <a:lnTo>
                    <a:pt x="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10" name="Google Shape;110;p2"/>
          <p:cNvSpPr txBox="1"/>
          <p:nvPr/>
        </p:nvSpPr>
        <p:spPr>
          <a:xfrm>
            <a:off x="5556148" y="314881"/>
            <a:ext cx="176847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3">
                  <a:extLst>
                    <a:ext uri="{A12FA001-AC4F-418D-AE19-62706E023703}">
                      <ahyp:hlinkClr val="tx"/>
                    </a:ext>
                  </a:extLst>
                </a:hlinkClick>
              </a:rPr>
              <a:t>www.devopsinstitute.com</a:t>
            </a:r>
            <a:endParaRPr b="0" i="0" sz="1200" cap="none" strike="noStrike">
              <a:solidFill>
                <a:schemeClr val="lt1"/>
              </a:solidFill>
              <a:latin typeface="Barlow"/>
              <a:ea typeface="Barlow"/>
              <a:cs typeface="Barlow"/>
              <a:sym typeface="Barlow"/>
            </a:endParaRPr>
          </a:p>
        </p:txBody>
      </p:sp>
      <p:sp>
        <p:nvSpPr>
          <p:cNvPr id="111" name="Google Shape;111;p2"/>
          <p:cNvSpPr txBox="1"/>
          <p:nvPr/>
        </p:nvSpPr>
        <p:spPr>
          <a:xfrm>
            <a:off x="705476" y="5588105"/>
            <a:ext cx="1719600" cy="259200"/>
          </a:xfrm>
          <a:prstGeom prst="rect">
            <a:avLst/>
          </a:prstGeom>
          <a:noFill/>
          <a:ln>
            <a:noFill/>
          </a:ln>
        </p:spPr>
        <p:txBody>
          <a:bodyPr anchorCtr="0" anchor="t" bIns="0" lIns="0" spcFirstLastPara="1" rIns="0" wrap="square" tIns="7600">
            <a:spAutoFit/>
          </a:bodyPr>
          <a:lstStyle/>
          <a:p>
            <a:pPr indent="-156845" lvl="0" marL="168910" marR="5080" rtl="0" algn="l">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of employees believe their current skill set will be outdated in 3-5 years.</a:t>
            </a:r>
            <a:r>
              <a:rPr b="0" baseline="30000" i="0" lang="en-US" sz="800" u="none" cap="none" strike="noStrike">
                <a:solidFill>
                  <a:srgbClr val="2D5178"/>
                </a:solidFill>
                <a:latin typeface="Barlow"/>
                <a:ea typeface="Barlow"/>
                <a:cs typeface="Barlow"/>
                <a:sym typeface="Barlow"/>
              </a:rPr>
              <a:t>1</a:t>
            </a:r>
            <a:endParaRPr b="0" baseline="30000" i="0" sz="800" u="none" cap="none" strike="noStrike">
              <a:solidFill>
                <a:srgbClr val="000000"/>
              </a:solidFill>
              <a:latin typeface="Barlow"/>
              <a:ea typeface="Barlow"/>
              <a:cs typeface="Barlow"/>
              <a:sym typeface="Barlow"/>
            </a:endParaRPr>
          </a:p>
        </p:txBody>
      </p:sp>
      <p:sp>
        <p:nvSpPr>
          <p:cNvPr id="112" name="Google Shape;112;p2"/>
          <p:cNvSpPr txBox="1"/>
          <p:nvPr/>
        </p:nvSpPr>
        <p:spPr>
          <a:xfrm>
            <a:off x="1366316" y="4875064"/>
            <a:ext cx="418465" cy="2692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600"/>
              <a:buFont typeface="Arial"/>
              <a:buNone/>
            </a:pPr>
            <a:r>
              <a:rPr b="1" i="0" lang="en-US" sz="1600" u="none" cap="none" strike="noStrike">
                <a:solidFill>
                  <a:srgbClr val="2D5178"/>
                </a:solidFill>
                <a:latin typeface="Barlow"/>
                <a:ea typeface="Barlow"/>
                <a:cs typeface="Barlow"/>
                <a:sym typeface="Barlow"/>
              </a:rPr>
              <a:t>60%</a:t>
            </a:r>
            <a:endParaRPr b="0" i="0" sz="1600" u="none" cap="none" strike="noStrike">
              <a:solidFill>
                <a:srgbClr val="000000"/>
              </a:solidFill>
              <a:latin typeface="Barlow"/>
              <a:ea typeface="Barlow"/>
              <a:cs typeface="Barlow"/>
              <a:sym typeface="Barlow"/>
            </a:endParaRPr>
          </a:p>
        </p:txBody>
      </p:sp>
      <p:grpSp>
        <p:nvGrpSpPr>
          <p:cNvPr id="113" name="Google Shape;113;p2"/>
          <p:cNvGrpSpPr/>
          <p:nvPr/>
        </p:nvGrpSpPr>
        <p:grpSpPr>
          <a:xfrm>
            <a:off x="1099318" y="4550409"/>
            <a:ext cx="952353" cy="952504"/>
            <a:chOff x="1099318" y="4550409"/>
            <a:chExt cx="952353" cy="952504"/>
          </a:xfrm>
        </p:grpSpPr>
        <p:sp>
          <p:nvSpPr>
            <p:cNvPr id="114" name="Google Shape;114;p2"/>
            <p:cNvSpPr/>
            <p:nvPr/>
          </p:nvSpPr>
          <p:spPr>
            <a:xfrm>
              <a:off x="1099318" y="4550409"/>
              <a:ext cx="476250" cy="861694"/>
            </a:xfrm>
            <a:custGeom>
              <a:rect b="b" l="l" r="r" t="t"/>
              <a:pathLst>
                <a:path extrusionOk="0" h="861695" w="476250">
                  <a:moveTo>
                    <a:pt x="475988" y="0"/>
                  </a:moveTo>
                  <a:lnTo>
                    <a:pt x="424266" y="2529"/>
                  </a:lnTo>
                  <a:lnTo>
                    <a:pt x="374410" y="10063"/>
                  </a:lnTo>
                  <a:lnTo>
                    <a:pt x="326576" y="22525"/>
                  </a:lnTo>
                  <a:lnTo>
                    <a:pt x="280918" y="39833"/>
                  </a:lnTo>
                  <a:lnTo>
                    <a:pt x="237592" y="61910"/>
                  </a:lnTo>
                  <a:lnTo>
                    <a:pt x="196753" y="88676"/>
                  </a:lnTo>
                  <a:lnTo>
                    <a:pt x="158556" y="120051"/>
                  </a:lnTo>
                  <a:lnTo>
                    <a:pt x="123156" y="155958"/>
                  </a:lnTo>
                  <a:lnTo>
                    <a:pt x="90708" y="196316"/>
                  </a:lnTo>
                  <a:lnTo>
                    <a:pt x="64076" y="237155"/>
                  </a:lnTo>
                  <a:lnTo>
                    <a:pt x="42121" y="279652"/>
                  </a:lnTo>
                  <a:lnTo>
                    <a:pt x="24788" y="323473"/>
                  </a:lnTo>
                  <a:lnTo>
                    <a:pt x="12026" y="368284"/>
                  </a:lnTo>
                  <a:lnTo>
                    <a:pt x="3781" y="413750"/>
                  </a:lnTo>
                  <a:lnTo>
                    <a:pt x="0" y="459537"/>
                  </a:lnTo>
                  <a:lnTo>
                    <a:pt x="629" y="505312"/>
                  </a:lnTo>
                  <a:lnTo>
                    <a:pt x="5618" y="550738"/>
                  </a:lnTo>
                  <a:lnTo>
                    <a:pt x="14911" y="595483"/>
                  </a:lnTo>
                  <a:lnTo>
                    <a:pt x="28457" y="639211"/>
                  </a:lnTo>
                  <a:lnTo>
                    <a:pt x="46202" y="681589"/>
                  </a:lnTo>
                  <a:lnTo>
                    <a:pt x="68094" y="722282"/>
                  </a:lnTo>
                  <a:lnTo>
                    <a:pt x="94079" y="760955"/>
                  </a:lnTo>
                  <a:lnTo>
                    <a:pt x="124105" y="797275"/>
                  </a:lnTo>
                  <a:lnTo>
                    <a:pt x="158119" y="830907"/>
                  </a:lnTo>
                  <a:lnTo>
                    <a:pt x="196067" y="861517"/>
                  </a:lnTo>
                  <a:lnTo>
                    <a:pt x="227195" y="818667"/>
                  </a:lnTo>
                  <a:lnTo>
                    <a:pt x="189336" y="787631"/>
                  </a:lnTo>
                  <a:lnTo>
                    <a:pt x="155314" y="752493"/>
                  </a:lnTo>
                  <a:lnTo>
                    <a:pt x="125502" y="713622"/>
                  </a:lnTo>
                  <a:lnTo>
                    <a:pt x="100274" y="671388"/>
                  </a:lnTo>
                  <a:lnTo>
                    <a:pt x="80002" y="626163"/>
                  </a:lnTo>
                  <a:lnTo>
                    <a:pt x="65060" y="578315"/>
                  </a:lnTo>
                  <a:lnTo>
                    <a:pt x="55821" y="528217"/>
                  </a:lnTo>
                  <a:lnTo>
                    <a:pt x="52659" y="476237"/>
                  </a:lnTo>
                  <a:lnTo>
                    <a:pt x="55507" y="426868"/>
                  </a:lnTo>
                  <a:lnTo>
                    <a:pt x="63839" y="379173"/>
                  </a:lnTo>
                  <a:lnTo>
                    <a:pt x="77338" y="333467"/>
                  </a:lnTo>
                  <a:lnTo>
                    <a:pt x="95687" y="290069"/>
                  </a:lnTo>
                  <a:lnTo>
                    <a:pt x="118567" y="249297"/>
                  </a:lnTo>
                  <a:lnTo>
                    <a:pt x="145660" y="211468"/>
                  </a:lnTo>
                  <a:lnTo>
                    <a:pt x="176650" y="176899"/>
                  </a:lnTo>
                  <a:lnTo>
                    <a:pt x="211218" y="145910"/>
                  </a:lnTo>
                  <a:lnTo>
                    <a:pt x="249048" y="118816"/>
                  </a:lnTo>
                  <a:lnTo>
                    <a:pt x="289820" y="95936"/>
                  </a:lnTo>
                  <a:lnTo>
                    <a:pt x="333218" y="77588"/>
                  </a:lnTo>
                  <a:lnTo>
                    <a:pt x="378923" y="64088"/>
                  </a:lnTo>
                  <a:lnTo>
                    <a:pt x="426619" y="55756"/>
                  </a:lnTo>
                  <a:lnTo>
                    <a:pt x="475988" y="52908"/>
                  </a:lnTo>
                  <a:lnTo>
                    <a:pt x="475988"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5" name="Google Shape;115;p2"/>
            <p:cNvSpPr/>
            <p:nvPr/>
          </p:nvSpPr>
          <p:spPr>
            <a:xfrm>
              <a:off x="1295386" y="4550413"/>
              <a:ext cx="756285" cy="952500"/>
            </a:xfrm>
            <a:custGeom>
              <a:rect b="b" l="l" r="r" t="t"/>
              <a:pathLst>
                <a:path extrusionOk="0" h="952500" w="756285">
                  <a:moveTo>
                    <a:pt x="31127" y="818667"/>
                  </a:moveTo>
                  <a:lnTo>
                    <a:pt x="0" y="861517"/>
                  </a:lnTo>
                  <a:lnTo>
                    <a:pt x="42982" y="889724"/>
                  </a:lnTo>
                  <a:lnTo>
                    <a:pt x="87021" y="912578"/>
                  </a:lnTo>
                  <a:lnTo>
                    <a:pt x="132426" y="930178"/>
                  </a:lnTo>
                  <a:lnTo>
                    <a:pt x="179504" y="942625"/>
                  </a:lnTo>
                  <a:lnTo>
                    <a:pt x="228566" y="950019"/>
                  </a:lnTo>
                  <a:lnTo>
                    <a:pt x="279920" y="952461"/>
                  </a:lnTo>
                  <a:lnTo>
                    <a:pt x="328612" y="950003"/>
                  </a:lnTo>
                  <a:lnTo>
                    <a:pt x="375898" y="942786"/>
                  </a:lnTo>
                  <a:lnTo>
                    <a:pt x="421538" y="931052"/>
                  </a:lnTo>
                  <a:lnTo>
                    <a:pt x="465293" y="915038"/>
                  </a:lnTo>
                  <a:lnTo>
                    <a:pt x="497412" y="899566"/>
                  </a:lnTo>
                  <a:lnTo>
                    <a:pt x="279920" y="899566"/>
                  </a:lnTo>
                  <a:lnTo>
                    <a:pt x="225039" y="896033"/>
                  </a:lnTo>
                  <a:lnTo>
                    <a:pt x="172285" y="885731"/>
                  </a:lnTo>
                  <a:lnTo>
                    <a:pt x="122093" y="869105"/>
                  </a:lnTo>
                  <a:lnTo>
                    <a:pt x="74896" y="846602"/>
                  </a:lnTo>
                  <a:lnTo>
                    <a:pt x="31127" y="818667"/>
                  </a:lnTo>
                  <a:close/>
                </a:path>
                <a:path extrusionOk="0" h="952500" w="756285">
                  <a:moveTo>
                    <a:pt x="279920" y="0"/>
                  </a:moveTo>
                  <a:lnTo>
                    <a:pt x="279920" y="52895"/>
                  </a:lnTo>
                  <a:lnTo>
                    <a:pt x="329291" y="55743"/>
                  </a:lnTo>
                  <a:lnTo>
                    <a:pt x="376988" y="64076"/>
                  </a:lnTo>
                  <a:lnTo>
                    <a:pt x="422695" y="77575"/>
                  </a:lnTo>
                  <a:lnTo>
                    <a:pt x="466093" y="95924"/>
                  </a:lnTo>
                  <a:lnTo>
                    <a:pt x="506866" y="118804"/>
                  </a:lnTo>
                  <a:lnTo>
                    <a:pt x="544695" y="145898"/>
                  </a:lnTo>
                  <a:lnTo>
                    <a:pt x="579262" y="176888"/>
                  </a:lnTo>
                  <a:lnTo>
                    <a:pt x="610251" y="211457"/>
                  </a:lnTo>
                  <a:lnTo>
                    <a:pt x="637344" y="249287"/>
                  </a:lnTo>
                  <a:lnTo>
                    <a:pt x="660223" y="290061"/>
                  </a:lnTo>
                  <a:lnTo>
                    <a:pt x="678571" y="333460"/>
                  </a:lnTo>
                  <a:lnTo>
                    <a:pt x="692069" y="379168"/>
                  </a:lnTo>
                  <a:lnTo>
                    <a:pt x="700401" y="426866"/>
                  </a:lnTo>
                  <a:lnTo>
                    <a:pt x="703249" y="476237"/>
                  </a:lnTo>
                  <a:lnTo>
                    <a:pt x="700401" y="525605"/>
                  </a:lnTo>
                  <a:lnTo>
                    <a:pt x="692069" y="573301"/>
                  </a:lnTo>
                  <a:lnTo>
                    <a:pt x="678571" y="619007"/>
                  </a:lnTo>
                  <a:lnTo>
                    <a:pt x="660223" y="662405"/>
                  </a:lnTo>
                  <a:lnTo>
                    <a:pt x="637302" y="703236"/>
                  </a:lnTo>
                  <a:lnTo>
                    <a:pt x="610251" y="741006"/>
                  </a:lnTo>
                  <a:lnTo>
                    <a:pt x="579262" y="775574"/>
                  </a:lnTo>
                  <a:lnTo>
                    <a:pt x="544695" y="806564"/>
                  </a:lnTo>
                  <a:lnTo>
                    <a:pt x="506866" y="833658"/>
                  </a:lnTo>
                  <a:lnTo>
                    <a:pt x="466093" y="856538"/>
                  </a:lnTo>
                  <a:lnTo>
                    <a:pt x="422695" y="874886"/>
                  </a:lnTo>
                  <a:lnTo>
                    <a:pt x="376988" y="888385"/>
                  </a:lnTo>
                  <a:lnTo>
                    <a:pt x="329291" y="896718"/>
                  </a:lnTo>
                  <a:lnTo>
                    <a:pt x="279920" y="899566"/>
                  </a:lnTo>
                  <a:lnTo>
                    <a:pt x="497412" y="899566"/>
                  </a:lnTo>
                  <a:lnTo>
                    <a:pt x="546188" y="871131"/>
                  </a:lnTo>
                  <a:lnTo>
                    <a:pt x="582851" y="843717"/>
                  </a:lnTo>
                  <a:lnTo>
                    <a:pt x="616670" y="812980"/>
                  </a:lnTo>
                  <a:lnTo>
                    <a:pt x="647408" y="779162"/>
                  </a:lnTo>
                  <a:lnTo>
                    <a:pt x="674823" y="742501"/>
                  </a:lnTo>
                  <a:lnTo>
                    <a:pt x="698706" y="703177"/>
                  </a:lnTo>
                  <a:lnTo>
                    <a:pt x="718732" y="661607"/>
                  </a:lnTo>
                  <a:lnTo>
                    <a:pt x="734747" y="617853"/>
                  </a:lnTo>
                  <a:lnTo>
                    <a:pt x="746482" y="572214"/>
                  </a:lnTo>
                  <a:lnTo>
                    <a:pt x="753699" y="524929"/>
                  </a:lnTo>
                  <a:lnTo>
                    <a:pt x="756158" y="476237"/>
                  </a:lnTo>
                  <a:lnTo>
                    <a:pt x="753699" y="427545"/>
                  </a:lnTo>
                  <a:lnTo>
                    <a:pt x="746482" y="380259"/>
                  </a:lnTo>
                  <a:lnTo>
                    <a:pt x="734747" y="334619"/>
                  </a:lnTo>
                  <a:lnTo>
                    <a:pt x="718732" y="290864"/>
                  </a:lnTo>
                  <a:lnTo>
                    <a:pt x="698678" y="249235"/>
                  </a:lnTo>
                  <a:lnTo>
                    <a:pt x="674823" y="209969"/>
                  </a:lnTo>
                  <a:lnTo>
                    <a:pt x="647408" y="173306"/>
                  </a:lnTo>
                  <a:lnTo>
                    <a:pt x="616670" y="139487"/>
                  </a:lnTo>
                  <a:lnTo>
                    <a:pt x="582851" y="108749"/>
                  </a:lnTo>
                  <a:lnTo>
                    <a:pt x="546188" y="81334"/>
                  </a:lnTo>
                  <a:lnTo>
                    <a:pt x="506922" y="57479"/>
                  </a:lnTo>
                  <a:lnTo>
                    <a:pt x="465293" y="37425"/>
                  </a:lnTo>
                  <a:lnTo>
                    <a:pt x="421538" y="21410"/>
                  </a:lnTo>
                  <a:lnTo>
                    <a:pt x="375898" y="9675"/>
                  </a:lnTo>
                  <a:lnTo>
                    <a:pt x="328612" y="2458"/>
                  </a:lnTo>
                  <a:lnTo>
                    <a:pt x="27992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16" name="Google Shape;116;p2"/>
          <p:cNvSpPr txBox="1"/>
          <p:nvPr/>
        </p:nvSpPr>
        <p:spPr>
          <a:xfrm>
            <a:off x="451357" y="7249021"/>
            <a:ext cx="6616200" cy="1616100"/>
          </a:xfrm>
          <a:prstGeom prst="rect">
            <a:avLst/>
          </a:prstGeom>
          <a:noFill/>
          <a:ln>
            <a:noFill/>
          </a:ln>
        </p:spPr>
        <p:txBody>
          <a:bodyPr anchorCtr="0" anchor="t" bIns="0" lIns="0" spcFirstLastPara="1" rIns="0" wrap="square" tIns="68575">
            <a:spAutoFit/>
          </a:bodyPr>
          <a:lstStyle/>
          <a:p>
            <a:pPr indent="0" lvl="0" marL="12065" marR="0" rtl="0" algn="ctr">
              <a:lnSpc>
                <a:spcPct val="100000"/>
              </a:lnSpc>
              <a:spcBef>
                <a:spcPts val="0"/>
              </a:spcBef>
              <a:spcAft>
                <a:spcPts val="0"/>
              </a:spcAft>
              <a:buClr>
                <a:srgbClr val="000000"/>
              </a:buClr>
              <a:buSzPts val="1300"/>
              <a:buFont typeface="Arial"/>
              <a:buNone/>
            </a:pPr>
            <a:r>
              <a:rPr b="1" i="0" lang="en-US" sz="1300" u="none" cap="none" strike="noStrike">
                <a:solidFill>
                  <a:srgbClr val="2D5178"/>
                </a:solidFill>
                <a:latin typeface="Barlow"/>
                <a:ea typeface="Barlow"/>
                <a:cs typeface="Barlow"/>
                <a:sym typeface="Barlow"/>
              </a:rPr>
              <a:t>DevOps Foundation	DevOps Engineering	Site Reliability Engineering</a:t>
            </a:r>
            <a:endParaRPr b="0" i="0" sz="1400" u="none" cap="none" strike="noStrike">
              <a:solidFill>
                <a:srgbClr val="000000"/>
              </a:solidFill>
              <a:latin typeface="Arial"/>
              <a:ea typeface="Arial"/>
              <a:cs typeface="Arial"/>
              <a:sym typeface="Arial"/>
            </a:endParaRPr>
          </a:p>
          <a:p>
            <a:pPr indent="0" lvl="0" marL="12065" marR="0" rtl="0" algn="ctr">
              <a:lnSpc>
                <a:spcPct val="100000"/>
              </a:lnSpc>
              <a:spcBef>
                <a:spcPts val="540"/>
              </a:spcBef>
              <a:spcAft>
                <a:spcPts val="0"/>
              </a:spcAft>
              <a:buClr>
                <a:srgbClr val="000000"/>
              </a:buClr>
              <a:buSzPts val="1300"/>
              <a:buFont typeface="Arial"/>
              <a:buNone/>
            </a:pPr>
            <a:r>
              <a:t/>
            </a:r>
            <a:endParaRPr b="1" i="0" sz="1300" u="none" cap="none" strike="noStrike">
              <a:solidFill>
                <a:srgbClr val="2D5178"/>
              </a:solidFill>
              <a:latin typeface="Barlow"/>
              <a:ea typeface="Barlow"/>
              <a:cs typeface="Barlow"/>
              <a:sym typeface="Barlow"/>
            </a:endParaRPr>
          </a:p>
          <a:p>
            <a:pPr indent="0" lvl="0" marL="12065" marR="0" rtl="0" algn="ctr">
              <a:lnSpc>
                <a:spcPct val="100000"/>
              </a:lnSpc>
              <a:spcBef>
                <a:spcPts val="540"/>
              </a:spcBef>
              <a:spcAft>
                <a:spcPts val="0"/>
              </a:spcAft>
              <a:buClr>
                <a:srgbClr val="000000"/>
              </a:buClr>
              <a:buSzPts val="1300"/>
              <a:buFont typeface="Arial"/>
              <a:buNone/>
            </a:pPr>
            <a:r>
              <a:rPr b="1" i="0" lang="en-US" sz="1300" u="none" cap="none" strike="noStrike">
                <a:solidFill>
                  <a:srgbClr val="2D5178"/>
                </a:solidFill>
                <a:latin typeface="Barlow"/>
                <a:ea typeface="Barlow"/>
                <a:cs typeface="Barlow"/>
                <a:sym typeface="Barlow"/>
              </a:rPr>
              <a:t>DevSecOps	           DevOps Leader          	Continuous Testing</a:t>
            </a:r>
            <a:endParaRPr b="0" i="0" sz="1400" u="none" cap="none" strike="noStrike">
              <a:solidFill>
                <a:srgbClr val="000000"/>
              </a:solidFill>
              <a:latin typeface="Arial"/>
              <a:ea typeface="Arial"/>
              <a:cs typeface="Arial"/>
              <a:sym typeface="Arial"/>
            </a:endParaRPr>
          </a:p>
          <a:p>
            <a:pPr indent="0" lvl="0" marL="12065" marR="0" rtl="0" algn="ctr">
              <a:lnSpc>
                <a:spcPct val="100000"/>
              </a:lnSpc>
              <a:spcBef>
                <a:spcPts val="540"/>
              </a:spcBef>
              <a:spcAft>
                <a:spcPts val="0"/>
              </a:spcAft>
              <a:buClr>
                <a:srgbClr val="000000"/>
              </a:buClr>
              <a:buSzPts val="1300"/>
              <a:buFont typeface="Arial"/>
              <a:buNone/>
            </a:pPr>
            <a:r>
              <a:t/>
            </a:r>
            <a:endParaRPr b="1" i="0" sz="1300" u="none" cap="none" strike="noStrike">
              <a:solidFill>
                <a:srgbClr val="2D5178"/>
              </a:solidFill>
              <a:latin typeface="Barlow"/>
              <a:ea typeface="Barlow"/>
              <a:cs typeface="Barlow"/>
              <a:sym typeface="Barlow"/>
            </a:endParaRPr>
          </a:p>
          <a:p>
            <a:pPr indent="0" lvl="0" marL="12065" marR="0" rtl="0" algn="l">
              <a:lnSpc>
                <a:spcPct val="100000"/>
              </a:lnSpc>
              <a:spcBef>
                <a:spcPts val="540"/>
              </a:spcBef>
              <a:spcAft>
                <a:spcPts val="0"/>
              </a:spcAft>
              <a:buClr>
                <a:srgbClr val="000000"/>
              </a:buClr>
              <a:buSzPts val="1300"/>
              <a:buFont typeface="Arial"/>
              <a:buNone/>
            </a:pPr>
            <a:r>
              <a:rPr b="1" lang="en-US" sz="1300">
                <a:solidFill>
                  <a:srgbClr val="2D5178"/>
                </a:solidFill>
                <a:latin typeface="Barlow"/>
                <a:ea typeface="Barlow"/>
                <a:cs typeface="Barlow"/>
                <a:sym typeface="Barlow"/>
              </a:rPr>
              <a:t>                                </a:t>
            </a:r>
            <a:r>
              <a:rPr b="1" i="0" lang="en-US" sz="1300" u="none" cap="none" strike="noStrike">
                <a:solidFill>
                  <a:srgbClr val="2D5178"/>
                </a:solidFill>
                <a:latin typeface="Barlow"/>
                <a:ea typeface="Barlow"/>
                <a:cs typeface="Barlow"/>
                <a:sym typeface="Barlow"/>
              </a:rPr>
              <a:t>Agile Service Management 	            Value Stream Management</a:t>
            </a:r>
            <a:endParaRPr b="0" i="0" sz="1300" u="none" cap="none" strike="noStrike">
              <a:solidFill>
                <a:srgbClr val="000000"/>
              </a:solidFill>
              <a:latin typeface="Barlow"/>
              <a:ea typeface="Barlow"/>
              <a:cs typeface="Barlow"/>
              <a:sym typeface="Barlow"/>
            </a:endParaRPr>
          </a:p>
          <a:p>
            <a:pPr indent="0" lvl="0" marL="97790" marR="0" rtl="0" algn="ctr">
              <a:lnSpc>
                <a:spcPct val="100000"/>
              </a:lnSpc>
              <a:spcBef>
                <a:spcPts val="540"/>
              </a:spcBef>
              <a:spcAft>
                <a:spcPts val="0"/>
              </a:spcAft>
              <a:buClr>
                <a:srgbClr val="000000"/>
              </a:buClr>
              <a:buSzPts val="1300"/>
              <a:buFont typeface="Arial"/>
              <a:buNone/>
            </a:pPr>
            <a:r>
              <a:t/>
            </a:r>
            <a:endParaRPr b="0" i="0" sz="1300" u="none" cap="none" strike="noStrike">
              <a:solidFill>
                <a:srgbClr val="000000"/>
              </a:solidFill>
              <a:latin typeface="Barlow"/>
              <a:ea typeface="Barlow"/>
              <a:cs typeface="Barlow"/>
              <a:sym typeface="Barlow"/>
            </a:endParaRPr>
          </a:p>
        </p:txBody>
      </p:sp>
      <p:grpSp>
        <p:nvGrpSpPr>
          <p:cNvPr id="117" name="Google Shape;117;p2"/>
          <p:cNvGrpSpPr/>
          <p:nvPr/>
        </p:nvGrpSpPr>
        <p:grpSpPr>
          <a:xfrm>
            <a:off x="290233" y="140031"/>
            <a:ext cx="3683847" cy="612140"/>
            <a:chOff x="290233" y="140031"/>
            <a:chExt cx="3683847" cy="612140"/>
          </a:xfrm>
        </p:grpSpPr>
        <p:sp>
          <p:nvSpPr>
            <p:cNvPr id="118" name="Google Shape;118;p2"/>
            <p:cNvSpPr/>
            <p:nvPr/>
          </p:nvSpPr>
          <p:spPr>
            <a:xfrm>
              <a:off x="2509062" y="211658"/>
              <a:ext cx="56515" cy="245110"/>
            </a:xfrm>
            <a:custGeom>
              <a:rect b="b" l="l" r="r" t="t"/>
              <a:pathLst>
                <a:path extrusionOk="0" h="245109" w="56514">
                  <a:moveTo>
                    <a:pt x="55994" y="0"/>
                  </a:moveTo>
                  <a:lnTo>
                    <a:pt x="0" y="0"/>
                  </a:lnTo>
                  <a:lnTo>
                    <a:pt x="0" y="244881"/>
                  </a:lnTo>
                  <a:lnTo>
                    <a:pt x="55994" y="244881"/>
                  </a:lnTo>
                  <a:lnTo>
                    <a:pt x="55994"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19" name="Google Shape;119;p2"/>
            <p:cNvPicPr preferRelativeResize="0"/>
            <p:nvPr/>
          </p:nvPicPr>
          <p:blipFill rotWithShape="1">
            <a:blip r:embed="rId4">
              <a:alphaModFix/>
            </a:blip>
            <a:srcRect b="0" l="0" r="0" t="0"/>
            <a:stretch/>
          </p:blipFill>
          <p:spPr>
            <a:xfrm>
              <a:off x="2597657" y="263757"/>
              <a:ext cx="190296" cy="192786"/>
            </a:xfrm>
            <a:prstGeom prst="rect">
              <a:avLst/>
            </a:prstGeom>
            <a:noFill/>
            <a:ln>
              <a:noFill/>
            </a:ln>
          </p:spPr>
        </p:pic>
        <p:pic>
          <p:nvPicPr>
            <p:cNvPr id="120" name="Google Shape;120;p2"/>
            <p:cNvPicPr preferRelativeResize="0"/>
            <p:nvPr/>
          </p:nvPicPr>
          <p:blipFill rotWithShape="1">
            <a:blip r:embed="rId5">
              <a:alphaModFix/>
            </a:blip>
            <a:srcRect b="0" l="0" r="0" t="0"/>
            <a:stretch/>
          </p:blipFill>
          <p:spPr>
            <a:xfrm>
              <a:off x="2815222" y="263403"/>
              <a:ext cx="160185" cy="195262"/>
            </a:xfrm>
            <a:prstGeom prst="rect">
              <a:avLst/>
            </a:prstGeom>
            <a:noFill/>
            <a:ln>
              <a:noFill/>
            </a:ln>
          </p:spPr>
        </p:pic>
        <p:sp>
          <p:nvSpPr>
            <p:cNvPr id="121" name="Google Shape;121;p2"/>
            <p:cNvSpPr/>
            <p:nvPr/>
          </p:nvSpPr>
          <p:spPr>
            <a:xfrm>
              <a:off x="3001924" y="184390"/>
              <a:ext cx="760730" cy="272415"/>
            </a:xfrm>
            <a:custGeom>
              <a:rect b="b" l="l" r="r" t="t"/>
              <a:pathLst>
                <a:path extrusionOk="0" h="272415" w="760729">
                  <a:moveTo>
                    <a:pt x="124421" y="81318"/>
                  </a:moveTo>
                  <a:lnTo>
                    <a:pt x="89319" y="81318"/>
                  </a:lnTo>
                  <a:lnTo>
                    <a:pt x="89319" y="26708"/>
                  </a:lnTo>
                  <a:lnTo>
                    <a:pt x="35102" y="26708"/>
                  </a:lnTo>
                  <a:lnTo>
                    <a:pt x="35102" y="81318"/>
                  </a:lnTo>
                  <a:lnTo>
                    <a:pt x="0" y="81318"/>
                  </a:lnTo>
                  <a:lnTo>
                    <a:pt x="0" y="119418"/>
                  </a:lnTo>
                  <a:lnTo>
                    <a:pt x="35102" y="119418"/>
                  </a:lnTo>
                  <a:lnTo>
                    <a:pt x="35102" y="271818"/>
                  </a:lnTo>
                  <a:lnTo>
                    <a:pt x="89319" y="271818"/>
                  </a:lnTo>
                  <a:lnTo>
                    <a:pt x="89319" y="119418"/>
                  </a:lnTo>
                  <a:lnTo>
                    <a:pt x="124421" y="119418"/>
                  </a:lnTo>
                  <a:lnTo>
                    <a:pt x="124421" y="81318"/>
                  </a:lnTo>
                  <a:close/>
                </a:path>
                <a:path extrusionOk="0" h="272415" w="760729">
                  <a:moveTo>
                    <a:pt x="214782" y="27279"/>
                  </a:moveTo>
                  <a:lnTo>
                    <a:pt x="212826" y="16281"/>
                  </a:lnTo>
                  <a:lnTo>
                    <a:pt x="207340" y="7658"/>
                  </a:lnTo>
                  <a:lnTo>
                    <a:pt x="198932" y="2019"/>
                  </a:lnTo>
                  <a:lnTo>
                    <a:pt x="188201" y="0"/>
                  </a:lnTo>
                  <a:lnTo>
                    <a:pt x="177469" y="2019"/>
                  </a:lnTo>
                  <a:lnTo>
                    <a:pt x="169062" y="7658"/>
                  </a:lnTo>
                  <a:lnTo>
                    <a:pt x="163576" y="16281"/>
                  </a:lnTo>
                  <a:lnTo>
                    <a:pt x="161620" y="27279"/>
                  </a:lnTo>
                  <a:lnTo>
                    <a:pt x="163576" y="38125"/>
                  </a:lnTo>
                  <a:lnTo>
                    <a:pt x="169062" y="46774"/>
                  </a:lnTo>
                  <a:lnTo>
                    <a:pt x="177469" y="52501"/>
                  </a:lnTo>
                  <a:lnTo>
                    <a:pt x="188201" y="54571"/>
                  </a:lnTo>
                  <a:lnTo>
                    <a:pt x="198932" y="52501"/>
                  </a:lnTo>
                  <a:lnTo>
                    <a:pt x="207340" y="46774"/>
                  </a:lnTo>
                  <a:lnTo>
                    <a:pt x="212826" y="38125"/>
                  </a:lnTo>
                  <a:lnTo>
                    <a:pt x="214782" y="27279"/>
                  </a:lnTo>
                  <a:close/>
                </a:path>
                <a:path extrusionOk="0" h="272415" w="760729">
                  <a:moveTo>
                    <a:pt x="215493" y="81508"/>
                  </a:moveTo>
                  <a:lnTo>
                    <a:pt x="160921" y="81508"/>
                  </a:lnTo>
                  <a:lnTo>
                    <a:pt x="160921" y="272161"/>
                  </a:lnTo>
                  <a:lnTo>
                    <a:pt x="215493" y="272161"/>
                  </a:lnTo>
                  <a:lnTo>
                    <a:pt x="215493" y="81508"/>
                  </a:lnTo>
                  <a:close/>
                </a:path>
                <a:path extrusionOk="0" h="272415" w="760729">
                  <a:moveTo>
                    <a:pt x="377583" y="81318"/>
                  </a:moveTo>
                  <a:lnTo>
                    <a:pt x="342480" y="81318"/>
                  </a:lnTo>
                  <a:lnTo>
                    <a:pt x="342480" y="26708"/>
                  </a:lnTo>
                  <a:lnTo>
                    <a:pt x="288264" y="26708"/>
                  </a:lnTo>
                  <a:lnTo>
                    <a:pt x="288264" y="81318"/>
                  </a:lnTo>
                  <a:lnTo>
                    <a:pt x="253161" y="81318"/>
                  </a:lnTo>
                  <a:lnTo>
                    <a:pt x="253161" y="119418"/>
                  </a:lnTo>
                  <a:lnTo>
                    <a:pt x="288264" y="119418"/>
                  </a:lnTo>
                  <a:lnTo>
                    <a:pt x="288264" y="271818"/>
                  </a:lnTo>
                  <a:lnTo>
                    <a:pt x="342480" y="271818"/>
                  </a:lnTo>
                  <a:lnTo>
                    <a:pt x="342480" y="119418"/>
                  </a:lnTo>
                  <a:lnTo>
                    <a:pt x="377583" y="119418"/>
                  </a:lnTo>
                  <a:lnTo>
                    <a:pt x="377583" y="81318"/>
                  </a:lnTo>
                  <a:close/>
                </a:path>
                <a:path extrusionOk="0" h="272415" w="760729">
                  <a:moveTo>
                    <a:pt x="760222" y="81318"/>
                  </a:moveTo>
                  <a:lnTo>
                    <a:pt x="725119" y="81318"/>
                  </a:lnTo>
                  <a:lnTo>
                    <a:pt x="725119" y="26708"/>
                  </a:lnTo>
                  <a:lnTo>
                    <a:pt x="670902" y="26708"/>
                  </a:lnTo>
                  <a:lnTo>
                    <a:pt x="670902" y="81318"/>
                  </a:lnTo>
                  <a:lnTo>
                    <a:pt x="635800" y="81318"/>
                  </a:lnTo>
                  <a:lnTo>
                    <a:pt x="635800" y="119418"/>
                  </a:lnTo>
                  <a:lnTo>
                    <a:pt x="670902" y="119418"/>
                  </a:lnTo>
                  <a:lnTo>
                    <a:pt x="670902" y="271818"/>
                  </a:lnTo>
                  <a:lnTo>
                    <a:pt x="725119" y="271818"/>
                  </a:lnTo>
                  <a:lnTo>
                    <a:pt x="725119" y="119418"/>
                  </a:lnTo>
                  <a:lnTo>
                    <a:pt x="760222" y="119418"/>
                  </a:lnTo>
                  <a:lnTo>
                    <a:pt x="760222" y="81318"/>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22" name="Google Shape;122;p2"/>
            <p:cNvPicPr preferRelativeResize="0"/>
            <p:nvPr/>
          </p:nvPicPr>
          <p:blipFill rotWithShape="1">
            <a:blip r:embed="rId6">
              <a:alphaModFix/>
            </a:blip>
            <a:srcRect b="0" l="0" r="0" t="0"/>
            <a:stretch/>
          </p:blipFill>
          <p:spPr>
            <a:xfrm>
              <a:off x="3415145" y="265880"/>
              <a:ext cx="186753" cy="192785"/>
            </a:xfrm>
            <a:prstGeom prst="rect">
              <a:avLst/>
            </a:prstGeom>
            <a:noFill/>
            <a:ln>
              <a:noFill/>
            </a:ln>
          </p:spPr>
        </p:pic>
        <p:pic>
          <p:nvPicPr>
            <p:cNvPr id="123" name="Google Shape;123;p2"/>
            <p:cNvPicPr preferRelativeResize="0"/>
            <p:nvPr/>
          </p:nvPicPr>
          <p:blipFill rotWithShape="1">
            <a:blip r:embed="rId7">
              <a:alphaModFix/>
            </a:blip>
            <a:srcRect b="0" l="0" r="0" t="0"/>
            <a:stretch/>
          </p:blipFill>
          <p:spPr>
            <a:xfrm>
              <a:off x="3776818" y="264107"/>
              <a:ext cx="191719" cy="194551"/>
            </a:xfrm>
            <a:prstGeom prst="rect">
              <a:avLst/>
            </a:prstGeom>
            <a:noFill/>
            <a:ln>
              <a:noFill/>
            </a:ln>
          </p:spPr>
        </p:pic>
        <p:pic>
          <p:nvPicPr>
            <p:cNvPr id="124" name="Google Shape;124;p2"/>
            <p:cNvPicPr preferRelativeResize="0"/>
            <p:nvPr/>
          </p:nvPicPr>
          <p:blipFill rotWithShape="1">
            <a:blip r:embed="rId8">
              <a:alphaModFix/>
            </a:blip>
            <a:srcRect b="0" l="0" r="0" t="0"/>
            <a:stretch/>
          </p:blipFill>
          <p:spPr>
            <a:xfrm>
              <a:off x="995384" y="206698"/>
              <a:ext cx="2978696" cy="483716"/>
            </a:xfrm>
            <a:prstGeom prst="rect">
              <a:avLst/>
            </a:prstGeom>
            <a:noFill/>
            <a:ln>
              <a:noFill/>
            </a:ln>
          </p:spPr>
        </p:pic>
        <p:sp>
          <p:nvSpPr>
            <p:cNvPr id="125" name="Google Shape;125;p2"/>
            <p:cNvSpPr/>
            <p:nvPr/>
          </p:nvSpPr>
          <p:spPr>
            <a:xfrm>
              <a:off x="290233" y="140031"/>
              <a:ext cx="612775" cy="612140"/>
            </a:xfrm>
            <a:custGeom>
              <a:rect b="b" l="l" r="r" t="t"/>
              <a:pathLst>
                <a:path extrusionOk="0" h="612140" w="612775">
                  <a:moveTo>
                    <a:pt x="147104" y="259079"/>
                  </a:moveTo>
                  <a:lnTo>
                    <a:pt x="100177" y="259079"/>
                  </a:lnTo>
                  <a:lnTo>
                    <a:pt x="100545" y="262889"/>
                  </a:lnTo>
                  <a:lnTo>
                    <a:pt x="101053" y="266699"/>
                  </a:lnTo>
                  <a:lnTo>
                    <a:pt x="101358" y="267969"/>
                  </a:lnTo>
                  <a:lnTo>
                    <a:pt x="101726" y="270509"/>
                  </a:lnTo>
                  <a:lnTo>
                    <a:pt x="103812" y="280669"/>
                  </a:lnTo>
                  <a:lnTo>
                    <a:pt x="106905" y="290829"/>
                  </a:lnTo>
                  <a:lnTo>
                    <a:pt x="111203" y="302259"/>
                  </a:lnTo>
                  <a:lnTo>
                    <a:pt x="116903" y="314959"/>
                  </a:lnTo>
                  <a:lnTo>
                    <a:pt x="112566" y="323849"/>
                  </a:lnTo>
                  <a:lnTo>
                    <a:pt x="101206" y="363219"/>
                  </a:lnTo>
                  <a:lnTo>
                    <a:pt x="100195" y="377189"/>
                  </a:lnTo>
                  <a:lnTo>
                    <a:pt x="100412" y="389889"/>
                  </a:lnTo>
                  <a:lnTo>
                    <a:pt x="113296" y="435609"/>
                  </a:lnTo>
                  <a:lnTo>
                    <a:pt x="134738" y="467359"/>
                  </a:lnTo>
                  <a:lnTo>
                    <a:pt x="186314" y="501649"/>
                  </a:lnTo>
                  <a:lnTo>
                    <a:pt x="210921" y="509269"/>
                  </a:lnTo>
                  <a:lnTo>
                    <a:pt x="203604" y="513079"/>
                  </a:lnTo>
                  <a:lnTo>
                    <a:pt x="179279" y="548639"/>
                  </a:lnTo>
                  <a:lnTo>
                    <a:pt x="178505" y="558799"/>
                  </a:lnTo>
                  <a:lnTo>
                    <a:pt x="178595" y="563879"/>
                  </a:lnTo>
                  <a:lnTo>
                    <a:pt x="203781" y="604519"/>
                  </a:lnTo>
                  <a:lnTo>
                    <a:pt x="228993" y="612139"/>
                  </a:lnTo>
                  <a:lnTo>
                    <a:pt x="250143" y="609599"/>
                  </a:lnTo>
                  <a:lnTo>
                    <a:pt x="267890" y="599439"/>
                  </a:lnTo>
                  <a:lnTo>
                    <a:pt x="280403" y="582929"/>
                  </a:lnTo>
                  <a:lnTo>
                    <a:pt x="285851" y="562609"/>
                  </a:lnTo>
                  <a:lnTo>
                    <a:pt x="285889" y="554989"/>
                  </a:lnTo>
                  <a:lnTo>
                    <a:pt x="284505" y="546099"/>
                  </a:lnTo>
                  <a:lnTo>
                    <a:pt x="259003" y="513079"/>
                  </a:lnTo>
                  <a:lnTo>
                    <a:pt x="262127" y="511809"/>
                  </a:lnTo>
                  <a:lnTo>
                    <a:pt x="265785" y="511809"/>
                  </a:lnTo>
                  <a:lnTo>
                    <a:pt x="269836" y="510539"/>
                  </a:lnTo>
                  <a:lnTo>
                    <a:pt x="276210" y="509269"/>
                  </a:lnTo>
                  <a:lnTo>
                    <a:pt x="283097" y="507999"/>
                  </a:lnTo>
                  <a:lnTo>
                    <a:pt x="290405" y="505459"/>
                  </a:lnTo>
                  <a:lnTo>
                    <a:pt x="298043" y="502919"/>
                  </a:lnTo>
                  <a:lnTo>
                    <a:pt x="303263" y="500379"/>
                  </a:lnTo>
                  <a:lnTo>
                    <a:pt x="313944" y="495299"/>
                  </a:lnTo>
                  <a:lnTo>
                    <a:pt x="440721" y="495299"/>
                  </a:lnTo>
                  <a:lnTo>
                    <a:pt x="466768" y="477519"/>
                  </a:lnTo>
                  <a:lnTo>
                    <a:pt x="477046" y="466089"/>
                  </a:lnTo>
                  <a:lnTo>
                    <a:pt x="239712" y="466089"/>
                  </a:lnTo>
                  <a:lnTo>
                    <a:pt x="224464" y="464819"/>
                  </a:lnTo>
                  <a:lnTo>
                    <a:pt x="211005" y="462279"/>
                  </a:lnTo>
                  <a:lnTo>
                    <a:pt x="199216" y="457199"/>
                  </a:lnTo>
                  <a:lnTo>
                    <a:pt x="188976" y="452119"/>
                  </a:lnTo>
                  <a:lnTo>
                    <a:pt x="185356" y="449579"/>
                  </a:lnTo>
                  <a:lnTo>
                    <a:pt x="182041" y="448309"/>
                  </a:lnTo>
                  <a:lnTo>
                    <a:pt x="175983" y="441959"/>
                  </a:lnTo>
                  <a:lnTo>
                    <a:pt x="173227" y="439419"/>
                  </a:lnTo>
                  <a:lnTo>
                    <a:pt x="170738" y="436879"/>
                  </a:lnTo>
                  <a:lnTo>
                    <a:pt x="166330" y="431799"/>
                  </a:lnTo>
                  <a:lnTo>
                    <a:pt x="162467" y="426719"/>
                  </a:lnTo>
                  <a:lnTo>
                    <a:pt x="159105" y="420369"/>
                  </a:lnTo>
                  <a:lnTo>
                    <a:pt x="156197" y="415289"/>
                  </a:lnTo>
                  <a:lnTo>
                    <a:pt x="150622" y="400049"/>
                  </a:lnTo>
                  <a:lnTo>
                    <a:pt x="147645" y="384809"/>
                  </a:lnTo>
                  <a:lnTo>
                    <a:pt x="147308" y="369569"/>
                  </a:lnTo>
                  <a:lnTo>
                    <a:pt x="149656" y="354329"/>
                  </a:lnTo>
                  <a:lnTo>
                    <a:pt x="388789" y="354329"/>
                  </a:lnTo>
                  <a:lnTo>
                    <a:pt x="388697" y="345439"/>
                  </a:lnTo>
                  <a:lnTo>
                    <a:pt x="388506" y="341629"/>
                  </a:lnTo>
                  <a:lnTo>
                    <a:pt x="281952" y="341629"/>
                  </a:lnTo>
                  <a:lnTo>
                    <a:pt x="281571" y="340359"/>
                  </a:lnTo>
                  <a:lnTo>
                    <a:pt x="235165" y="340359"/>
                  </a:lnTo>
                  <a:lnTo>
                    <a:pt x="216877" y="336549"/>
                  </a:lnTo>
                  <a:lnTo>
                    <a:pt x="182179" y="318769"/>
                  </a:lnTo>
                  <a:lnTo>
                    <a:pt x="156311" y="288289"/>
                  </a:lnTo>
                  <a:lnTo>
                    <a:pt x="149110" y="269239"/>
                  </a:lnTo>
                  <a:lnTo>
                    <a:pt x="147104" y="259079"/>
                  </a:lnTo>
                  <a:close/>
                </a:path>
                <a:path extrusionOk="0" h="612140" w="612775">
                  <a:moveTo>
                    <a:pt x="440721" y="495299"/>
                  </a:moveTo>
                  <a:lnTo>
                    <a:pt x="313944" y="495299"/>
                  </a:lnTo>
                  <a:lnTo>
                    <a:pt x="319682" y="497839"/>
                  </a:lnTo>
                  <a:lnTo>
                    <a:pt x="326590" y="501649"/>
                  </a:lnTo>
                  <a:lnTo>
                    <a:pt x="334578" y="504189"/>
                  </a:lnTo>
                  <a:lnTo>
                    <a:pt x="343560" y="507999"/>
                  </a:lnTo>
                  <a:lnTo>
                    <a:pt x="363116" y="511809"/>
                  </a:lnTo>
                  <a:lnTo>
                    <a:pt x="385321" y="513079"/>
                  </a:lnTo>
                  <a:lnTo>
                    <a:pt x="409540" y="509269"/>
                  </a:lnTo>
                  <a:lnTo>
                    <a:pt x="435140" y="499109"/>
                  </a:lnTo>
                  <a:lnTo>
                    <a:pt x="440721" y="495299"/>
                  </a:lnTo>
                  <a:close/>
                </a:path>
                <a:path extrusionOk="0" h="612140" w="612775">
                  <a:moveTo>
                    <a:pt x="388789" y="354329"/>
                  </a:moveTo>
                  <a:lnTo>
                    <a:pt x="149656" y="354329"/>
                  </a:lnTo>
                  <a:lnTo>
                    <a:pt x="157280" y="360679"/>
                  </a:lnTo>
                  <a:lnTo>
                    <a:pt x="165639" y="365759"/>
                  </a:lnTo>
                  <a:lnTo>
                    <a:pt x="174770" y="370839"/>
                  </a:lnTo>
                  <a:lnTo>
                    <a:pt x="184708" y="374649"/>
                  </a:lnTo>
                  <a:lnTo>
                    <a:pt x="186677" y="375919"/>
                  </a:lnTo>
                  <a:lnTo>
                    <a:pt x="188696" y="377189"/>
                  </a:lnTo>
                  <a:lnTo>
                    <a:pt x="340080" y="377189"/>
                  </a:lnTo>
                  <a:lnTo>
                    <a:pt x="339623" y="380999"/>
                  </a:lnTo>
                  <a:lnTo>
                    <a:pt x="339064" y="383539"/>
                  </a:lnTo>
                  <a:lnTo>
                    <a:pt x="337743" y="389889"/>
                  </a:lnTo>
                  <a:lnTo>
                    <a:pt x="336969" y="392429"/>
                  </a:lnTo>
                  <a:lnTo>
                    <a:pt x="318714" y="430529"/>
                  </a:lnTo>
                  <a:lnTo>
                    <a:pt x="284238" y="458469"/>
                  </a:lnTo>
                  <a:lnTo>
                    <a:pt x="256082" y="466089"/>
                  </a:lnTo>
                  <a:lnTo>
                    <a:pt x="368680" y="466089"/>
                  </a:lnTo>
                  <a:lnTo>
                    <a:pt x="360921" y="464819"/>
                  </a:lnTo>
                  <a:lnTo>
                    <a:pt x="353758" y="463549"/>
                  </a:lnTo>
                  <a:lnTo>
                    <a:pt x="354901" y="461009"/>
                  </a:lnTo>
                  <a:lnTo>
                    <a:pt x="359346" y="455929"/>
                  </a:lnTo>
                  <a:lnTo>
                    <a:pt x="361480" y="452119"/>
                  </a:lnTo>
                  <a:lnTo>
                    <a:pt x="364578" y="448309"/>
                  </a:lnTo>
                  <a:lnTo>
                    <a:pt x="365594" y="445769"/>
                  </a:lnTo>
                  <a:lnTo>
                    <a:pt x="368554" y="440689"/>
                  </a:lnTo>
                  <a:lnTo>
                    <a:pt x="370446" y="438149"/>
                  </a:lnTo>
                  <a:lnTo>
                    <a:pt x="374015" y="430529"/>
                  </a:lnTo>
                  <a:lnTo>
                    <a:pt x="375704" y="426719"/>
                  </a:lnTo>
                  <a:lnTo>
                    <a:pt x="378790" y="417829"/>
                  </a:lnTo>
                  <a:lnTo>
                    <a:pt x="380136" y="414019"/>
                  </a:lnTo>
                  <a:lnTo>
                    <a:pt x="388369" y="369569"/>
                  </a:lnTo>
                  <a:lnTo>
                    <a:pt x="388747" y="361949"/>
                  </a:lnTo>
                  <a:lnTo>
                    <a:pt x="388789" y="354329"/>
                  </a:lnTo>
                  <a:close/>
                </a:path>
                <a:path extrusionOk="0" h="612140" w="612775">
                  <a:moveTo>
                    <a:pt x="505958" y="271779"/>
                  </a:moveTo>
                  <a:lnTo>
                    <a:pt x="379742" y="271779"/>
                  </a:lnTo>
                  <a:lnTo>
                    <a:pt x="386295" y="273049"/>
                  </a:lnTo>
                  <a:lnTo>
                    <a:pt x="391096" y="275589"/>
                  </a:lnTo>
                  <a:lnTo>
                    <a:pt x="433249" y="298449"/>
                  </a:lnTo>
                  <a:lnTo>
                    <a:pt x="459308" y="331469"/>
                  </a:lnTo>
                  <a:lnTo>
                    <a:pt x="466267" y="373379"/>
                  </a:lnTo>
                  <a:lnTo>
                    <a:pt x="464118" y="392429"/>
                  </a:lnTo>
                  <a:lnTo>
                    <a:pt x="444944" y="434339"/>
                  </a:lnTo>
                  <a:lnTo>
                    <a:pt x="414997" y="455929"/>
                  </a:lnTo>
                  <a:lnTo>
                    <a:pt x="412648" y="457199"/>
                  </a:lnTo>
                  <a:lnTo>
                    <a:pt x="410235" y="458469"/>
                  </a:lnTo>
                  <a:lnTo>
                    <a:pt x="407758" y="459739"/>
                  </a:lnTo>
                  <a:lnTo>
                    <a:pt x="400192" y="462279"/>
                  </a:lnTo>
                  <a:lnTo>
                    <a:pt x="376567" y="466089"/>
                  </a:lnTo>
                  <a:lnTo>
                    <a:pt x="477046" y="466089"/>
                  </a:lnTo>
                  <a:lnTo>
                    <a:pt x="488465" y="453389"/>
                  </a:lnTo>
                  <a:lnTo>
                    <a:pt x="502093" y="426719"/>
                  </a:lnTo>
                  <a:lnTo>
                    <a:pt x="509511" y="401319"/>
                  </a:lnTo>
                  <a:lnTo>
                    <a:pt x="608582" y="401319"/>
                  </a:lnTo>
                  <a:lnTo>
                    <a:pt x="609244" y="400049"/>
                  </a:lnTo>
                  <a:lnTo>
                    <a:pt x="611098" y="394969"/>
                  </a:lnTo>
                  <a:lnTo>
                    <a:pt x="612267" y="389889"/>
                  </a:lnTo>
                  <a:lnTo>
                    <a:pt x="612597" y="383539"/>
                  </a:lnTo>
                  <a:lnTo>
                    <a:pt x="609603" y="363219"/>
                  </a:lnTo>
                  <a:lnTo>
                    <a:pt x="604350" y="354329"/>
                  </a:lnTo>
                  <a:lnTo>
                    <a:pt x="512267" y="354329"/>
                  </a:lnTo>
                  <a:lnTo>
                    <a:pt x="511721" y="349249"/>
                  </a:lnTo>
                  <a:lnTo>
                    <a:pt x="499977" y="309879"/>
                  </a:lnTo>
                  <a:lnTo>
                    <a:pt x="495058" y="299719"/>
                  </a:lnTo>
                  <a:lnTo>
                    <a:pt x="503990" y="279399"/>
                  </a:lnTo>
                  <a:lnTo>
                    <a:pt x="505958" y="271779"/>
                  </a:lnTo>
                  <a:close/>
                </a:path>
                <a:path extrusionOk="0" h="612140" w="612775">
                  <a:moveTo>
                    <a:pt x="608582" y="401319"/>
                  </a:moveTo>
                  <a:lnTo>
                    <a:pt x="509511" y="401319"/>
                  </a:lnTo>
                  <a:lnTo>
                    <a:pt x="510971" y="405129"/>
                  </a:lnTo>
                  <a:lnTo>
                    <a:pt x="512775" y="408939"/>
                  </a:lnTo>
                  <a:lnTo>
                    <a:pt x="516267" y="414019"/>
                  </a:lnTo>
                  <a:lnTo>
                    <a:pt x="517804" y="415289"/>
                  </a:lnTo>
                  <a:lnTo>
                    <a:pt x="522757" y="420369"/>
                  </a:lnTo>
                  <a:lnTo>
                    <a:pt x="526554" y="424179"/>
                  </a:lnTo>
                  <a:lnTo>
                    <a:pt x="534911" y="429259"/>
                  </a:lnTo>
                  <a:lnTo>
                    <a:pt x="539470" y="430529"/>
                  </a:lnTo>
                  <a:lnTo>
                    <a:pt x="547979" y="433069"/>
                  </a:lnTo>
                  <a:lnTo>
                    <a:pt x="551789" y="434339"/>
                  </a:lnTo>
                  <a:lnTo>
                    <a:pt x="564870" y="434339"/>
                  </a:lnTo>
                  <a:lnTo>
                    <a:pt x="568413" y="433069"/>
                  </a:lnTo>
                  <a:lnTo>
                    <a:pt x="575271" y="431799"/>
                  </a:lnTo>
                  <a:lnTo>
                    <a:pt x="604608" y="408939"/>
                  </a:lnTo>
                  <a:lnTo>
                    <a:pt x="608582" y="401319"/>
                  </a:lnTo>
                  <a:close/>
                </a:path>
                <a:path extrusionOk="0" h="612140" w="612775">
                  <a:moveTo>
                    <a:pt x="340080" y="377189"/>
                  </a:moveTo>
                  <a:lnTo>
                    <a:pt x="190754" y="377189"/>
                  </a:lnTo>
                  <a:lnTo>
                    <a:pt x="204420" y="382269"/>
                  </a:lnTo>
                  <a:lnTo>
                    <a:pt x="217830" y="384809"/>
                  </a:lnTo>
                  <a:lnTo>
                    <a:pt x="222237" y="386079"/>
                  </a:lnTo>
                  <a:lnTo>
                    <a:pt x="230962" y="387349"/>
                  </a:lnTo>
                  <a:lnTo>
                    <a:pt x="237375" y="388619"/>
                  </a:lnTo>
                  <a:lnTo>
                    <a:pt x="249859" y="389889"/>
                  </a:lnTo>
                  <a:lnTo>
                    <a:pt x="261785" y="389889"/>
                  </a:lnTo>
                  <a:lnTo>
                    <a:pt x="290372" y="388619"/>
                  </a:lnTo>
                  <a:lnTo>
                    <a:pt x="313796" y="384809"/>
                  </a:lnTo>
                  <a:lnTo>
                    <a:pt x="330788" y="380999"/>
                  </a:lnTo>
                  <a:lnTo>
                    <a:pt x="340080" y="377189"/>
                  </a:lnTo>
                  <a:close/>
                </a:path>
                <a:path extrusionOk="0" h="612140" w="612775">
                  <a:moveTo>
                    <a:pt x="562051" y="326389"/>
                  </a:moveTo>
                  <a:lnTo>
                    <a:pt x="554270" y="326389"/>
                  </a:lnTo>
                  <a:lnTo>
                    <a:pt x="546774" y="327659"/>
                  </a:lnTo>
                  <a:lnTo>
                    <a:pt x="539643" y="330199"/>
                  </a:lnTo>
                  <a:lnTo>
                    <a:pt x="532955" y="334009"/>
                  </a:lnTo>
                  <a:lnTo>
                    <a:pt x="530809" y="335279"/>
                  </a:lnTo>
                  <a:lnTo>
                    <a:pt x="528751" y="336549"/>
                  </a:lnTo>
                  <a:lnTo>
                    <a:pt x="525818" y="337819"/>
                  </a:lnTo>
                  <a:lnTo>
                    <a:pt x="524865" y="339089"/>
                  </a:lnTo>
                  <a:lnTo>
                    <a:pt x="519303" y="344169"/>
                  </a:lnTo>
                  <a:lnTo>
                    <a:pt x="515340" y="347979"/>
                  </a:lnTo>
                  <a:lnTo>
                    <a:pt x="512267" y="354329"/>
                  </a:lnTo>
                  <a:lnTo>
                    <a:pt x="604350" y="354329"/>
                  </a:lnTo>
                  <a:lnTo>
                    <a:pt x="599097" y="345439"/>
                  </a:lnTo>
                  <a:lnTo>
                    <a:pt x="582704" y="332739"/>
                  </a:lnTo>
                  <a:lnTo>
                    <a:pt x="562051" y="326389"/>
                  </a:lnTo>
                  <a:close/>
                </a:path>
                <a:path extrusionOk="0" h="612140" w="612775">
                  <a:moveTo>
                    <a:pt x="506286" y="270509"/>
                  </a:moveTo>
                  <a:lnTo>
                    <a:pt x="330758" y="270509"/>
                  </a:lnTo>
                  <a:lnTo>
                    <a:pt x="331825" y="274319"/>
                  </a:lnTo>
                  <a:lnTo>
                    <a:pt x="333476" y="280669"/>
                  </a:lnTo>
                  <a:lnTo>
                    <a:pt x="339735" y="318769"/>
                  </a:lnTo>
                  <a:lnTo>
                    <a:pt x="340842" y="328929"/>
                  </a:lnTo>
                  <a:lnTo>
                    <a:pt x="332771" y="331469"/>
                  </a:lnTo>
                  <a:lnTo>
                    <a:pt x="319536" y="335279"/>
                  </a:lnTo>
                  <a:lnTo>
                    <a:pt x="302232" y="339089"/>
                  </a:lnTo>
                  <a:lnTo>
                    <a:pt x="281952" y="341629"/>
                  </a:lnTo>
                  <a:lnTo>
                    <a:pt x="388506" y="341629"/>
                  </a:lnTo>
                  <a:lnTo>
                    <a:pt x="388126" y="334009"/>
                  </a:lnTo>
                  <a:lnTo>
                    <a:pt x="386830" y="321309"/>
                  </a:lnTo>
                  <a:lnTo>
                    <a:pt x="385114" y="308609"/>
                  </a:lnTo>
                  <a:lnTo>
                    <a:pt x="384340" y="304799"/>
                  </a:lnTo>
                  <a:lnTo>
                    <a:pt x="382116" y="293369"/>
                  </a:lnTo>
                  <a:lnTo>
                    <a:pt x="379904" y="283209"/>
                  </a:lnTo>
                  <a:lnTo>
                    <a:pt x="377935" y="276859"/>
                  </a:lnTo>
                  <a:lnTo>
                    <a:pt x="376440" y="271779"/>
                  </a:lnTo>
                  <a:lnTo>
                    <a:pt x="505958" y="271779"/>
                  </a:lnTo>
                  <a:lnTo>
                    <a:pt x="506286" y="270509"/>
                  </a:lnTo>
                  <a:close/>
                </a:path>
                <a:path extrusionOk="0" h="612140" w="612775">
                  <a:moveTo>
                    <a:pt x="362241" y="147319"/>
                  </a:moveTo>
                  <a:lnTo>
                    <a:pt x="243458" y="147319"/>
                  </a:lnTo>
                  <a:lnTo>
                    <a:pt x="251155" y="148589"/>
                  </a:lnTo>
                  <a:lnTo>
                    <a:pt x="258267" y="149859"/>
                  </a:lnTo>
                  <a:lnTo>
                    <a:pt x="235305" y="190499"/>
                  </a:lnTo>
                  <a:lnTo>
                    <a:pt x="224319" y="241299"/>
                  </a:lnTo>
                  <a:lnTo>
                    <a:pt x="224429" y="285749"/>
                  </a:lnTo>
                  <a:lnTo>
                    <a:pt x="229942" y="321309"/>
                  </a:lnTo>
                  <a:lnTo>
                    <a:pt x="235165" y="340359"/>
                  </a:lnTo>
                  <a:lnTo>
                    <a:pt x="281571" y="340359"/>
                  </a:lnTo>
                  <a:lnTo>
                    <a:pt x="279283" y="332739"/>
                  </a:lnTo>
                  <a:lnTo>
                    <a:pt x="275956" y="320039"/>
                  </a:lnTo>
                  <a:lnTo>
                    <a:pt x="272760" y="302259"/>
                  </a:lnTo>
                  <a:lnTo>
                    <a:pt x="270484" y="283209"/>
                  </a:lnTo>
                  <a:lnTo>
                    <a:pt x="276237" y="280669"/>
                  </a:lnTo>
                  <a:lnTo>
                    <a:pt x="283464" y="279399"/>
                  </a:lnTo>
                  <a:lnTo>
                    <a:pt x="288226" y="278129"/>
                  </a:lnTo>
                  <a:lnTo>
                    <a:pt x="293179" y="276859"/>
                  </a:lnTo>
                  <a:lnTo>
                    <a:pt x="298894" y="275589"/>
                  </a:lnTo>
                  <a:lnTo>
                    <a:pt x="317487" y="271779"/>
                  </a:lnTo>
                  <a:lnTo>
                    <a:pt x="324024" y="270509"/>
                  </a:lnTo>
                  <a:lnTo>
                    <a:pt x="506286" y="270509"/>
                  </a:lnTo>
                  <a:lnTo>
                    <a:pt x="509239" y="259079"/>
                  </a:lnTo>
                  <a:lnTo>
                    <a:pt x="462622" y="259079"/>
                  </a:lnTo>
                  <a:lnTo>
                    <a:pt x="453900" y="252729"/>
                  </a:lnTo>
                  <a:lnTo>
                    <a:pt x="444231" y="246379"/>
                  </a:lnTo>
                  <a:lnTo>
                    <a:pt x="433560" y="241299"/>
                  </a:lnTo>
                  <a:lnTo>
                    <a:pt x="424176" y="236219"/>
                  </a:lnTo>
                  <a:lnTo>
                    <a:pt x="272186" y="236219"/>
                  </a:lnTo>
                  <a:lnTo>
                    <a:pt x="291356" y="185419"/>
                  </a:lnTo>
                  <a:lnTo>
                    <a:pt x="340980" y="149859"/>
                  </a:lnTo>
                  <a:lnTo>
                    <a:pt x="362241" y="147319"/>
                  </a:lnTo>
                  <a:close/>
                </a:path>
                <a:path extrusionOk="0" h="612140" w="612775">
                  <a:moveTo>
                    <a:pt x="49441" y="177799"/>
                  </a:moveTo>
                  <a:lnTo>
                    <a:pt x="23367" y="187959"/>
                  </a:lnTo>
                  <a:lnTo>
                    <a:pt x="19189" y="190499"/>
                  </a:lnTo>
                  <a:lnTo>
                    <a:pt x="6984" y="205739"/>
                  </a:lnTo>
                  <a:lnTo>
                    <a:pt x="2349" y="214629"/>
                  </a:lnTo>
                  <a:lnTo>
                    <a:pt x="431" y="222249"/>
                  </a:lnTo>
                  <a:lnTo>
                    <a:pt x="0" y="228599"/>
                  </a:lnTo>
                  <a:lnTo>
                    <a:pt x="274" y="238759"/>
                  </a:lnTo>
                  <a:lnTo>
                    <a:pt x="22415" y="275589"/>
                  </a:lnTo>
                  <a:lnTo>
                    <a:pt x="23850" y="276859"/>
                  </a:lnTo>
                  <a:lnTo>
                    <a:pt x="28270" y="279399"/>
                  </a:lnTo>
                  <a:lnTo>
                    <a:pt x="31407" y="281939"/>
                  </a:lnTo>
                  <a:lnTo>
                    <a:pt x="39662" y="284479"/>
                  </a:lnTo>
                  <a:lnTo>
                    <a:pt x="44970" y="285749"/>
                  </a:lnTo>
                  <a:lnTo>
                    <a:pt x="59562" y="285749"/>
                  </a:lnTo>
                  <a:lnTo>
                    <a:pt x="92913" y="269239"/>
                  </a:lnTo>
                  <a:lnTo>
                    <a:pt x="98323" y="262889"/>
                  </a:lnTo>
                  <a:lnTo>
                    <a:pt x="100177" y="259079"/>
                  </a:lnTo>
                  <a:lnTo>
                    <a:pt x="147104" y="259079"/>
                  </a:lnTo>
                  <a:lnTo>
                    <a:pt x="146507" y="253999"/>
                  </a:lnTo>
                  <a:lnTo>
                    <a:pt x="146298" y="247649"/>
                  </a:lnTo>
                  <a:lnTo>
                    <a:pt x="146367" y="238759"/>
                  </a:lnTo>
                  <a:lnTo>
                    <a:pt x="146672" y="231139"/>
                  </a:lnTo>
                  <a:lnTo>
                    <a:pt x="147866" y="222249"/>
                  </a:lnTo>
                  <a:lnTo>
                    <a:pt x="149745" y="214629"/>
                  </a:lnTo>
                  <a:lnTo>
                    <a:pt x="150894" y="210819"/>
                  </a:lnTo>
                  <a:lnTo>
                    <a:pt x="103073" y="210819"/>
                  </a:lnTo>
                  <a:lnTo>
                    <a:pt x="73037" y="181609"/>
                  </a:lnTo>
                  <a:lnTo>
                    <a:pt x="70675" y="181609"/>
                  </a:lnTo>
                  <a:lnTo>
                    <a:pt x="64604" y="179069"/>
                  </a:lnTo>
                  <a:lnTo>
                    <a:pt x="60794" y="179069"/>
                  </a:lnTo>
                  <a:lnTo>
                    <a:pt x="49441" y="177799"/>
                  </a:lnTo>
                  <a:close/>
                </a:path>
                <a:path extrusionOk="0" h="612140" w="612775">
                  <a:moveTo>
                    <a:pt x="477843" y="146049"/>
                  </a:moveTo>
                  <a:lnTo>
                    <a:pt x="372872" y="146049"/>
                  </a:lnTo>
                  <a:lnTo>
                    <a:pt x="405112" y="152399"/>
                  </a:lnTo>
                  <a:lnTo>
                    <a:pt x="428812" y="163829"/>
                  </a:lnTo>
                  <a:lnTo>
                    <a:pt x="456387" y="198119"/>
                  </a:lnTo>
                  <a:lnTo>
                    <a:pt x="465227" y="243839"/>
                  </a:lnTo>
                  <a:lnTo>
                    <a:pt x="462622" y="259079"/>
                  </a:lnTo>
                  <a:lnTo>
                    <a:pt x="509239" y="259079"/>
                  </a:lnTo>
                  <a:lnTo>
                    <a:pt x="511208" y="251459"/>
                  </a:lnTo>
                  <a:lnTo>
                    <a:pt x="511408" y="215899"/>
                  </a:lnTo>
                  <a:lnTo>
                    <a:pt x="499287" y="177799"/>
                  </a:lnTo>
                  <a:lnTo>
                    <a:pt x="496189" y="171449"/>
                  </a:lnTo>
                  <a:lnTo>
                    <a:pt x="492810" y="165099"/>
                  </a:lnTo>
                  <a:lnTo>
                    <a:pt x="489216" y="160019"/>
                  </a:lnTo>
                  <a:lnTo>
                    <a:pt x="483670" y="152399"/>
                  </a:lnTo>
                  <a:lnTo>
                    <a:pt x="477843" y="146049"/>
                  </a:lnTo>
                  <a:close/>
                </a:path>
                <a:path extrusionOk="0" h="612140" w="612775">
                  <a:moveTo>
                    <a:pt x="375952" y="224789"/>
                  </a:moveTo>
                  <a:lnTo>
                    <a:pt x="331692" y="224789"/>
                  </a:lnTo>
                  <a:lnTo>
                    <a:pt x="295089" y="229869"/>
                  </a:lnTo>
                  <a:lnTo>
                    <a:pt x="272186" y="236219"/>
                  </a:lnTo>
                  <a:lnTo>
                    <a:pt x="424176" y="236219"/>
                  </a:lnTo>
                  <a:lnTo>
                    <a:pt x="421830" y="234949"/>
                  </a:lnTo>
                  <a:lnTo>
                    <a:pt x="375952" y="224789"/>
                  </a:lnTo>
                  <a:close/>
                </a:path>
                <a:path extrusionOk="0" h="612140" w="612775">
                  <a:moveTo>
                    <a:pt x="226868" y="100329"/>
                  </a:moveTo>
                  <a:lnTo>
                    <a:pt x="202833" y="104139"/>
                  </a:lnTo>
                  <a:lnTo>
                    <a:pt x="177444" y="113029"/>
                  </a:lnTo>
                  <a:lnTo>
                    <a:pt x="171246" y="116839"/>
                  </a:lnTo>
                  <a:lnTo>
                    <a:pt x="165531" y="119379"/>
                  </a:lnTo>
                  <a:lnTo>
                    <a:pt x="135210" y="146049"/>
                  </a:lnTo>
                  <a:lnTo>
                    <a:pt x="116408" y="173989"/>
                  </a:lnTo>
                  <a:lnTo>
                    <a:pt x="111815" y="182879"/>
                  </a:lnTo>
                  <a:lnTo>
                    <a:pt x="108126" y="193039"/>
                  </a:lnTo>
                  <a:lnTo>
                    <a:pt x="105244" y="201929"/>
                  </a:lnTo>
                  <a:lnTo>
                    <a:pt x="103073" y="210819"/>
                  </a:lnTo>
                  <a:lnTo>
                    <a:pt x="150894" y="210819"/>
                  </a:lnTo>
                  <a:lnTo>
                    <a:pt x="152426" y="205739"/>
                  </a:lnTo>
                  <a:lnTo>
                    <a:pt x="155730" y="198119"/>
                  </a:lnTo>
                  <a:lnTo>
                    <a:pt x="159582" y="190499"/>
                  </a:lnTo>
                  <a:lnTo>
                    <a:pt x="163906" y="184149"/>
                  </a:lnTo>
                  <a:lnTo>
                    <a:pt x="166319" y="180339"/>
                  </a:lnTo>
                  <a:lnTo>
                    <a:pt x="168897" y="177799"/>
                  </a:lnTo>
                  <a:lnTo>
                    <a:pt x="172948" y="173989"/>
                  </a:lnTo>
                  <a:lnTo>
                    <a:pt x="175729" y="171449"/>
                  </a:lnTo>
                  <a:lnTo>
                    <a:pt x="181072" y="166369"/>
                  </a:lnTo>
                  <a:lnTo>
                    <a:pt x="192080" y="158749"/>
                  </a:lnTo>
                  <a:lnTo>
                    <a:pt x="197586" y="156209"/>
                  </a:lnTo>
                  <a:lnTo>
                    <a:pt x="199910" y="154939"/>
                  </a:lnTo>
                  <a:lnTo>
                    <a:pt x="202311" y="153669"/>
                  </a:lnTo>
                  <a:lnTo>
                    <a:pt x="209651" y="151129"/>
                  </a:lnTo>
                  <a:lnTo>
                    <a:pt x="214769" y="149859"/>
                  </a:lnTo>
                  <a:lnTo>
                    <a:pt x="225145" y="148589"/>
                  </a:lnTo>
                  <a:lnTo>
                    <a:pt x="230416" y="147319"/>
                  </a:lnTo>
                  <a:lnTo>
                    <a:pt x="362241" y="147319"/>
                  </a:lnTo>
                  <a:lnTo>
                    <a:pt x="372872" y="146049"/>
                  </a:lnTo>
                  <a:lnTo>
                    <a:pt x="477843" y="146049"/>
                  </a:lnTo>
                  <a:lnTo>
                    <a:pt x="471778" y="139699"/>
                  </a:lnTo>
                  <a:lnTo>
                    <a:pt x="465518" y="134619"/>
                  </a:lnTo>
                  <a:lnTo>
                    <a:pt x="461289" y="130809"/>
                  </a:lnTo>
                  <a:lnTo>
                    <a:pt x="456958" y="126999"/>
                  </a:lnTo>
                  <a:lnTo>
                    <a:pt x="439400" y="116839"/>
                  </a:lnTo>
                  <a:lnTo>
                    <a:pt x="298119" y="116839"/>
                  </a:lnTo>
                  <a:lnTo>
                    <a:pt x="293712" y="114299"/>
                  </a:lnTo>
                  <a:lnTo>
                    <a:pt x="287972" y="111759"/>
                  </a:lnTo>
                  <a:lnTo>
                    <a:pt x="279184" y="109219"/>
                  </a:lnTo>
                  <a:lnTo>
                    <a:pt x="277152" y="107949"/>
                  </a:lnTo>
                  <a:lnTo>
                    <a:pt x="272897" y="106679"/>
                  </a:lnTo>
                  <a:lnTo>
                    <a:pt x="270700" y="105409"/>
                  </a:lnTo>
                  <a:lnTo>
                    <a:pt x="268414" y="105409"/>
                  </a:lnTo>
                  <a:lnTo>
                    <a:pt x="248933" y="101599"/>
                  </a:lnTo>
                  <a:lnTo>
                    <a:pt x="226868" y="100329"/>
                  </a:lnTo>
                  <a:close/>
                </a:path>
                <a:path extrusionOk="0" h="612140" w="612775">
                  <a:moveTo>
                    <a:pt x="383590" y="0"/>
                  </a:moveTo>
                  <a:lnTo>
                    <a:pt x="376173" y="0"/>
                  </a:lnTo>
                  <a:lnTo>
                    <a:pt x="369023" y="1269"/>
                  </a:lnTo>
                  <a:lnTo>
                    <a:pt x="360794" y="3809"/>
                  </a:lnTo>
                  <a:lnTo>
                    <a:pt x="359181" y="3809"/>
                  </a:lnTo>
                  <a:lnTo>
                    <a:pt x="357606" y="5079"/>
                  </a:lnTo>
                  <a:lnTo>
                    <a:pt x="351917" y="8889"/>
                  </a:lnTo>
                  <a:lnTo>
                    <a:pt x="346660" y="11429"/>
                  </a:lnTo>
                  <a:lnTo>
                    <a:pt x="341892" y="16509"/>
                  </a:lnTo>
                  <a:lnTo>
                    <a:pt x="326732" y="50799"/>
                  </a:lnTo>
                  <a:lnTo>
                    <a:pt x="328000" y="66039"/>
                  </a:lnTo>
                  <a:lnTo>
                    <a:pt x="333265" y="80009"/>
                  </a:lnTo>
                  <a:lnTo>
                    <a:pt x="341947" y="91439"/>
                  </a:lnTo>
                  <a:lnTo>
                    <a:pt x="353466" y="100329"/>
                  </a:lnTo>
                  <a:lnTo>
                    <a:pt x="348729" y="100329"/>
                  </a:lnTo>
                  <a:lnTo>
                    <a:pt x="316712" y="109219"/>
                  </a:lnTo>
                  <a:lnTo>
                    <a:pt x="308889" y="111759"/>
                  </a:lnTo>
                  <a:lnTo>
                    <a:pt x="298119" y="116839"/>
                  </a:lnTo>
                  <a:lnTo>
                    <a:pt x="439400" y="116839"/>
                  </a:lnTo>
                  <a:lnTo>
                    <a:pt x="430593" y="111759"/>
                  </a:lnTo>
                  <a:lnTo>
                    <a:pt x="417703" y="107949"/>
                  </a:lnTo>
                  <a:lnTo>
                    <a:pt x="405460" y="104139"/>
                  </a:lnTo>
                  <a:lnTo>
                    <a:pt x="401662" y="102869"/>
                  </a:lnTo>
                  <a:lnTo>
                    <a:pt x="405053" y="101599"/>
                  </a:lnTo>
                  <a:lnTo>
                    <a:pt x="408266" y="100329"/>
                  </a:lnTo>
                  <a:lnTo>
                    <a:pt x="413258" y="96519"/>
                  </a:lnTo>
                  <a:lnTo>
                    <a:pt x="415163" y="95249"/>
                  </a:lnTo>
                  <a:lnTo>
                    <a:pt x="417855" y="92709"/>
                  </a:lnTo>
                  <a:lnTo>
                    <a:pt x="418719" y="91439"/>
                  </a:lnTo>
                  <a:lnTo>
                    <a:pt x="421233" y="88899"/>
                  </a:lnTo>
                  <a:lnTo>
                    <a:pt x="422783" y="87629"/>
                  </a:lnTo>
                  <a:lnTo>
                    <a:pt x="424929" y="83819"/>
                  </a:lnTo>
                  <a:lnTo>
                    <a:pt x="425602" y="82549"/>
                  </a:lnTo>
                  <a:lnTo>
                    <a:pt x="427545" y="80009"/>
                  </a:lnTo>
                  <a:lnTo>
                    <a:pt x="428688" y="77469"/>
                  </a:lnTo>
                  <a:lnTo>
                    <a:pt x="434352" y="53339"/>
                  </a:lnTo>
                  <a:lnTo>
                    <a:pt x="434187" y="49529"/>
                  </a:lnTo>
                  <a:lnTo>
                    <a:pt x="433679" y="45719"/>
                  </a:lnTo>
                  <a:lnTo>
                    <a:pt x="427996" y="29209"/>
                  </a:lnTo>
                  <a:lnTo>
                    <a:pt x="417026" y="13969"/>
                  </a:lnTo>
                  <a:lnTo>
                    <a:pt x="401861" y="5079"/>
                  </a:lnTo>
                  <a:lnTo>
                    <a:pt x="383590"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26" name="Google Shape;126;p2"/>
          <p:cNvSpPr/>
          <p:nvPr/>
        </p:nvSpPr>
        <p:spPr>
          <a:xfrm>
            <a:off x="464060" y="4235183"/>
            <a:ext cx="6847840" cy="0"/>
          </a:xfrm>
          <a:custGeom>
            <a:rect b="b" l="l" r="r" t="t"/>
            <a:pathLst>
              <a:path extrusionOk="0" h="120000" w="6847840">
                <a:moveTo>
                  <a:pt x="0" y="0"/>
                </a:moveTo>
                <a:lnTo>
                  <a:pt x="6847382" y="0"/>
                </a:lnTo>
              </a:path>
            </a:pathLst>
          </a:custGeom>
          <a:noFill/>
          <a:ln cap="flat" cmpd="sng" w="3810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7" name="Google Shape;127;p2"/>
          <p:cNvSpPr txBox="1"/>
          <p:nvPr/>
        </p:nvSpPr>
        <p:spPr>
          <a:xfrm>
            <a:off x="451358" y="9722228"/>
            <a:ext cx="325691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9">
                  <a:extLst>
                    <a:ext uri="{A12FA001-AC4F-418D-AE19-62706E023703}">
                      <ahyp:hlinkClr val="tx"/>
                    </a:ext>
                  </a:extLst>
                </a:hlinkClick>
              </a:rPr>
              <a:t>www.devopsinstitute.com/continuing-education</a:t>
            </a:r>
            <a:endParaRPr b="0" i="0" sz="1200" cap="none" strike="noStrike">
              <a:solidFill>
                <a:schemeClr val="lt1"/>
              </a:solidFill>
              <a:latin typeface="Barlow"/>
              <a:ea typeface="Barlow"/>
              <a:cs typeface="Barlow"/>
              <a:sym typeface="Barlow"/>
            </a:endParaRPr>
          </a:p>
        </p:txBody>
      </p:sp>
      <p:pic>
        <p:nvPicPr>
          <p:cNvPr id="128" name="Google Shape;128;p2"/>
          <p:cNvPicPr preferRelativeResize="0"/>
          <p:nvPr/>
        </p:nvPicPr>
        <p:blipFill>
          <a:blip r:embed="rId10">
            <a:alphaModFix/>
          </a:blip>
          <a:stretch>
            <a:fillRect/>
          </a:stretch>
        </p:blipFill>
        <p:spPr>
          <a:xfrm>
            <a:off x="6706725" y="9248303"/>
            <a:ext cx="593100" cy="74137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32" name="Shape 132"/>
        <p:cNvGrpSpPr/>
        <p:nvPr/>
      </p:nvGrpSpPr>
      <p:grpSpPr>
        <a:xfrm>
          <a:off x="0" y="0"/>
          <a:ext cx="0" cy="0"/>
          <a:chOff x="0" y="0"/>
          <a:chExt cx="0" cy="0"/>
        </a:xfrm>
      </p:grpSpPr>
      <p:sp>
        <p:nvSpPr>
          <p:cNvPr id="133" name="Google Shape;133;p3"/>
          <p:cNvSpPr txBox="1"/>
          <p:nvPr/>
        </p:nvSpPr>
        <p:spPr>
          <a:xfrm>
            <a:off x="451358" y="1101762"/>
            <a:ext cx="3947160" cy="29972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2D5178"/>
                </a:solidFill>
                <a:latin typeface="Barlow"/>
                <a:ea typeface="Barlow"/>
                <a:cs typeface="Barlow"/>
                <a:sym typeface="Barlow"/>
              </a:rPr>
              <a:t>Certiﬁcation and Continuing Education</a:t>
            </a:r>
            <a:endParaRPr b="0" i="0" sz="1800" u="none" cap="none" strike="noStrike">
              <a:solidFill>
                <a:srgbClr val="000000"/>
              </a:solidFill>
              <a:latin typeface="Barlow"/>
              <a:ea typeface="Barlow"/>
              <a:cs typeface="Barlow"/>
              <a:sym typeface="Barlow"/>
            </a:endParaRPr>
          </a:p>
        </p:txBody>
      </p:sp>
      <p:sp>
        <p:nvSpPr>
          <p:cNvPr id="134" name="Google Shape;134;p3"/>
          <p:cNvSpPr/>
          <p:nvPr/>
        </p:nvSpPr>
        <p:spPr>
          <a:xfrm>
            <a:off x="0" y="0"/>
            <a:ext cx="7772400" cy="936625"/>
          </a:xfrm>
          <a:custGeom>
            <a:rect b="b" l="l" r="r" t="t"/>
            <a:pathLst>
              <a:path extrusionOk="0" h="936625" w="7772400">
                <a:moveTo>
                  <a:pt x="7772400" y="0"/>
                </a:moveTo>
                <a:lnTo>
                  <a:pt x="0" y="0"/>
                </a:lnTo>
                <a:lnTo>
                  <a:pt x="0" y="936294"/>
                </a:lnTo>
                <a:lnTo>
                  <a:pt x="7772400" y="936294"/>
                </a:lnTo>
                <a:lnTo>
                  <a:pt x="777240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5" name="Google Shape;135;p3"/>
          <p:cNvSpPr/>
          <p:nvPr/>
        </p:nvSpPr>
        <p:spPr>
          <a:xfrm>
            <a:off x="0" y="9199384"/>
            <a:ext cx="7772400" cy="859155"/>
          </a:xfrm>
          <a:custGeom>
            <a:rect b="b" l="l" r="r" t="t"/>
            <a:pathLst>
              <a:path extrusionOk="0" h="859154" w="7772400">
                <a:moveTo>
                  <a:pt x="7772400" y="0"/>
                </a:moveTo>
                <a:lnTo>
                  <a:pt x="0" y="0"/>
                </a:lnTo>
                <a:lnTo>
                  <a:pt x="0" y="859015"/>
                </a:lnTo>
                <a:lnTo>
                  <a:pt x="7772400" y="859015"/>
                </a:lnTo>
                <a:lnTo>
                  <a:pt x="7772400" y="0"/>
                </a:lnTo>
                <a:close/>
              </a:path>
            </a:pathLst>
          </a:custGeom>
          <a:solidFill>
            <a:srgbClr val="5952A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6" name="Google Shape;136;p3"/>
          <p:cNvSpPr txBox="1"/>
          <p:nvPr/>
        </p:nvSpPr>
        <p:spPr>
          <a:xfrm>
            <a:off x="451358" y="1574935"/>
            <a:ext cx="3357245" cy="124460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DevOps Institute’s mission is to “advance the humans of DevOps”. The Continuing Education Program provides certiﬁcation holders with opportunities to continue their learning journey beyond the classroom. Certiﬁcation holders are encouraged to participate in the Continuing Education Certiﬁcation Renewal Program to maintain their certiﬁcation as well as continuously improve their holistic knowledge as DevOps practitioners.</a:t>
            </a:r>
            <a:endParaRPr b="0" i="0" sz="1000" u="none" cap="none" strike="noStrike">
              <a:solidFill>
                <a:srgbClr val="000000"/>
              </a:solidFill>
              <a:latin typeface="Barlow"/>
              <a:ea typeface="Barlow"/>
              <a:cs typeface="Barlow"/>
              <a:sym typeface="Barlow"/>
            </a:endParaRPr>
          </a:p>
        </p:txBody>
      </p:sp>
      <p:sp>
        <p:nvSpPr>
          <p:cNvPr id="137" name="Google Shape;137;p3"/>
          <p:cNvSpPr txBox="1"/>
          <p:nvPr/>
        </p:nvSpPr>
        <p:spPr>
          <a:xfrm>
            <a:off x="451358" y="2946535"/>
            <a:ext cx="3027680" cy="1778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Ways to earn CEUs (must provide proof of completion):</a:t>
            </a:r>
            <a:endParaRPr b="0" i="0" sz="1000" u="none" cap="none" strike="noStrike">
              <a:solidFill>
                <a:srgbClr val="000000"/>
              </a:solidFill>
              <a:latin typeface="Barlow"/>
              <a:ea typeface="Barlow"/>
              <a:cs typeface="Barlow"/>
              <a:sym typeface="Barlow"/>
            </a:endParaRPr>
          </a:p>
        </p:txBody>
      </p:sp>
      <p:sp>
        <p:nvSpPr>
          <p:cNvPr id="138" name="Google Shape;138;p3"/>
          <p:cNvSpPr txBox="1"/>
          <p:nvPr/>
        </p:nvSpPr>
        <p:spPr>
          <a:xfrm>
            <a:off x="451358" y="5399544"/>
            <a:ext cx="6950700" cy="265320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Clr>
                <a:srgbClr val="000000"/>
              </a:buClr>
              <a:buSzPts val="1000"/>
              <a:buFont typeface="Arial"/>
              <a:buNone/>
            </a:pPr>
            <a:r>
              <a:rPr b="0" i="0" lang="en-US" sz="1000" u="none" cap="none" strike="noStrike">
                <a:solidFill>
                  <a:srgbClr val="2F4C75"/>
                </a:solidFill>
                <a:latin typeface="Barlow"/>
                <a:ea typeface="Barlow"/>
                <a:cs typeface="Barlow"/>
                <a:sym typeface="Barlow"/>
              </a:rPr>
              <a:t>DevOps Institute also automatically enrolls new certiﬁcation earners into DevOps Institute Membership where they gain access to resources and to the DevOps In The Wild Community discussion boards, where they can connect with other practitioners, study for certiﬁcation exams, and discuss technical topics within the DevOps space.</a:t>
            </a:r>
            <a:endParaRPr b="0" i="0" sz="1000" u="none" cap="none" strike="noStrike">
              <a:solidFill>
                <a:srgbClr val="2F4C75"/>
              </a:solidFill>
              <a:latin typeface="Barlow"/>
              <a:ea typeface="Barlow"/>
              <a:cs typeface="Barlow"/>
              <a:sym typeface="Barlow"/>
            </a:endParaRPr>
          </a:p>
          <a:p>
            <a:pPr indent="0" lvl="0" marL="0" marR="0" rtl="0" algn="l">
              <a:lnSpc>
                <a:spcPct val="100000"/>
              </a:lnSpc>
              <a:spcBef>
                <a:spcPts val="55"/>
              </a:spcBef>
              <a:spcAft>
                <a:spcPts val="0"/>
              </a:spcAft>
              <a:buClr>
                <a:srgbClr val="000000"/>
              </a:buClr>
              <a:buSzPts val="1000"/>
              <a:buFont typeface="Arial"/>
              <a:buNone/>
            </a:pPr>
            <a:r>
              <a:t/>
            </a:r>
            <a:endParaRPr b="0" i="0" sz="1000" u="none" cap="none" strike="noStrike">
              <a:solidFill>
                <a:srgbClr val="2F4C75"/>
              </a:solidFill>
              <a:latin typeface="Barlow"/>
              <a:ea typeface="Barlow"/>
              <a:cs typeface="Barlow"/>
              <a:sym typeface="Barlow"/>
            </a:endParaRPr>
          </a:p>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2F4C75"/>
                </a:solidFill>
                <a:latin typeface="Barlow"/>
                <a:ea typeface="Barlow"/>
                <a:cs typeface="Barlow"/>
                <a:sym typeface="Barlow"/>
              </a:rPr>
              <a:t>Learn More</a:t>
            </a:r>
            <a:endParaRPr b="0" i="0" sz="1800" u="none" cap="none" strike="noStrike">
              <a:solidFill>
                <a:srgbClr val="2F4C75"/>
              </a:solidFill>
              <a:latin typeface="Barlow"/>
              <a:ea typeface="Barlow"/>
              <a:cs typeface="Barlow"/>
              <a:sym typeface="Barlow"/>
            </a:endParaRPr>
          </a:p>
          <a:p>
            <a:pPr indent="0" lvl="0" marL="12700" marR="715645" rtl="0" algn="l">
              <a:lnSpc>
                <a:spcPct val="100000"/>
              </a:lnSpc>
              <a:spcBef>
                <a:spcPts val="1570"/>
              </a:spcBef>
              <a:spcAft>
                <a:spcPts val="0"/>
              </a:spcAft>
              <a:buClr>
                <a:srgbClr val="000000"/>
              </a:buClr>
              <a:buSzPts val="1000"/>
              <a:buFont typeface="Arial"/>
              <a:buNone/>
            </a:pPr>
            <a:r>
              <a:rPr b="0" i="0" lang="en-US" sz="1000" u="none" cap="none" strike="noStrike">
                <a:solidFill>
                  <a:srgbClr val="2F4C75"/>
                </a:solidFill>
                <a:latin typeface="Barlow"/>
                <a:ea typeface="Barlow"/>
                <a:cs typeface="Barlow"/>
                <a:sym typeface="Barlow"/>
              </a:rPr>
              <a:t>To learn more about DevOps Institute, our certiﬁcations, our Continuing Education Program or DevOps In The Wild check out some of the links below:</a:t>
            </a:r>
            <a:endParaRPr b="0" i="0" sz="1000" u="none" cap="none" strike="noStrike">
              <a:solidFill>
                <a:srgbClr val="2F4C75"/>
              </a:solidFill>
              <a:latin typeface="Barlow"/>
              <a:ea typeface="Barlow"/>
              <a:cs typeface="Barlow"/>
              <a:sym typeface="Barlow"/>
            </a:endParaRPr>
          </a:p>
          <a:p>
            <a:pPr indent="0" lvl="0" marL="0" marR="0" rtl="0" algn="l">
              <a:lnSpc>
                <a:spcPct val="100000"/>
              </a:lnSpc>
              <a:spcBef>
                <a:spcPts val="55"/>
              </a:spcBef>
              <a:spcAft>
                <a:spcPts val="0"/>
              </a:spcAft>
              <a:buClr>
                <a:srgbClr val="000000"/>
              </a:buClr>
              <a:buSzPts val="950"/>
              <a:buFont typeface="Arial"/>
              <a:buNone/>
            </a:pPr>
            <a:r>
              <a:t/>
            </a:r>
            <a:endParaRPr b="0" i="0" sz="950" u="none" cap="none" strike="noStrike">
              <a:solidFill>
                <a:srgbClr val="2F4C75"/>
              </a:solidFill>
              <a:latin typeface="Barlow"/>
              <a:ea typeface="Barlow"/>
              <a:cs typeface="Barlow"/>
              <a:sym typeface="Barlow"/>
            </a:endParaRPr>
          </a:p>
          <a:p>
            <a:pPr indent="0" lvl="0" marL="12700" marR="671195" rtl="0" algn="l">
              <a:lnSpc>
                <a:spcPct val="100000"/>
              </a:lnSpc>
              <a:spcBef>
                <a:spcPts val="5"/>
              </a:spcBef>
              <a:spcAft>
                <a:spcPts val="0"/>
              </a:spcAft>
              <a:buClr>
                <a:srgbClr val="000000"/>
              </a:buClr>
              <a:buSzPts val="1000"/>
              <a:buFont typeface="Arial"/>
              <a:buNone/>
            </a:pPr>
            <a:r>
              <a:rPr b="0" i="0" lang="en-US" sz="1000" u="none" cap="none" strike="noStrike">
                <a:solidFill>
                  <a:srgbClr val="2F4C75"/>
                </a:solidFill>
                <a:latin typeface="Barlow"/>
                <a:ea typeface="Barlow"/>
                <a:cs typeface="Barlow"/>
                <a:sym typeface="Barlow"/>
              </a:rPr>
              <a:t>For details about the Continuing Education Program visit: </a:t>
            </a:r>
            <a:r>
              <a:rPr b="1" i="0" lang="en-US" sz="1000" u="sng" cap="none" strike="noStrike">
                <a:solidFill>
                  <a:srgbClr val="2F4C75"/>
                </a:solidFill>
                <a:latin typeface="Barlow"/>
                <a:ea typeface="Barlow"/>
                <a:cs typeface="Barlow"/>
                <a:sym typeface="Barlow"/>
                <a:hlinkClick r:id="rId3">
                  <a:extLst>
                    <a:ext uri="{A12FA001-AC4F-418D-AE19-62706E023703}">
                      <ahyp:hlinkClr val="tx"/>
                    </a:ext>
                  </a:extLst>
                </a:hlinkClick>
              </a:rPr>
              <a:t>www.devopsinstitute.com/continuing-education/</a:t>
            </a:r>
            <a:r>
              <a:rPr b="1" i="0" lang="en-US" sz="1000" u="none" cap="none" strike="noStrike">
                <a:solidFill>
                  <a:srgbClr val="2F4C75"/>
                </a:solidFill>
                <a:latin typeface="Barlow"/>
                <a:ea typeface="Barlow"/>
                <a:cs typeface="Barlow"/>
                <a:sym typeface="Barlow"/>
              </a:rPr>
              <a:t> </a:t>
            </a:r>
            <a:r>
              <a:rPr b="0" i="0" lang="en-US" sz="1000" u="none" cap="none" strike="noStrike">
                <a:solidFill>
                  <a:srgbClr val="2F4C75"/>
                </a:solidFill>
                <a:latin typeface="Barlow"/>
                <a:ea typeface="Barlow"/>
                <a:cs typeface="Barlow"/>
                <a:sym typeface="Barlow"/>
              </a:rPr>
              <a:t>There you will ﬁnd the answers to </a:t>
            </a:r>
            <a:r>
              <a:rPr b="1" i="0" lang="en-US" sz="1000" u="none" cap="none" strike="noStrike">
                <a:solidFill>
                  <a:srgbClr val="2F4C75"/>
                </a:solidFill>
                <a:latin typeface="Barlow"/>
                <a:ea typeface="Barlow"/>
                <a:cs typeface="Barlow"/>
                <a:sym typeface="Barlow"/>
              </a:rPr>
              <a:t>Frequently Asked Questions </a:t>
            </a:r>
            <a:r>
              <a:rPr b="0" i="0" lang="en-US" sz="1000" u="none" cap="none" strike="noStrike">
                <a:solidFill>
                  <a:srgbClr val="2F4C75"/>
                </a:solidFill>
                <a:latin typeface="Barlow"/>
                <a:ea typeface="Barlow"/>
                <a:cs typeface="Barlow"/>
                <a:sym typeface="Barlow"/>
              </a:rPr>
              <a:t>as well as information on what types of learning are eligible to earn </a:t>
            </a:r>
            <a:r>
              <a:rPr b="1" i="0" lang="en-US" sz="1000" u="none" cap="none" strike="noStrike">
                <a:solidFill>
                  <a:srgbClr val="2F4C75"/>
                </a:solidFill>
                <a:latin typeface="Barlow"/>
                <a:ea typeface="Barlow"/>
                <a:cs typeface="Barlow"/>
                <a:sym typeface="Barlow"/>
              </a:rPr>
              <a:t>Continuing Education Units.</a:t>
            </a:r>
            <a:endParaRPr b="0" i="0" sz="1000" u="none" cap="none" strike="noStrike">
              <a:solidFill>
                <a:srgbClr val="2F4C75"/>
              </a:solidFill>
              <a:latin typeface="Barlow"/>
              <a:ea typeface="Barlow"/>
              <a:cs typeface="Barlow"/>
              <a:sym typeface="Barlow"/>
            </a:endParaRPr>
          </a:p>
          <a:p>
            <a:pPr indent="0" lvl="0" marL="0" marR="0" rtl="0" algn="l">
              <a:lnSpc>
                <a:spcPct val="100000"/>
              </a:lnSpc>
              <a:spcBef>
                <a:spcPts val="55"/>
              </a:spcBef>
              <a:spcAft>
                <a:spcPts val="0"/>
              </a:spcAft>
              <a:buClr>
                <a:srgbClr val="000000"/>
              </a:buClr>
              <a:buSzPts val="950"/>
              <a:buFont typeface="Arial"/>
              <a:buNone/>
            </a:pPr>
            <a:r>
              <a:t/>
            </a:r>
            <a:endParaRPr b="0" i="0" sz="950" u="none" cap="none" strike="noStrike">
              <a:solidFill>
                <a:srgbClr val="2F4C75"/>
              </a:solidFill>
              <a:latin typeface="Barlow"/>
              <a:ea typeface="Barlow"/>
              <a:cs typeface="Barlow"/>
              <a:sym typeface="Barlow"/>
            </a:endParaRPr>
          </a:p>
          <a:p>
            <a:pPr indent="0" lvl="0" marL="12700" marR="0" rtl="0" algn="l">
              <a:lnSpc>
                <a:spcPct val="100000"/>
              </a:lnSpc>
              <a:spcBef>
                <a:spcPts val="5"/>
              </a:spcBef>
              <a:spcAft>
                <a:spcPts val="0"/>
              </a:spcAft>
              <a:buClr>
                <a:srgbClr val="000000"/>
              </a:buClr>
              <a:buSzPts val="1000"/>
              <a:buFont typeface="Arial"/>
              <a:buNone/>
            </a:pPr>
            <a:r>
              <a:rPr b="0" i="0" lang="en-US" sz="1000" u="none" cap="none" strike="noStrike">
                <a:solidFill>
                  <a:srgbClr val="2F4C75"/>
                </a:solidFill>
                <a:latin typeface="Barlow"/>
                <a:ea typeface="Barlow"/>
                <a:cs typeface="Barlow"/>
                <a:sym typeface="Barlow"/>
              </a:rPr>
              <a:t>For more information about DevOps In The Wild visit </a:t>
            </a:r>
            <a:r>
              <a:rPr b="1" i="0" lang="en-US" sz="1000" u="sng" cap="none" strike="noStrike">
                <a:solidFill>
                  <a:srgbClr val="2F4C75"/>
                </a:solidFill>
                <a:latin typeface="Barlow"/>
                <a:ea typeface="Barlow"/>
                <a:cs typeface="Barlow"/>
                <a:sym typeface="Barlow"/>
                <a:hlinkClick r:id="rId4">
                  <a:extLst>
                    <a:ext uri="{A12FA001-AC4F-418D-AE19-62706E023703}">
                      <ahyp:hlinkClr val="tx"/>
                    </a:ext>
                  </a:extLst>
                </a:hlinkClick>
              </a:rPr>
              <a:t>www.community.devopsinstitute.com</a:t>
            </a:r>
            <a:endParaRPr b="0" i="0" sz="1000" u="none" cap="none" strike="noStrike">
              <a:solidFill>
                <a:srgbClr val="2F4C75"/>
              </a:solidFill>
              <a:latin typeface="Barlow"/>
              <a:ea typeface="Barlow"/>
              <a:cs typeface="Barlow"/>
              <a:sym typeface="Barlow"/>
            </a:endParaRPr>
          </a:p>
          <a:p>
            <a:pPr indent="0" lvl="0" marL="0" marR="0" rtl="0" algn="l">
              <a:lnSpc>
                <a:spcPct val="100000"/>
              </a:lnSpc>
              <a:spcBef>
                <a:spcPts val="55"/>
              </a:spcBef>
              <a:spcAft>
                <a:spcPts val="0"/>
              </a:spcAft>
              <a:buClr>
                <a:srgbClr val="000000"/>
              </a:buClr>
              <a:buSzPts val="950"/>
              <a:buFont typeface="Arial"/>
              <a:buNone/>
            </a:pPr>
            <a:r>
              <a:t/>
            </a:r>
            <a:endParaRPr b="0" i="0" sz="950" u="none" cap="none" strike="noStrike">
              <a:solidFill>
                <a:srgbClr val="2F4C75"/>
              </a:solidFill>
              <a:latin typeface="Barlow"/>
              <a:ea typeface="Barlow"/>
              <a:cs typeface="Barlow"/>
              <a:sym typeface="Barlow"/>
            </a:endParaRPr>
          </a:p>
          <a:p>
            <a:pPr indent="0" lvl="0" marL="12700" marR="0" rtl="0" algn="l">
              <a:lnSpc>
                <a:spcPct val="100000"/>
              </a:lnSpc>
              <a:spcBef>
                <a:spcPts val="5"/>
              </a:spcBef>
              <a:spcAft>
                <a:spcPts val="0"/>
              </a:spcAft>
              <a:buClr>
                <a:srgbClr val="000000"/>
              </a:buClr>
              <a:buSzPts val="1000"/>
              <a:buFont typeface="Arial"/>
              <a:buNone/>
            </a:pPr>
            <a:r>
              <a:rPr b="0" i="0" lang="en-US" sz="1000" u="none" cap="none" strike="noStrike">
                <a:solidFill>
                  <a:srgbClr val="2F4C75"/>
                </a:solidFill>
                <a:latin typeface="Barlow"/>
                <a:ea typeface="Barlow"/>
                <a:cs typeface="Barlow"/>
                <a:sym typeface="Barlow"/>
              </a:rPr>
              <a:t>For more information about DevOps Institute’s certiﬁcation offerings visit </a:t>
            </a:r>
            <a:r>
              <a:rPr b="1" i="0" lang="en-US" sz="1000" u="sng" cap="none" strike="noStrike">
                <a:solidFill>
                  <a:srgbClr val="2F4C75"/>
                </a:solidFill>
                <a:latin typeface="Barlow"/>
                <a:ea typeface="Barlow"/>
                <a:cs typeface="Barlow"/>
                <a:sym typeface="Barlow"/>
                <a:hlinkClick r:id="rId5">
                  <a:extLst>
                    <a:ext uri="{A12FA001-AC4F-418D-AE19-62706E023703}">
                      <ahyp:hlinkClr val="tx"/>
                    </a:ext>
                  </a:extLst>
                </a:hlinkClick>
              </a:rPr>
              <a:t>www.devopsinstitute.com/certiﬁcations/</a:t>
            </a:r>
            <a:endParaRPr b="0" i="0" sz="1000" u="none" cap="none" strike="noStrike">
              <a:solidFill>
                <a:srgbClr val="2F4C75"/>
              </a:solidFill>
              <a:latin typeface="Barlow"/>
              <a:ea typeface="Barlow"/>
              <a:cs typeface="Barlow"/>
              <a:sym typeface="Barlow"/>
            </a:endParaRPr>
          </a:p>
        </p:txBody>
      </p:sp>
      <p:sp>
        <p:nvSpPr>
          <p:cNvPr id="139" name="Google Shape;139;p3"/>
          <p:cNvSpPr txBox="1"/>
          <p:nvPr/>
        </p:nvSpPr>
        <p:spPr>
          <a:xfrm>
            <a:off x="4002050" y="1574935"/>
            <a:ext cx="3261995" cy="109220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Clr>
                <a:srgbClr val="000000"/>
              </a:buClr>
              <a:buSzPts val="1000"/>
              <a:buFont typeface="Arial"/>
              <a:buNone/>
            </a:pPr>
            <a:r>
              <a:rPr b="0" i="0" lang="en-US" sz="1000" u="none" cap="none" strike="noStrike">
                <a:solidFill>
                  <a:srgbClr val="2D5178"/>
                </a:solidFill>
                <a:latin typeface="Barlow"/>
                <a:ea typeface="Barlow"/>
                <a:cs typeface="Barlow"/>
                <a:sym typeface="Barlow"/>
              </a:rPr>
              <a:t>DevOps Institute’s Certiﬁcation Renewal Program fosters continuing education by asking certiﬁcation holders to participate in ongoing educational efforts in order to earn Continuing Education Units (CEUs). This creates a pathway for certiﬁcation holders to share their knowledge, engage with other professionals, and continue to learn the latest and emerging best practices in the DevOps space.</a:t>
            </a:r>
            <a:endParaRPr b="0" i="0" sz="1000" u="none" cap="none" strike="noStrike">
              <a:solidFill>
                <a:srgbClr val="000000"/>
              </a:solidFill>
              <a:latin typeface="Barlow"/>
              <a:ea typeface="Barlow"/>
              <a:cs typeface="Barlow"/>
              <a:sym typeface="Barlow"/>
            </a:endParaRPr>
          </a:p>
        </p:txBody>
      </p:sp>
      <p:sp>
        <p:nvSpPr>
          <p:cNvPr id="140" name="Google Shape;140;p3"/>
          <p:cNvSpPr txBox="1"/>
          <p:nvPr/>
        </p:nvSpPr>
        <p:spPr>
          <a:xfrm>
            <a:off x="516239" y="4704080"/>
            <a:ext cx="1419860" cy="401320"/>
          </a:xfrm>
          <a:prstGeom prst="rect">
            <a:avLst/>
          </a:prstGeom>
          <a:noFill/>
          <a:ln>
            <a:noFill/>
          </a:ln>
        </p:spPr>
        <p:txBody>
          <a:bodyPr anchorCtr="0" anchor="t" bIns="0" lIns="0" spcFirstLastPara="1" rIns="0" wrap="square" tIns="7600">
            <a:spAutoFit/>
          </a:bodyPr>
          <a:lstStyle/>
          <a:p>
            <a:pPr indent="-635" lvl="0" marL="12700" marR="5080" rtl="0" algn="ctr">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Attend live or recorded events, conferences, webinars, chapter or book club meetings.</a:t>
            </a:r>
            <a:endParaRPr b="0" i="0" sz="800" u="none" cap="none" strike="noStrike">
              <a:solidFill>
                <a:srgbClr val="000000"/>
              </a:solidFill>
              <a:latin typeface="Barlow"/>
              <a:ea typeface="Barlow"/>
              <a:cs typeface="Barlow"/>
              <a:sym typeface="Barlow"/>
            </a:endParaRPr>
          </a:p>
        </p:txBody>
      </p:sp>
      <p:sp>
        <p:nvSpPr>
          <p:cNvPr id="141" name="Google Shape;141;p3"/>
          <p:cNvSpPr txBox="1"/>
          <p:nvPr/>
        </p:nvSpPr>
        <p:spPr>
          <a:xfrm>
            <a:off x="2426523" y="4704080"/>
            <a:ext cx="1148080" cy="274320"/>
          </a:xfrm>
          <a:prstGeom prst="rect">
            <a:avLst/>
          </a:prstGeom>
          <a:noFill/>
          <a:ln>
            <a:noFill/>
          </a:ln>
        </p:spPr>
        <p:txBody>
          <a:bodyPr anchorCtr="0" anchor="t" bIns="0" lIns="0" spcFirstLastPara="1" rIns="0" wrap="square" tIns="7600">
            <a:spAutoFit/>
          </a:bodyPr>
          <a:lstStyle/>
          <a:p>
            <a:pPr indent="-38100" lvl="0" marL="50165" marR="5080" rtl="0" algn="l">
              <a:lnSpc>
                <a:spcPct val="1042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Complete formal training, seminars or workshops.</a:t>
            </a:r>
            <a:endParaRPr b="0" i="0" sz="800" u="none" cap="none" strike="noStrike">
              <a:solidFill>
                <a:srgbClr val="000000"/>
              </a:solidFill>
              <a:latin typeface="Barlow"/>
              <a:ea typeface="Barlow"/>
              <a:cs typeface="Barlow"/>
              <a:sym typeface="Barlow"/>
            </a:endParaRPr>
          </a:p>
        </p:txBody>
      </p:sp>
      <p:sp>
        <p:nvSpPr>
          <p:cNvPr id="142" name="Google Shape;142;p3"/>
          <p:cNvSpPr txBox="1"/>
          <p:nvPr/>
        </p:nvSpPr>
        <p:spPr>
          <a:xfrm>
            <a:off x="4202694" y="4704080"/>
            <a:ext cx="1144905" cy="14732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Complete online learning.</a:t>
            </a:r>
            <a:endParaRPr b="0" i="0" sz="800" u="none" cap="none" strike="noStrike">
              <a:solidFill>
                <a:srgbClr val="000000"/>
              </a:solidFill>
              <a:latin typeface="Barlow"/>
              <a:ea typeface="Barlow"/>
              <a:cs typeface="Barlow"/>
              <a:sym typeface="Barlow"/>
            </a:endParaRPr>
          </a:p>
        </p:txBody>
      </p:sp>
      <p:sp>
        <p:nvSpPr>
          <p:cNvPr id="143" name="Google Shape;143;p3"/>
          <p:cNvSpPr txBox="1"/>
          <p:nvPr/>
        </p:nvSpPr>
        <p:spPr>
          <a:xfrm>
            <a:off x="5939444" y="4704080"/>
            <a:ext cx="1220470" cy="375920"/>
          </a:xfrm>
          <a:prstGeom prst="rect">
            <a:avLst/>
          </a:prstGeom>
          <a:noFill/>
          <a:ln>
            <a:noFill/>
          </a:ln>
        </p:spPr>
        <p:txBody>
          <a:bodyPr anchorCtr="0" anchor="t" bIns="0" lIns="0" spcFirstLastPara="1" rIns="0" wrap="square" tIns="22850">
            <a:spAutoFit/>
          </a:bodyPr>
          <a:lstStyle/>
          <a:p>
            <a:pPr indent="-635" lvl="0" marL="12700" marR="5080" rtl="0" algn="ctr">
              <a:lnSpc>
                <a:spcPct val="112500"/>
              </a:lnSpc>
              <a:spcBef>
                <a:spcPts val="0"/>
              </a:spcBef>
              <a:spcAft>
                <a:spcPts val="0"/>
              </a:spcAft>
              <a:buClr>
                <a:srgbClr val="000000"/>
              </a:buClr>
              <a:buSzPts val="800"/>
              <a:buFont typeface="Arial"/>
              <a:buNone/>
            </a:pPr>
            <a:r>
              <a:rPr b="0" i="0" lang="en-US" sz="800" u="none" cap="none" strike="noStrike">
                <a:solidFill>
                  <a:srgbClr val="2D5178"/>
                </a:solidFill>
                <a:latin typeface="Barlow"/>
                <a:ea typeface="Barlow"/>
                <a:cs typeface="Barlow"/>
                <a:sym typeface="Barlow"/>
              </a:rPr>
              <a:t>Earn subsequent DevOps Institute or DevOps-related technical certiﬁcations.</a:t>
            </a:r>
            <a:endParaRPr b="0" i="0" sz="800" u="none" cap="none" strike="noStrike">
              <a:solidFill>
                <a:srgbClr val="000000"/>
              </a:solidFill>
              <a:latin typeface="Barlow"/>
              <a:ea typeface="Barlow"/>
              <a:cs typeface="Barlow"/>
              <a:sym typeface="Barlow"/>
            </a:endParaRPr>
          </a:p>
        </p:txBody>
      </p:sp>
      <p:sp>
        <p:nvSpPr>
          <p:cNvPr id="144" name="Google Shape;144;p3"/>
          <p:cNvSpPr txBox="1"/>
          <p:nvPr/>
        </p:nvSpPr>
        <p:spPr>
          <a:xfrm>
            <a:off x="978743" y="3347085"/>
            <a:ext cx="494665" cy="208279"/>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1" i="0" lang="en-US" sz="1200" u="none" cap="none" strike="noStrike">
                <a:solidFill>
                  <a:srgbClr val="2D5178"/>
                </a:solidFill>
                <a:latin typeface="Barlow"/>
                <a:ea typeface="Barlow"/>
                <a:cs typeface="Barlow"/>
                <a:sym typeface="Barlow"/>
              </a:rPr>
              <a:t>Events</a:t>
            </a:r>
            <a:endParaRPr b="0" i="0" sz="1200" u="none" cap="none" strike="noStrike">
              <a:solidFill>
                <a:srgbClr val="000000"/>
              </a:solidFill>
              <a:latin typeface="Barlow"/>
              <a:ea typeface="Barlow"/>
              <a:cs typeface="Barlow"/>
              <a:sym typeface="Barlow"/>
            </a:endParaRPr>
          </a:p>
        </p:txBody>
      </p:sp>
      <p:sp>
        <p:nvSpPr>
          <p:cNvPr id="145" name="Google Shape;145;p3"/>
          <p:cNvSpPr txBox="1"/>
          <p:nvPr/>
        </p:nvSpPr>
        <p:spPr>
          <a:xfrm>
            <a:off x="2537642" y="3347085"/>
            <a:ext cx="925830" cy="386715"/>
          </a:xfrm>
          <a:prstGeom prst="rect">
            <a:avLst/>
          </a:prstGeom>
          <a:noFill/>
          <a:ln>
            <a:noFill/>
          </a:ln>
        </p:spPr>
        <p:txBody>
          <a:bodyPr anchorCtr="0" anchor="t" bIns="0" lIns="0" spcFirstLastPara="1" rIns="0" wrap="square" tIns="22850">
            <a:spAutoFit/>
          </a:bodyPr>
          <a:lstStyle/>
          <a:p>
            <a:pPr indent="7620" lvl="0" marL="12700" marR="5080" rtl="0" algn="l">
              <a:lnSpc>
                <a:spcPct val="116666"/>
              </a:lnSpc>
              <a:spcBef>
                <a:spcPts val="0"/>
              </a:spcBef>
              <a:spcAft>
                <a:spcPts val="0"/>
              </a:spcAft>
              <a:buClr>
                <a:srgbClr val="000000"/>
              </a:buClr>
              <a:buSzPts val="1200"/>
              <a:buFont typeface="Arial"/>
              <a:buNone/>
            </a:pPr>
            <a:r>
              <a:rPr b="1" i="0" lang="en-US" sz="1200" u="none" cap="none" strike="noStrike">
                <a:solidFill>
                  <a:srgbClr val="2D5178"/>
                </a:solidFill>
                <a:latin typeface="Barlow"/>
                <a:ea typeface="Barlow"/>
                <a:cs typeface="Barlow"/>
                <a:sym typeface="Barlow"/>
              </a:rPr>
              <a:t>Professional Development</a:t>
            </a:r>
            <a:endParaRPr b="0" i="0" sz="1200" u="none" cap="none" strike="noStrike">
              <a:solidFill>
                <a:srgbClr val="000000"/>
              </a:solidFill>
              <a:latin typeface="Barlow"/>
              <a:ea typeface="Barlow"/>
              <a:cs typeface="Barlow"/>
              <a:sym typeface="Barlow"/>
            </a:endParaRPr>
          </a:p>
        </p:txBody>
      </p:sp>
      <p:sp>
        <p:nvSpPr>
          <p:cNvPr id="146" name="Google Shape;146;p3"/>
          <p:cNvSpPr txBox="1"/>
          <p:nvPr/>
        </p:nvSpPr>
        <p:spPr>
          <a:xfrm>
            <a:off x="4384578" y="3347085"/>
            <a:ext cx="781050" cy="386715"/>
          </a:xfrm>
          <a:prstGeom prst="rect">
            <a:avLst/>
          </a:prstGeom>
          <a:noFill/>
          <a:ln>
            <a:noFill/>
          </a:ln>
        </p:spPr>
        <p:txBody>
          <a:bodyPr anchorCtr="0" anchor="t" bIns="0" lIns="0" spcFirstLastPara="1" rIns="0" wrap="square" tIns="22850">
            <a:spAutoFit/>
          </a:bodyPr>
          <a:lstStyle/>
          <a:p>
            <a:pPr indent="-180340" lvl="0" marL="192405" marR="5080" rtl="0" algn="l">
              <a:lnSpc>
                <a:spcPct val="116666"/>
              </a:lnSpc>
              <a:spcBef>
                <a:spcPts val="0"/>
              </a:spcBef>
              <a:spcAft>
                <a:spcPts val="0"/>
              </a:spcAft>
              <a:buClr>
                <a:srgbClr val="000000"/>
              </a:buClr>
              <a:buSzPts val="1200"/>
              <a:buFont typeface="Arial"/>
              <a:buNone/>
            </a:pPr>
            <a:r>
              <a:rPr b="1" i="0" lang="en-US" sz="1200" u="none" cap="none" strike="noStrike">
                <a:solidFill>
                  <a:srgbClr val="2D5178"/>
                </a:solidFill>
                <a:latin typeface="Barlow"/>
                <a:ea typeface="Barlow"/>
                <a:cs typeface="Barlow"/>
                <a:sym typeface="Barlow"/>
              </a:rPr>
              <a:t>Self-Paced Study</a:t>
            </a:r>
            <a:endParaRPr b="0" i="0" sz="1200" u="none" cap="none" strike="noStrike">
              <a:solidFill>
                <a:srgbClr val="000000"/>
              </a:solidFill>
              <a:latin typeface="Barlow"/>
              <a:ea typeface="Barlow"/>
              <a:cs typeface="Barlow"/>
              <a:sym typeface="Barlow"/>
            </a:endParaRPr>
          </a:p>
        </p:txBody>
      </p:sp>
      <p:sp>
        <p:nvSpPr>
          <p:cNvPr id="147" name="Google Shape;147;p3"/>
          <p:cNvSpPr txBox="1"/>
          <p:nvPr/>
        </p:nvSpPr>
        <p:spPr>
          <a:xfrm>
            <a:off x="6070274" y="3347085"/>
            <a:ext cx="958215" cy="386715"/>
          </a:xfrm>
          <a:prstGeom prst="rect">
            <a:avLst/>
          </a:prstGeom>
          <a:noFill/>
          <a:ln>
            <a:noFill/>
          </a:ln>
        </p:spPr>
        <p:txBody>
          <a:bodyPr anchorCtr="0" anchor="t" bIns="0" lIns="0" spcFirstLastPara="1" rIns="0" wrap="square" tIns="22850">
            <a:spAutoFit/>
          </a:bodyPr>
          <a:lstStyle/>
          <a:p>
            <a:pPr indent="118110" lvl="0" marL="12700" marR="5080" rtl="0" algn="l">
              <a:lnSpc>
                <a:spcPct val="116666"/>
              </a:lnSpc>
              <a:spcBef>
                <a:spcPts val="0"/>
              </a:spcBef>
              <a:spcAft>
                <a:spcPts val="0"/>
              </a:spcAft>
              <a:buClr>
                <a:srgbClr val="000000"/>
              </a:buClr>
              <a:buSzPts val="1200"/>
              <a:buFont typeface="Arial"/>
              <a:buNone/>
            </a:pPr>
            <a:r>
              <a:rPr b="1" i="0" lang="en-US" sz="1200" u="none" cap="none" strike="noStrike">
                <a:solidFill>
                  <a:srgbClr val="2D5178"/>
                </a:solidFill>
                <a:latin typeface="Barlow"/>
                <a:ea typeface="Barlow"/>
                <a:cs typeface="Barlow"/>
                <a:sym typeface="Barlow"/>
              </a:rPr>
              <a:t>Additional Certiﬁcations</a:t>
            </a:r>
            <a:endParaRPr b="0" i="0" sz="1200" u="none" cap="none" strike="noStrike">
              <a:solidFill>
                <a:srgbClr val="000000"/>
              </a:solidFill>
              <a:latin typeface="Barlow"/>
              <a:ea typeface="Barlow"/>
              <a:cs typeface="Barlow"/>
              <a:sym typeface="Barlow"/>
            </a:endParaRPr>
          </a:p>
        </p:txBody>
      </p:sp>
      <p:sp>
        <p:nvSpPr>
          <p:cNvPr id="148" name="Google Shape;148;p3"/>
          <p:cNvSpPr txBox="1"/>
          <p:nvPr/>
        </p:nvSpPr>
        <p:spPr>
          <a:xfrm>
            <a:off x="447700" y="8469099"/>
            <a:ext cx="3982085" cy="635000"/>
          </a:xfrm>
          <a:prstGeom prst="rect">
            <a:avLst/>
          </a:prstGeom>
          <a:noFill/>
          <a:ln>
            <a:noFill/>
          </a:ln>
        </p:spPr>
        <p:txBody>
          <a:bodyPr anchorCtr="0" anchor="t" bIns="0" lIns="0" spcFirstLastPara="1" rIns="0" wrap="square" tIns="22850">
            <a:spAutoFit/>
          </a:bodyPr>
          <a:lstStyle/>
          <a:p>
            <a:pPr indent="0" lvl="0" marL="12700" marR="0" rtl="0" algn="l">
              <a:lnSpc>
                <a:spcPct val="100000"/>
              </a:lnSpc>
              <a:spcBef>
                <a:spcPts val="0"/>
              </a:spcBef>
              <a:spcAft>
                <a:spcPts val="0"/>
              </a:spcAft>
              <a:buClr>
                <a:srgbClr val="000000"/>
              </a:buClr>
              <a:buSzPts val="600"/>
              <a:buFont typeface="Arial"/>
              <a:buNone/>
            </a:pPr>
            <a:r>
              <a:rPr b="0" i="0" lang="en-US" sz="600" u="none" cap="none" strike="noStrike">
                <a:solidFill>
                  <a:srgbClr val="2F4C75"/>
                </a:solidFill>
                <a:latin typeface="Barlow"/>
                <a:ea typeface="Barlow"/>
                <a:cs typeface="Barlow"/>
                <a:sym typeface="Barlow"/>
              </a:rPr>
              <a:t>¹GLINT</a:t>
            </a:r>
            <a:endParaRPr b="0" i="0" sz="600" u="none" cap="none" strike="noStrike">
              <a:solidFill>
                <a:srgbClr val="2F4C75"/>
              </a:solidFill>
              <a:latin typeface="Barlow"/>
              <a:ea typeface="Barlow"/>
              <a:cs typeface="Barlow"/>
              <a:sym typeface="Barlow"/>
            </a:endParaRPr>
          </a:p>
          <a:p>
            <a:pPr indent="0" lvl="0" marL="12700" marR="0" rtl="0" algn="l">
              <a:lnSpc>
                <a:spcPct val="100000"/>
              </a:lnSpc>
              <a:spcBef>
                <a:spcPts val="80"/>
              </a:spcBef>
              <a:spcAft>
                <a:spcPts val="0"/>
              </a:spcAft>
              <a:buClr>
                <a:srgbClr val="000000"/>
              </a:buClr>
              <a:buSzPts val="600"/>
              <a:buFont typeface="Arial"/>
              <a:buNone/>
            </a:pPr>
            <a:r>
              <a:rPr b="1" i="0" lang="en-US" sz="600" u="sng" cap="none" strike="noStrike">
                <a:solidFill>
                  <a:srgbClr val="2F4C75"/>
                </a:solidFill>
                <a:latin typeface="Barlow"/>
                <a:ea typeface="Barlow"/>
                <a:cs typeface="Barlow"/>
                <a:sym typeface="Barlow"/>
                <a:hlinkClick r:id="rId6">
                  <a:extLst>
                    <a:ext uri="{A12FA001-AC4F-418D-AE19-62706E023703}">
                      <ahyp:hlinkClr val="tx"/>
                    </a:ext>
                  </a:extLst>
                </a:hlinkClick>
              </a:rPr>
              <a:t>www.glintinc.com/wp-content/uploads/2021/05/glint-may-2021-employee-well-being-report.pdf</a:t>
            </a:r>
            <a:endParaRPr b="0" i="0" sz="600" u="none" cap="none" strike="noStrike">
              <a:solidFill>
                <a:srgbClr val="2F4C75"/>
              </a:solidFill>
              <a:latin typeface="Barlow"/>
              <a:ea typeface="Barlow"/>
              <a:cs typeface="Barlow"/>
              <a:sym typeface="Barlow"/>
            </a:endParaRPr>
          </a:p>
          <a:p>
            <a:pPr indent="0" lvl="0" marL="12700" marR="0" rtl="0" algn="l">
              <a:lnSpc>
                <a:spcPct val="100000"/>
              </a:lnSpc>
              <a:spcBef>
                <a:spcPts val="80"/>
              </a:spcBef>
              <a:spcAft>
                <a:spcPts val="0"/>
              </a:spcAft>
              <a:buClr>
                <a:srgbClr val="000000"/>
              </a:buClr>
              <a:buSzPts val="600"/>
              <a:buFont typeface="Arial"/>
              <a:buNone/>
            </a:pPr>
            <a:r>
              <a:rPr b="0" i="0" lang="en-US" sz="600" u="none" cap="none" strike="noStrike">
                <a:solidFill>
                  <a:srgbClr val="2F4C75"/>
                </a:solidFill>
                <a:latin typeface="Barlow"/>
                <a:ea typeface="Barlow"/>
                <a:cs typeface="Barlow"/>
                <a:sym typeface="Barlow"/>
              </a:rPr>
              <a:t>²Gallup State of the Global Workplace 2021</a:t>
            </a:r>
            <a:endParaRPr b="0" i="0" sz="600" u="none" cap="none" strike="noStrike">
              <a:solidFill>
                <a:srgbClr val="2F4C75"/>
              </a:solidFill>
              <a:latin typeface="Barlow"/>
              <a:ea typeface="Barlow"/>
              <a:cs typeface="Barlow"/>
              <a:sym typeface="Barlow"/>
            </a:endParaRPr>
          </a:p>
          <a:p>
            <a:pPr indent="0" lvl="0" marL="12700" marR="0" rtl="0" algn="l">
              <a:lnSpc>
                <a:spcPct val="100000"/>
              </a:lnSpc>
              <a:spcBef>
                <a:spcPts val="80"/>
              </a:spcBef>
              <a:spcAft>
                <a:spcPts val="0"/>
              </a:spcAft>
              <a:buClr>
                <a:srgbClr val="000000"/>
              </a:buClr>
              <a:buSzPts val="600"/>
              <a:buFont typeface="Arial"/>
              <a:buNone/>
            </a:pPr>
            <a:r>
              <a:rPr b="1" i="0" lang="en-US" sz="600" u="sng" cap="none" strike="noStrike">
                <a:solidFill>
                  <a:srgbClr val="2F4C75"/>
                </a:solidFill>
                <a:latin typeface="Barlow"/>
                <a:ea typeface="Barlow"/>
                <a:cs typeface="Barlow"/>
                <a:sym typeface="Barlow"/>
                <a:hlinkClick r:id="rId7">
                  <a:extLst>
                    <a:ext uri="{A12FA001-AC4F-418D-AE19-62706E023703}">
                      <ahyp:hlinkClr val="tx"/>
                    </a:ext>
                  </a:extLst>
                </a:hlinkClick>
              </a:rPr>
              <a:t>www.gallup.com/ﬁle/workplace/349484/state-of-the-global-workplace-2021-download.pdf</a:t>
            </a:r>
            <a:endParaRPr b="0" i="0" sz="600" u="none" cap="none" strike="noStrike">
              <a:solidFill>
                <a:srgbClr val="2F4C75"/>
              </a:solidFill>
              <a:latin typeface="Barlow"/>
              <a:ea typeface="Barlow"/>
              <a:cs typeface="Barlow"/>
              <a:sym typeface="Barlow"/>
            </a:endParaRPr>
          </a:p>
          <a:p>
            <a:pPr indent="0" lvl="0" marL="12700" marR="0" rtl="0" algn="l">
              <a:lnSpc>
                <a:spcPct val="100000"/>
              </a:lnSpc>
              <a:spcBef>
                <a:spcPts val="80"/>
              </a:spcBef>
              <a:spcAft>
                <a:spcPts val="0"/>
              </a:spcAft>
              <a:buClr>
                <a:srgbClr val="000000"/>
              </a:buClr>
              <a:buSzPts val="600"/>
              <a:buFont typeface="Arial"/>
              <a:buNone/>
            </a:pPr>
            <a:r>
              <a:rPr b="0" i="0" lang="en-US" sz="600" u="none" cap="none" strike="noStrike">
                <a:solidFill>
                  <a:srgbClr val="2F4C75"/>
                </a:solidFill>
                <a:latin typeface="Barlow"/>
                <a:ea typeface="Barlow"/>
                <a:cs typeface="Barlow"/>
                <a:sym typeface="Barlow"/>
              </a:rPr>
              <a:t>³Linkedin Learning Workplace Learning Report 2018</a:t>
            </a:r>
            <a:endParaRPr b="0" i="0" sz="600" u="none" cap="none" strike="noStrike">
              <a:solidFill>
                <a:srgbClr val="2F4C75"/>
              </a:solidFill>
              <a:latin typeface="Barlow"/>
              <a:ea typeface="Barlow"/>
              <a:cs typeface="Barlow"/>
              <a:sym typeface="Barlow"/>
            </a:endParaRPr>
          </a:p>
          <a:p>
            <a:pPr indent="0" lvl="0" marL="12700" marR="0" rtl="0" algn="l">
              <a:lnSpc>
                <a:spcPct val="100000"/>
              </a:lnSpc>
              <a:spcBef>
                <a:spcPts val="75"/>
              </a:spcBef>
              <a:spcAft>
                <a:spcPts val="0"/>
              </a:spcAft>
              <a:buClr>
                <a:srgbClr val="000000"/>
              </a:buClr>
              <a:buSzPts val="600"/>
              <a:buFont typeface="Arial"/>
              <a:buNone/>
            </a:pPr>
            <a:r>
              <a:rPr b="1" i="0" lang="en-US" sz="600" u="none" cap="none" strike="noStrike">
                <a:solidFill>
                  <a:srgbClr val="2F4C75"/>
                </a:solidFill>
                <a:latin typeface="Barlow"/>
                <a:ea typeface="Barlow"/>
                <a:cs typeface="Barlow"/>
                <a:sym typeface="Barlow"/>
              </a:rPr>
              <a:t>learning.linkedin.com/content/dam/me/learning/en-us/pdfs/linkedin-learning-workplace-learning-report-2018.pdf</a:t>
            </a:r>
            <a:endParaRPr b="0" i="0" sz="600" u="none" cap="none" strike="noStrike">
              <a:solidFill>
                <a:srgbClr val="2F4C75"/>
              </a:solidFill>
              <a:latin typeface="Barlow"/>
              <a:ea typeface="Barlow"/>
              <a:cs typeface="Barlow"/>
              <a:sym typeface="Barlow"/>
            </a:endParaRPr>
          </a:p>
        </p:txBody>
      </p:sp>
      <p:sp>
        <p:nvSpPr>
          <p:cNvPr id="149" name="Google Shape;149;p3"/>
          <p:cNvSpPr txBox="1"/>
          <p:nvPr/>
        </p:nvSpPr>
        <p:spPr>
          <a:xfrm>
            <a:off x="5556148" y="314881"/>
            <a:ext cx="176847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8">
                  <a:extLst>
                    <a:ext uri="{A12FA001-AC4F-418D-AE19-62706E023703}">
                      <ahyp:hlinkClr val="tx"/>
                    </a:ext>
                  </a:extLst>
                </a:hlinkClick>
              </a:rPr>
              <a:t>www.devopsinstitute.com</a:t>
            </a:r>
            <a:endParaRPr b="0" i="0" sz="1200" cap="none" strike="noStrike">
              <a:solidFill>
                <a:schemeClr val="lt1"/>
              </a:solidFill>
              <a:latin typeface="Barlow"/>
              <a:ea typeface="Barlow"/>
              <a:cs typeface="Barlow"/>
              <a:sym typeface="Barlow"/>
            </a:endParaRPr>
          </a:p>
        </p:txBody>
      </p:sp>
      <p:grpSp>
        <p:nvGrpSpPr>
          <p:cNvPr id="150" name="Google Shape;150;p3"/>
          <p:cNvGrpSpPr/>
          <p:nvPr/>
        </p:nvGrpSpPr>
        <p:grpSpPr>
          <a:xfrm>
            <a:off x="290233" y="140031"/>
            <a:ext cx="3683847" cy="612140"/>
            <a:chOff x="290233" y="140031"/>
            <a:chExt cx="3683847" cy="612140"/>
          </a:xfrm>
        </p:grpSpPr>
        <p:sp>
          <p:nvSpPr>
            <p:cNvPr id="151" name="Google Shape;151;p3"/>
            <p:cNvSpPr/>
            <p:nvPr/>
          </p:nvSpPr>
          <p:spPr>
            <a:xfrm>
              <a:off x="2509062" y="211658"/>
              <a:ext cx="56515" cy="245110"/>
            </a:xfrm>
            <a:custGeom>
              <a:rect b="b" l="l" r="r" t="t"/>
              <a:pathLst>
                <a:path extrusionOk="0" h="245109" w="56514">
                  <a:moveTo>
                    <a:pt x="55994" y="0"/>
                  </a:moveTo>
                  <a:lnTo>
                    <a:pt x="0" y="0"/>
                  </a:lnTo>
                  <a:lnTo>
                    <a:pt x="0" y="244881"/>
                  </a:lnTo>
                  <a:lnTo>
                    <a:pt x="55994" y="244881"/>
                  </a:lnTo>
                  <a:lnTo>
                    <a:pt x="55994"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52" name="Google Shape;152;p3"/>
            <p:cNvPicPr preferRelativeResize="0"/>
            <p:nvPr/>
          </p:nvPicPr>
          <p:blipFill rotWithShape="1">
            <a:blip r:embed="rId9">
              <a:alphaModFix/>
            </a:blip>
            <a:srcRect b="0" l="0" r="0" t="0"/>
            <a:stretch/>
          </p:blipFill>
          <p:spPr>
            <a:xfrm>
              <a:off x="2597657" y="263757"/>
              <a:ext cx="190296" cy="192786"/>
            </a:xfrm>
            <a:prstGeom prst="rect">
              <a:avLst/>
            </a:prstGeom>
            <a:noFill/>
            <a:ln>
              <a:noFill/>
            </a:ln>
          </p:spPr>
        </p:pic>
        <p:pic>
          <p:nvPicPr>
            <p:cNvPr id="153" name="Google Shape;153;p3"/>
            <p:cNvPicPr preferRelativeResize="0"/>
            <p:nvPr/>
          </p:nvPicPr>
          <p:blipFill rotWithShape="1">
            <a:blip r:embed="rId10">
              <a:alphaModFix/>
            </a:blip>
            <a:srcRect b="0" l="0" r="0" t="0"/>
            <a:stretch/>
          </p:blipFill>
          <p:spPr>
            <a:xfrm>
              <a:off x="2815222" y="263403"/>
              <a:ext cx="160185" cy="195262"/>
            </a:xfrm>
            <a:prstGeom prst="rect">
              <a:avLst/>
            </a:prstGeom>
            <a:noFill/>
            <a:ln>
              <a:noFill/>
            </a:ln>
          </p:spPr>
        </p:pic>
        <p:sp>
          <p:nvSpPr>
            <p:cNvPr id="154" name="Google Shape;154;p3"/>
            <p:cNvSpPr/>
            <p:nvPr/>
          </p:nvSpPr>
          <p:spPr>
            <a:xfrm>
              <a:off x="3001924" y="184390"/>
              <a:ext cx="760730" cy="272415"/>
            </a:xfrm>
            <a:custGeom>
              <a:rect b="b" l="l" r="r" t="t"/>
              <a:pathLst>
                <a:path extrusionOk="0" h="272415" w="760729">
                  <a:moveTo>
                    <a:pt x="124421" y="81318"/>
                  </a:moveTo>
                  <a:lnTo>
                    <a:pt x="89319" y="81318"/>
                  </a:lnTo>
                  <a:lnTo>
                    <a:pt x="89319" y="26708"/>
                  </a:lnTo>
                  <a:lnTo>
                    <a:pt x="35102" y="26708"/>
                  </a:lnTo>
                  <a:lnTo>
                    <a:pt x="35102" y="81318"/>
                  </a:lnTo>
                  <a:lnTo>
                    <a:pt x="0" y="81318"/>
                  </a:lnTo>
                  <a:lnTo>
                    <a:pt x="0" y="119418"/>
                  </a:lnTo>
                  <a:lnTo>
                    <a:pt x="35102" y="119418"/>
                  </a:lnTo>
                  <a:lnTo>
                    <a:pt x="35102" y="271818"/>
                  </a:lnTo>
                  <a:lnTo>
                    <a:pt x="89319" y="271818"/>
                  </a:lnTo>
                  <a:lnTo>
                    <a:pt x="89319" y="119418"/>
                  </a:lnTo>
                  <a:lnTo>
                    <a:pt x="124421" y="119418"/>
                  </a:lnTo>
                  <a:lnTo>
                    <a:pt x="124421" y="81318"/>
                  </a:lnTo>
                  <a:close/>
                </a:path>
                <a:path extrusionOk="0" h="272415" w="760729">
                  <a:moveTo>
                    <a:pt x="214782" y="27279"/>
                  </a:moveTo>
                  <a:lnTo>
                    <a:pt x="212826" y="16281"/>
                  </a:lnTo>
                  <a:lnTo>
                    <a:pt x="207340" y="7658"/>
                  </a:lnTo>
                  <a:lnTo>
                    <a:pt x="198932" y="2019"/>
                  </a:lnTo>
                  <a:lnTo>
                    <a:pt x="188201" y="0"/>
                  </a:lnTo>
                  <a:lnTo>
                    <a:pt x="177469" y="2019"/>
                  </a:lnTo>
                  <a:lnTo>
                    <a:pt x="169062" y="7658"/>
                  </a:lnTo>
                  <a:lnTo>
                    <a:pt x="163576" y="16281"/>
                  </a:lnTo>
                  <a:lnTo>
                    <a:pt x="161620" y="27279"/>
                  </a:lnTo>
                  <a:lnTo>
                    <a:pt x="163576" y="38125"/>
                  </a:lnTo>
                  <a:lnTo>
                    <a:pt x="169062" y="46774"/>
                  </a:lnTo>
                  <a:lnTo>
                    <a:pt x="177469" y="52501"/>
                  </a:lnTo>
                  <a:lnTo>
                    <a:pt x="188201" y="54571"/>
                  </a:lnTo>
                  <a:lnTo>
                    <a:pt x="198932" y="52501"/>
                  </a:lnTo>
                  <a:lnTo>
                    <a:pt x="207340" y="46774"/>
                  </a:lnTo>
                  <a:lnTo>
                    <a:pt x="212826" y="38125"/>
                  </a:lnTo>
                  <a:lnTo>
                    <a:pt x="214782" y="27279"/>
                  </a:lnTo>
                  <a:close/>
                </a:path>
                <a:path extrusionOk="0" h="272415" w="760729">
                  <a:moveTo>
                    <a:pt x="215493" y="81508"/>
                  </a:moveTo>
                  <a:lnTo>
                    <a:pt x="160921" y="81508"/>
                  </a:lnTo>
                  <a:lnTo>
                    <a:pt x="160921" y="272161"/>
                  </a:lnTo>
                  <a:lnTo>
                    <a:pt x="215493" y="272161"/>
                  </a:lnTo>
                  <a:lnTo>
                    <a:pt x="215493" y="81508"/>
                  </a:lnTo>
                  <a:close/>
                </a:path>
                <a:path extrusionOk="0" h="272415" w="760729">
                  <a:moveTo>
                    <a:pt x="377583" y="81318"/>
                  </a:moveTo>
                  <a:lnTo>
                    <a:pt x="342480" y="81318"/>
                  </a:lnTo>
                  <a:lnTo>
                    <a:pt x="342480" y="26708"/>
                  </a:lnTo>
                  <a:lnTo>
                    <a:pt x="288264" y="26708"/>
                  </a:lnTo>
                  <a:lnTo>
                    <a:pt x="288264" y="81318"/>
                  </a:lnTo>
                  <a:lnTo>
                    <a:pt x="253161" y="81318"/>
                  </a:lnTo>
                  <a:lnTo>
                    <a:pt x="253161" y="119418"/>
                  </a:lnTo>
                  <a:lnTo>
                    <a:pt x="288264" y="119418"/>
                  </a:lnTo>
                  <a:lnTo>
                    <a:pt x="288264" y="271818"/>
                  </a:lnTo>
                  <a:lnTo>
                    <a:pt x="342480" y="271818"/>
                  </a:lnTo>
                  <a:lnTo>
                    <a:pt x="342480" y="119418"/>
                  </a:lnTo>
                  <a:lnTo>
                    <a:pt x="377583" y="119418"/>
                  </a:lnTo>
                  <a:lnTo>
                    <a:pt x="377583" y="81318"/>
                  </a:lnTo>
                  <a:close/>
                </a:path>
                <a:path extrusionOk="0" h="272415" w="760729">
                  <a:moveTo>
                    <a:pt x="760222" y="81318"/>
                  </a:moveTo>
                  <a:lnTo>
                    <a:pt x="725119" y="81318"/>
                  </a:lnTo>
                  <a:lnTo>
                    <a:pt x="725119" y="26708"/>
                  </a:lnTo>
                  <a:lnTo>
                    <a:pt x="670902" y="26708"/>
                  </a:lnTo>
                  <a:lnTo>
                    <a:pt x="670902" y="81318"/>
                  </a:lnTo>
                  <a:lnTo>
                    <a:pt x="635800" y="81318"/>
                  </a:lnTo>
                  <a:lnTo>
                    <a:pt x="635800" y="119418"/>
                  </a:lnTo>
                  <a:lnTo>
                    <a:pt x="670902" y="119418"/>
                  </a:lnTo>
                  <a:lnTo>
                    <a:pt x="670902" y="271818"/>
                  </a:lnTo>
                  <a:lnTo>
                    <a:pt x="725119" y="271818"/>
                  </a:lnTo>
                  <a:lnTo>
                    <a:pt x="725119" y="119418"/>
                  </a:lnTo>
                  <a:lnTo>
                    <a:pt x="760222" y="119418"/>
                  </a:lnTo>
                  <a:lnTo>
                    <a:pt x="760222" y="81318"/>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55" name="Google Shape;155;p3"/>
            <p:cNvPicPr preferRelativeResize="0"/>
            <p:nvPr/>
          </p:nvPicPr>
          <p:blipFill rotWithShape="1">
            <a:blip r:embed="rId11">
              <a:alphaModFix/>
            </a:blip>
            <a:srcRect b="0" l="0" r="0" t="0"/>
            <a:stretch/>
          </p:blipFill>
          <p:spPr>
            <a:xfrm>
              <a:off x="3415145" y="265880"/>
              <a:ext cx="186753" cy="192785"/>
            </a:xfrm>
            <a:prstGeom prst="rect">
              <a:avLst/>
            </a:prstGeom>
            <a:noFill/>
            <a:ln>
              <a:noFill/>
            </a:ln>
          </p:spPr>
        </p:pic>
        <p:pic>
          <p:nvPicPr>
            <p:cNvPr id="156" name="Google Shape;156;p3"/>
            <p:cNvPicPr preferRelativeResize="0"/>
            <p:nvPr/>
          </p:nvPicPr>
          <p:blipFill rotWithShape="1">
            <a:blip r:embed="rId12">
              <a:alphaModFix/>
            </a:blip>
            <a:srcRect b="0" l="0" r="0" t="0"/>
            <a:stretch/>
          </p:blipFill>
          <p:spPr>
            <a:xfrm>
              <a:off x="3776818" y="264107"/>
              <a:ext cx="191719" cy="194551"/>
            </a:xfrm>
            <a:prstGeom prst="rect">
              <a:avLst/>
            </a:prstGeom>
            <a:noFill/>
            <a:ln>
              <a:noFill/>
            </a:ln>
          </p:spPr>
        </p:pic>
        <p:pic>
          <p:nvPicPr>
            <p:cNvPr id="157" name="Google Shape;157;p3"/>
            <p:cNvPicPr preferRelativeResize="0"/>
            <p:nvPr/>
          </p:nvPicPr>
          <p:blipFill rotWithShape="1">
            <a:blip r:embed="rId13">
              <a:alphaModFix/>
            </a:blip>
            <a:srcRect b="0" l="0" r="0" t="0"/>
            <a:stretch/>
          </p:blipFill>
          <p:spPr>
            <a:xfrm>
              <a:off x="995384" y="206698"/>
              <a:ext cx="2978696" cy="483716"/>
            </a:xfrm>
            <a:prstGeom prst="rect">
              <a:avLst/>
            </a:prstGeom>
            <a:noFill/>
            <a:ln>
              <a:noFill/>
            </a:ln>
          </p:spPr>
        </p:pic>
        <p:sp>
          <p:nvSpPr>
            <p:cNvPr id="158" name="Google Shape;158;p3"/>
            <p:cNvSpPr/>
            <p:nvPr/>
          </p:nvSpPr>
          <p:spPr>
            <a:xfrm>
              <a:off x="290233" y="140031"/>
              <a:ext cx="612775" cy="612140"/>
            </a:xfrm>
            <a:custGeom>
              <a:rect b="b" l="l" r="r" t="t"/>
              <a:pathLst>
                <a:path extrusionOk="0" h="612140" w="612775">
                  <a:moveTo>
                    <a:pt x="147104" y="259079"/>
                  </a:moveTo>
                  <a:lnTo>
                    <a:pt x="100177" y="259079"/>
                  </a:lnTo>
                  <a:lnTo>
                    <a:pt x="100545" y="262889"/>
                  </a:lnTo>
                  <a:lnTo>
                    <a:pt x="101053" y="266699"/>
                  </a:lnTo>
                  <a:lnTo>
                    <a:pt x="101358" y="267969"/>
                  </a:lnTo>
                  <a:lnTo>
                    <a:pt x="101726" y="270509"/>
                  </a:lnTo>
                  <a:lnTo>
                    <a:pt x="103812" y="280669"/>
                  </a:lnTo>
                  <a:lnTo>
                    <a:pt x="106905" y="290829"/>
                  </a:lnTo>
                  <a:lnTo>
                    <a:pt x="111203" y="302259"/>
                  </a:lnTo>
                  <a:lnTo>
                    <a:pt x="116903" y="314959"/>
                  </a:lnTo>
                  <a:lnTo>
                    <a:pt x="112566" y="323849"/>
                  </a:lnTo>
                  <a:lnTo>
                    <a:pt x="101206" y="363219"/>
                  </a:lnTo>
                  <a:lnTo>
                    <a:pt x="100195" y="377189"/>
                  </a:lnTo>
                  <a:lnTo>
                    <a:pt x="100412" y="389889"/>
                  </a:lnTo>
                  <a:lnTo>
                    <a:pt x="113296" y="435609"/>
                  </a:lnTo>
                  <a:lnTo>
                    <a:pt x="134738" y="467359"/>
                  </a:lnTo>
                  <a:lnTo>
                    <a:pt x="186314" y="501649"/>
                  </a:lnTo>
                  <a:lnTo>
                    <a:pt x="210921" y="509269"/>
                  </a:lnTo>
                  <a:lnTo>
                    <a:pt x="203604" y="513079"/>
                  </a:lnTo>
                  <a:lnTo>
                    <a:pt x="179279" y="548639"/>
                  </a:lnTo>
                  <a:lnTo>
                    <a:pt x="178505" y="558799"/>
                  </a:lnTo>
                  <a:lnTo>
                    <a:pt x="178595" y="563879"/>
                  </a:lnTo>
                  <a:lnTo>
                    <a:pt x="203781" y="604519"/>
                  </a:lnTo>
                  <a:lnTo>
                    <a:pt x="228993" y="612139"/>
                  </a:lnTo>
                  <a:lnTo>
                    <a:pt x="250143" y="609599"/>
                  </a:lnTo>
                  <a:lnTo>
                    <a:pt x="267890" y="599439"/>
                  </a:lnTo>
                  <a:lnTo>
                    <a:pt x="280403" y="582929"/>
                  </a:lnTo>
                  <a:lnTo>
                    <a:pt x="285851" y="562609"/>
                  </a:lnTo>
                  <a:lnTo>
                    <a:pt x="285889" y="554989"/>
                  </a:lnTo>
                  <a:lnTo>
                    <a:pt x="284505" y="546099"/>
                  </a:lnTo>
                  <a:lnTo>
                    <a:pt x="259003" y="513079"/>
                  </a:lnTo>
                  <a:lnTo>
                    <a:pt x="262127" y="511809"/>
                  </a:lnTo>
                  <a:lnTo>
                    <a:pt x="265785" y="511809"/>
                  </a:lnTo>
                  <a:lnTo>
                    <a:pt x="269836" y="510539"/>
                  </a:lnTo>
                  <a:lnTo>
                    <a:pt x="276210" y="509269"/>
                  </a:lnTo>
                  <a:lnTo>
                    <a:pt x="283097" y="507999"/>
                  </a:lnTo>
                  <a:lnTo>
                    <a:pt x="290405" y="505459"/>
                  </a:lnTo>
                  <a:lnTo>
                    <a:pt x="298043" y="502919"/>
                  </a:lnTo>
                  <a:lnTo>
                    <a:pt x="303263" y="500379"/>
                  </a:lnTo>
                  <a:lnTo>
                    <a:pt x="313944" y="495299"/>
                  </a:lnTo>
                  <a:lnTo>
                    <a:pt x="440721" y="495299"/>
                  </a:lnTo>
                  <a:lnTo>
                    <a:pt x="466768" y="477519"/>
                  </a:lnTo>
                  <a:lnTo>
                    <a:pt x="477046" y="466089"/>
                  </a:lnTo>
                  <a:lnTo>
                    <a:pt x="239712" y="466089"/>
                  </a:lnTo>
                  <a:lnTo>
                    <a:pt x="224464" y="464819"/>
                  </a:lnTo>
                  <a:lnTo>
                    <a:pt x="211005" y="462279"/>
                  </a:lnTo>
                  <a:lnTo>
                    <a:pt x="199216" y="457199"/>
                  </a:lnTo>
                  <a:lnTo>
                    <a:pt x="188976" y="452119"/>
                  </a:lnTo>
                  <a:lnTo>
                    <a:pt x="185356" y="449579"/>
                  </a:lnTo>
                  <a:lnTo>
                    <a:pt x="182041" y="448309"/>
                  </a:lnTo>
                  <a:lnTo>
                    <a:pt x="175983" y="441959"/>
                  </a:lnTo>
                  <a:lnTo>
                    <a:pt x="173227" y="439419"/>
                  </a:lnTo>
                  <a:lnTo>
                    <a:pt x="170738" y="436879"/>
                  </a:lnTo>
                  <a:lnTo>
                    <a:pt x="166330" y="431799"/>
                  </a:lnTo>
                  <a:lnTo>
                    <a:pt x="162467" y="426719"/>
                  </a:lnTo>
                  <a:lnTo>
                    <a:pt x="159105" y="420369"/>
                  </a:lnTo>
                  <a:lnTo>
                    <a:pt x="156197" y="415289"/>
                  </a:lnTo>
                  <a:lnTo>
                    <a:pt x="150622" y="400049"/>
                  </a:lnTo>
                  <a:lnTo>
                    <a:pt x="147645" y="384809"/>
                  </a:lnTo>
                  <a:lnTo>
                    <a:pt x="147308" y="369569"/>
                  </a:lnTo>
                  <a:lnTo>
                    <a:pt x="149656" y="354329"/>
                  </a:lnTo>
                  <a:lnTo>
                    <a:pt x="388789" y="354329"/>
                  </a:lnTo>
                  <a:lnTo>
                    <a:pt x="388697" y="345439"/>
                  </a:lnTo>
                  <a:lnTo>
                    <a:pt x="388506" y="341629"/>
                  </a:lnTo>
                  <a:lnTo>
                    <a:pt x="281952" y="341629"/>
                  </a:lnTo>
                  <a:lnTo>
                    <a:pt x="281571" y="340359"/>
                  </a:lnTo>
                  <a:lnTo>
                    <a:pt x="235165" y="340359"/>
                  </a:lnTo>
                  <a:lnTo>
                    <a:pt x="216877" y="336549"/>
                  </a:lnTo>
                  <a:lnTo>
                    <a:pt x="182179" y="318769"/>
                  </a:lnTo>
                  <a:lnTo>
                    <a:pt x="156311" y="288289"/>
                  </a:lnTo>
                  <a:lnTo>
                    <a:pt x="149110" y="269239"/>
                  </a:lnTo>
                  <a:lnTo>
                    <a:pt x="147104" y="259079"/>
                  </a:lnTo>
                  <a:close/>
                </a:path>
                <a:path extrusionOk="0" h="612140" w="612775">
                  <a:moveTo>
                    <a:pt x="440721" y="495299"/>
                  </a:moveTo>
                  <a:lnTo>
                    <a:pt x="313944" y="495299"/>
                  </a:lnTo>
                  <a:lnTo>
                    <a:pt x="319682" y="497839"/>
                  </a:lnTo>
                  <a:lnTo>
                    <a:pt x="326590" y="501649"/>
                  </a:lnTo>
                  <a:lnTo>
                    <a:pt x="334578" y="504189"/>
                  </a:lnTo>
                  <a:lnTo>
                    <a:pt x="343560" y="507999"/>
                  </a:lnTo>
                  <a:lnTo>
                    <a:pt x="363116" y="511809"/>
                  </a:lnTo>
                  <a:lnTo>
                    <a:pt x="385321" y="513079"/>
                  </a:lnTo>
                  <a:lnTo>
                    <a:pt x="409540" y="509269"/>
                  </a:lnTo>
                  <a:lnTo>
                    <a:pt x="435140" y="499109"/>
                  </a:lnTo>
                  <a:lnTo>
                    <a:pt x="440721" y="495299"/>
                  </a:lnTo>
                  <a:close/>
                </a:path>
                <a:path extrusionOk="0" h="612140" w="612775">
                  <a:moveTo>
                    <a:pt x="388789" y="354329"/>
                  </a:moveTo>
                  <a:lnTo>
                    <a:pt x="149656" y="354329"/>
                  </a:lnTo>
                  <a:lnTo>
                    <a:pt x="157280" y="360679"/>
                  </a:lnTo>
                  <a:lnTo>
                    <a:pt x="165639" y="365759"/>
                  </a:lnTo>
                  <a:lnTo>
                    <a:pt x="174770" y="370839"/>
                  </a:lnTo>
                  <a:lnTo>
                    <a:pt x="184708" y="374649"/>
                  </a:lnTo>
                  <a:lnTo>
                    <a:pt x="186677" y="375919"/>
                  </a:lnTo>
                  <a:lnTo>
                    <a:pt x="188696" y="377189"/>
                  </a:lnTo>
                  <a:lnTo>
                    <a:pt x="340080" y="377189"/>
                  </a:lnTo>
                  <a:lnTo>
                    <a:pt x="339623" y="380999"/>
                  </a:lnTo>
                  <a:lnTo>
                    <a:pt x="339064" y="383539"/>
                  </a:lnTo>
                  <a:lnTo>
                    <a:pt x="337743" y="389889"/>
                  </a:lnTo>
                  <a:lnTo>
                    <a:pt x="336969" y="392429"/>
                  </a:lnTo>
                  <a:lnTo>
                    <a:pt x="318714" y="430529"/>
                  </a:lnTo>
                  <a:lnTo>
                    <a:pt x="284238" y="458469"/>
                  </a:lnTo>
                  <a:lnTo>
                    <a:pt x="256082" y="466089"/>
                  </a:lnTo>
                  <a:lnTo>
                    <a:pt x="368680" y="466089"/>
                  </a:lnTo>
                  <a:lnTo>
                    <a:pt x="360921" y="464819"/>
                  </a:lnTo>
                  <a:lnTo>
                    <a:pt x="353758" y="463549"/>
                  </a:lnTo>
                  <a:lnTo>
                    <a:pt x="354901" y="461009"/>
                  </a:lnTo>
                  <a:lnTo>
                    <a:pt x="359346" y="455929"/>
                  </a:lnTo>
                  <a:lnTo>
                    <a:pt x="361480" y="452119"/>
                  </a:lnTo>
                  <a:lnTo>
                    <a:pt x="364578" y="448309"/>
                  </a:lnTo>
                  <a:lnTo>
                    <a:pt x="365594" y="445769"/>
                  </a:lnTo>
                  <a:lnTo>
                    <a:pt x="368554" y="440689"/>
                  </a:lnTo>
                  <a:lnTo>
                    <a:pt x="370446" y="438149"/>
                  </a:lnTo>
                  <a:lnTo>
                    <a:pt x="374015" y="430529"/>
                  </a:lnTo>
                  <a:lnTo>
                    <a:pt x="375704" y="426719"/>
                  </a:lnTo>
                  <a:lnTo>
                    <a:pt x="378790" y="417829"/>
                  </a:lnTo>
                  <a:lnTo>
                    <a:pt x="380136" y="414019"/>
                  </a:lnTo>
                  <a:lnTo>
                    <a:pt x="388369" y="369569"/>
                  </a:lnTo>
                  <a:lnTo>
                    <a:pt x="388747" y="361949"/>
                  </a:lnTo>
                  <a:lnTo>
                    <a:pt x="388789" y="354329"/>
                  </a:lnTo>
                  <a:close/>
                </a:path>
                <a:path extrusionOk="0" h="612140" w="612775">
                  <a:moveTo>
                    <a:pt x="505958" y="271779"/>
                  </a:moveTo>
                  <a:lnTo>
                    <a:pt x="379742" y="271779"/>
                  </a:lnTo>
                  <a:lnTo>
                    <a:pt x="386295" y="273049"/>
                  </a:lnTo>
                  <a:lnTo>
                    <a:pt x="391096" y="275589"/>
                  </a:lnTo>
                  <a:lnTo>
                    <a:pt x="433249" y="298449"/>
                  </a:lnTo>
                  <a:lnTo>
                    <a:pt x="459308" y="331469"/>
                  </a:lnTo>
                  <a:lnTo>
                    <a:pt x="466267" y="373379"/>
                  </a:lnTo>
                  <a:lnTo>
                    <a:pt x="464118" y="392429"/>
                  </a:lnTo>
                  <a:lnTo>
                    <a:pt x="444944" y="434339"/>
                  </a:lnTo>
                  <a:lnTo>
                    <a:pt x="414997" y="455929"/>
                  </a:lnTo>
                  <a:lnTo>
                    <a:pt x="412648" y="457199"/>
                  </a:lnTo>
                  <a:lnTo>
                    <a:pt x="410235" y="458469"/>
                  </a:lnTo>
                  <a:lnTo>
                    <a:pt x="407758" y="459739"/>
                  </a:lnTo>
                  <a:lnTo>
                    <a:pt x="400192" y="462279"/>
                  </a:lnTo>
                  <a:lnTo>
                    <a:pt x="376567" y="466089"/>
                  </a:lnTo>
                  <a:lnTo>
                    <a:pt x="477046" y="466089"/>
                  </a:lnTo>
                  <a:lnTo>
                    <a:pt x="488465" y="453389"/>
                  </a:lnTo>
                  <a:lnTo>
                    <a:pt x="502093" y="426719"/>
                  </a:lnTo>
                  <a:lnTo>
                    <a:pt x="509511" y="401319"/>
                  </a:lnTo>
                  <a:lnTo>
                    <a:pt x="608582" y="401319"/>
                  </a:lnTo>
                  <a:lnTo>
                    <a:pt x="609244" y="400049"/>
                  </a:lnTo>
                  <a:lnTo>
                    <a:pt x="611098" y="394969"/>
                  </a:lnTo>
                  <a:lnTo>
                    <a:pt x="612267" y="389889"/>
                  </a:lnTo>
                  <a:lnTo>
                    <a:pt x="612597" y="383539"/>
                  </a:lnTo>
                  <a:lnTo>
                    <a:pt x="609603" y="363219"/>
                  </a:lnTo>
                  <a:lnTo>
                    <a:pt x="604350" y="354329"/>
                  </a:lnTo>
                  <a:lnTo>
                    <a:pt x="512267" y="354329"/>
                  </a:lnTo>
                  <a:lnTo>
                    <a:pt x="511721" y="349249"/>
                  </a:lnTo>
                  <a:lnTo>
                    <a:pt x="499977" y="309879"/>
                  </a:lnTo>
                  <a:lnTo>
                    <a:pt x="495058" y="299719"/>
                  </a:lnTo>
                  <a:lnTo>
                    <a:pt x="503990" y="279399"/>
                  </a:lnTo>
                  <a:lnTo>
                    <a:pt x="505958" y="271779"/>
                  </a:lnTo>
                  <a:close/>
                </a:path>
                <a:path extrusionOk="0" h="612140" w="612775">
                  <a:moveTo>
                    <a:pt x="608582" y="401319"/>
                  </a:moveTo>
                  <a:lnTo>
                    <a:pt x="509511" y="401319"/>
                  </a:lnTo>
                  <a:lnTo>
                    <a:pt x="510971" y="405129"/>
                  </a:lnTo>
                  <a:lnTo>
                    <a:pt x="512775" y="408939"/>
                  </a:lnTo>
                  <a:lnTo>
                    <a:pt x="516267" y="414019"/>
                  </a:lnTo>
                  <a:lnTo>
                    <a:pt x="517804" y="415289"/>
                  </a:lnTo>
                  <a:lnTo>
                    <a:pt x="522757" y="420369"/>
                  </a:lnTo>
                  <a:lnTo>
                    <a:pt x="526554" y="424179"/>
                  </a:lnTo>
                  <a:lnTo>
                    <a:pt x="534911" y="429259"/>
                  </a:lnTo>
                  <a:lnTo>
                    <a:pt x="539470" y="430529"/>
                  </a:lnTo>
                  <a:lnTo>
                    <a:pt x="547979" y="433069"/>
                  </a:lnTo>
                  <a:lnTo>
                    <a:pt x="551789" y="434339"/>
                  </a:lnTo>
                  <a:lnTo>
                    <a:pt x="564870" y="434339"/>
                  </a:lnTo>
                  <a:lnTo>
                    <a:pt x="568413" y="433069"/>
                  </a:lnTo>
                  <a:lnTo>
                    <a:pt x="575271" y="431799"/>
                  </a:lnTo>
                  <a:lnTo>
                    <a:pt x="604608" y="408939"/>
                  </a:lnTo>
                  <a:lnTo>
                    <a:pt x="608582" y="401319"/>
                  </a:lnTo>
                  <a:close/>
                </a:path>
                <a:path extrusionOk="0" h="612140" w="612775">
                  <a:moveTo>
                    <a:pt x="340080" y="377189"/>
                  </a:moveTo>
                  <a:lnTo>
                    <a:pt x="190754" y="377189"/>
                  </a:lnTo>
                  <a:lnTo>
                    <a:pt x="204420" y="382269"/>
                  </a:lnTo>
                  <a:lnTo>
                    <a:pt x="217830" y="384809"/>
                  </a:lnTo>
                  <a:lnTo>
                    <a:pt x="222237" y="386079"/>
                  </a:lnTo>
                  <a:lnTo>
                    <a:pt x="230962" y="387349"/>
                  </a:lnTo>
                  <a:lnTo>
                    <a:pt x="237375" y="388619"/>
                  </a:lnTo>
                  <a:lnTo>
                    <a:pt x="249859" y="389889"/>
                  </a:lnTo>
                  <a:lnTo>
                    <a:pt x="261785" y="389889"/>
                  </a:lnTo>
                  <a:lnTo>
                    <a:pt x="290372" y="388619"/>
                  </a:lnTo>
                  <a:lnTo>
                    <a:pt x="313796" y="384809"/>
                  </a:lnTo>
                  <a:lnTo>
                    <a:pt x="330788" y="380999"/>
                  </a:lnTo>
                  <a:lnTo>
                    <a:pt x="340080" y="377189"/>
                  </a:lnTo>
                  <a:close/>
                </a:path>
                <a:path extrusionOk="0" h="612140" w="612775">
                  <a:moveTo>
                    <a:pt x="562051" y="326389"/>
                  </a:moveTo>
                  <a:lnTo>
                    <a:pt x="554270" y="326389"/>
                  </a:lnTo>
                  <a:lnTo>
                    <a:pt x="546774" y="327659"/>
                  </a:lnTo>
                  <a:lnTo>
                    <a:pt x="539643" y="330199"/>
                  </a:lnTo>
                  <a:lnTo>
                    <a:pt x="532955" y="334009"/>
                  </a:lnTo>
                  <a:lnTo>
                    <a:pt x="530809" y="335279"/>
                  </a:lnTo>
                  <a:lnTo>
                    <a:pt x="528751" y="336549"/>
                  </a:lnTo>
                  <a:lnTo>
                    <a:pt x="525818" y="337819"/>
                  </a:lnTo>
                  <a:lnTo>
                    <a:pt x="524865" y="339089"/>
                  </a:lnTo>
                  <a:lnTo>
                    <a:pt x="519303" y="344169"/>
                  </a:lnTo>
                  <a:lnTo>
                    <a:pt x="515340" y="347979"/>
                  </a:lnTo>
                  <a:lnTo>
                    <a:pt x="512267" y="354329"/>
                  </a:lnTo>
                  <a:lnTo>
                    <a:pt x="604350" y="354329"/>
                  </a:lnTo>
                  <a:lnTo>
                    <a:pt x="599097" y="345439"/>
                  </a:lnTo>
                  <a:lnTo>
                    <a:pt x="582704" y="332739"/>
                  </a:lnTo>
                  <a:lnTo>
                    <a:pt x="562051" y="326389"/>
                  </a:lnTo>
                  <a:close/>
                </a:path>
                <a:path extrusionOk="0" h="612140" w="612775">
                  <a:moveTo>
                    <a:pt x="506286" y="270509"/>
                  </a:moveTo>
                  <a:lnTo>
                    <a:pt x="330758" y="270509"/>
                  </a:lnTo>
                  <a:lnTo>
                    <a:pt x="331825" y="274319"/>
                  </a:lnTo>
                  <a:lnTo>
                    <a:pt x="333476" y="280669"/>
                  </a:lnTo>
                  <a:lnTo>
                    <a:pt x="339735" y="318769"/>
                  </a:lnTo>
                  <a:lnTo>
                    <a:pt x="340842" y="328929"/>
                  </a:lnTo>
                  <a:lnTo>
                    <a:pt x="332771" y="331469"/>
                  </a:lnTo>
                  <a:lnTo>
                    <a:pt x="319536" y="335279"/>
                  </a:lnTo>
                  <a:lnTo>
                    <a:pt x="302232" y="339089"/>
                  </a:lnTo>
                  <a:lnTo>
                    <a:pt x="281952" y="341629"/>
                  </a:lnTo>
                  <a:lnTo>
                    <a:pt x="388506" y="341629"/>
                  </a:lnTo>
                  <a:lnTo>
                    <a:pt x="388126" y="334009"/>
                  </a:lnTo>
                  <a:lnTo>
                    <a:pt x="386830" y="321309"/>
                  </a:lnTo>
                  <a:lnTo>
                    <a:pt x="385114" y="308609"/>
                  </a:lnTo>
                  <a:lnTo>
                    <a:pt x="384340" y="304799"/>
                  </a:lnTo>
                  <a:lnTo>
                    <a:pt x="382116" y="293369"/>
                  </a:lnTo>
                  <a:lnTo>
                    <a:pt x="379904" y="283209"/>
                  </a:lnTo>
                  <a:lnTo>
                    <a:pt x="377935" y="276859"/>
                  </a:lnTo>
                  <a:lnTo>
                    <a:pt x="376440" y="271779"/>
                  </a:lnTo>
                  <a:lnTo>
                    <a:pt x="505958" y="271779"/>
                  </a:lnTo>
                  <a:lnTo>
                    <a:pt x="506286" y="270509"/>
                  </a:lnTo>
                  <a:close/>
                </a:path>
                <a:path extrusionOk="0" h="612140" w="612775">
                  <a:moveTo>
                    <a:pt x="362241" y="147319"/>
                  </a:moveTo>
                  <a:lnTo>
                    <a:pt x="243458" y="147319"/>
                  </a:lnTo>
                  <a:lnTo>
                    <a:pt x="251155" y="148589"/>
                  </a:lnTo>
                  <a:lnTo>
                    <a:pt x="258267" y="149859"/>
                  </a:lnTo>
                  <a:lnTo>
                    <a:pt x="235305" y="190499"/>
                  </a:lnTo>
                  <a:lnTo>
                    <a:pt x="224319" y="241299"/>
                  </a:lnTo>
                  <a:lnTo>
                    <a:pt x="224429" y="285749"/>
                  </a:lnTo>
                  <a:lnTo>
                    <a:pt x="229942" y="321309"/>
                  </a:lnTo>
                  <a:lnTo>
                    <a:pt x="235165" y="340359"/>
                  </a:lnTo>
                  <a:lnTo>
                    <a:pt x="281571" y="340359"/>
                  </a:lnTo>
                  <a:lnTo>
                    <a:pt x="279283" y="332739"/>
                  </a:lnTo>
                  <a:lnTo>
                    <a:pt x="275956" y="320039"/>
                  </a:lnTo>
                  <a:lnTo>
                    <a:pt x="272760" y="302259"/>
                  </a:lnTo>
                  <a:lnTo>
                    <a:pt x="270484" y="283209"/>
                  </a:lnTo>
                  <a:lnTo>
                    <a:pt x="276237" y="280669"/>
                  </a:lnTo>
                  <a:lnTo>
                    <a:pt x="283464" y="279399"/>
                  </a:lnTo>
                  <a:lnTo>
                    <a:pt x="288226" y="278129"/>
                  </a:lnTo>
                  <a:lnTo>
                    <a:pt x="293179" y="276859"/>
                  </a:lnTo>
                  <a:lnTo>
                    <a:pt x="298894" y="275589"/>
                  </a:lnTo>
                  <a:lnTo>
                    <a:pt x="317487" y="271779"/>
                  </a:lnTo>
                  <a:lnTo>
                    <a:pt x="324024" y="270509"/>
                  </a:lnTo>
                  <a:lnTo>
                    <a:pt x="506286" y="270509"/>
                  </a:lnTo>
                  <a:lnTo>
                    <a:pt x="509239" y="259079"/>
                  </a:lnTo>
                  <a:lnTo>
                    <a:pt x="462622" y="259079"/>
                  </a:lnTo>
                  <a:lnTo>
                    <a:pt x="453900" y="252729"/>
                  </a:lnTo>
                  <a:lnTo>
                    <a:pt x="444231" y="246379"/>
                  </a:lnTo>
                  <a:lnTo>
                    <a:pt x="433560" y="241299"/>
                  </a:lnTo>
                  <a:lnTo>
                    <a:pt x="424176" y="236219"/>
                  </a:lnTo>
                  <a:lnTo>
                    <a:pt x="272186" y="236219"/>
                  </a:lnTo>
                  <a:lnTo>
                    <a:pt x="291356" y="185419"/>
                  </a:lnTo>
                  <a:lnTo>
                    <a:pt x="340980" y="149859"/>
                  </a:lnTo>
                  <a:lnTo>
                    <a:pt x="362241" y="147319"/>
                  </a:lnTo>
                  <a:close/>
                </a:path>
                <a:path extrusionOk="0" h="612140" w="612775">
                  <a:moveTo>
                    <a:pt x="49441" y="177799"/>
                  </a:moveTo>
                  <a:lnTo>
                    <a:pt x="23367" y="187959"/>
                  </a:lnTo>
                  <a:lnTo>
                    <a:pt x="19189" y="190499"/>
                  </a:lnTo>
                  <a:lnTo>
                    <a:pt x="6984" y="205739"/>
                  </a:lnTo>
                  <a:lnTo>
                    <a:pt x="2349" y="214629"/>
                  </a:lnTo>
                  <a:lnTo>
                    <a:pt x="431" y="222249"/>
                  </a:lnTo>
                  <a:lnTo>
                    <a:pt x="0" y="228599"/>
                  </a:lnTo>
                  <a:lnTo>
                    <a:pt x="274" y="238759"/>
                  </a:lnTo>
                  <a:lnTo>
                    <a:pt x="22415" y="275589"/>
                  </a:lnTo>
                  <a:lnTo>
                    <a:pt x="23850" y="276859"/>
                  </a:lnTo>
                  <a:lnTo>
                    <a:pt x="28270" y="279399"/>
                  </a:lnTo>
                  <a:lnTo>
                    <a:pt x="31407" y="281939"/>
                  </a:lnTo>
                  <a:lnTo>
                    <a:pt x="39662" y="284479"/>
                  </a:lnTo>
                  <a:lnTo>
                    <a:pt x="44970" y="285749"/>
                  </a:lnTo>
                  <a:lnTo>
                    <a:pt x="59562" y="285749"/>
                  </a:lnTo>
                  <a:lnTo>
                    <a:pt x="92913" y="269239"/>
                  </a:lnTo>
                  <a:lnTo>
                    <a:pt x="98323" y="262889"/>
                  </a:lnTo>
                  <a:lnTo>
                    <a:pt x="100177" y="259079"/>
                  </a:lnTo>
                  <a:lnTo>
                    <a:pt x="147104" y="259079"/>
                  </a:lnTo>
                  <a:lnTo>
                    <a:pt x="146507" y="253999"/>
                  </a:lnTo>
                  <a:lnTo>
                    <a:pt x="146298" y="247649"/>
                  </a:lnTo>
                  <a:lnTo>
                    <a:pt x="146367" y="238759"/>
                  </a:lnTo>
                  <a:lnTo>
                    <a:pt x="146672" y="231139"/>
                  </a:lnTo>
                  <a:lnTo>
                    <a:pt x="147866" y="222249"/>
                  </a:lnTo>
                  <a:lnTo>
                    <a:pt x="149745" y="214629"/>
                  </a:lnTo>
                  <a:lnTo>
                    <a:pt x="150894" y="210819"/>
                  </a:lnTo>
                  <a:lnTo>
                    <a:pt x="103073" y="210819"/>
                  </a:lnTo>
                  <a:lnTo>
                    <a:pt x="73037" y="181609"/>
                  </a:lnTo>
                  <a:lnTo>
                    <a:pt x="70675" y="181609"/>
                  </a:lnTo>
                  <a:lnTo>
                    <a:pt x="64604" y="179069"/>
                  </a:lnTo>
                  <a:lnTo>
                    <a:pt x="60794" y="179069"/>
                  </a:lnTo>
                  <a:lnTo>
                    <a:pt x="49441" y="177799"/>
                  </a:lnTo>
                  <a:close/>
                </a:path>
                <a:path extrusionOk="0" h="612140" w="612775">
                  <a:moveTo>
                    <a:pt x="477843" y="146049"/>
                  </a:moveTo>
                  <a:lnTo>
                    <a:pt x="372872" y="146049"/>
                  </a:lnTo>
                  <a:lnTo>
                    <a:pt x="405112" y="152399"/>
                  </a:lnTo>
                  <a:lnTo>
                    <a:pt x="428812" y="163829"/>
                  </a:lnTo>
                  <a:lnTo>
                    <a:pt x="456387" y="198119"/>
                  </a:lnTo>
                  <a:lnTo>
                    <a:pt x="465227" y="243839"/>
                  </a:lnTo>
                  <a:lnTo>
                    <a:pt x="462622" y="259079"/>
                  </a:lnTo>
                  <a:lnTo>
                    <a:pt x="509239" y="259079"/>
                  </a:lnTo>
                  <a:lnTo>
                    <a:pt x="511208" y="251459"/>
                  </a:lnTo>
                  <a:lnTo>
                    <a:pt x="511408" y="215899"/>
                  </a:lnTo>
                  <a:lnTo>
                    <a:pt x="499287" y="177799"/>
                  </a:lnTo>
                  <a:lnTo>
                    <a:pt x="496189" y="171449"/>
                  </a:lnTo>
                  <a:lnTo>
                    <a:pt x="492810" y="165099"/>
                  </a:lnTo>
                  <a:lnTo>
                    <a:pt x="489216" y="160019"/>
                  </a:lnTo>
                  <a:lnTo>
                    <a:pt x="483670" y="152399"/>
                  </a:lnTo>
                  <a:lnTo>
                    <a:pt x="477843" y="146049"/>
                  </a:lnTo>
                  <a:close/>
                </a:path>
                <a:path extrusionOk="0" h="612140" w="612775">
                  <a:moveTo>
                    <a:pt x="375952" y="224789"/>
                  </a:moveTo>
                  <a:lnTo>
                    <a:pt x="331692" y="224789"/>
                  </a:lnTo>
                  <a:lnTo>
                    <a:pt x="295089" y="229869"/>
                  </a:lnTo>
                  <a:lnTo>
                    <a:pt x="272186" y="236219"/>
                  </a:lnTo>
                  <a:lnTo>
                    <a:pt x="424176" y="236219"/>
                  </a:lnTo>
                  <a:lnTo>
                    <a:pt x="421830" y="234949"/>
                  </a:lnTo>
                  <a:lnTo>
                    <a:pt x="375952" y="224789"/>
                  </a:lnTo>
                  <a:close/>
                </a:path>
                <a:path extrusionOk="0" h="612140" w="612775">
                  <a:moveTo>
                    <a:pt x="226868" y="100329"/>
                  </a:moveTo>
                  <a:lnTo>
                    <a:pt x="202833" y="104139"/>
                  </a:lnTo>
                  <a:lnTo>
                    <a:pt x="177444" y="113029"/>
                  </a:lnTo>
                  <a:lnTo>
                    <a:pt x="171246" y="116839"/>
                  </a:lnTo>
                  <a:lnTo>
                    <a:pt x="165531" y="119379"/>
                  </a:lnTo>
                  <a:lnTo>
                    <a:pt x="135210" y="146049"/>
                  </a:lnTo>
                  <a:lnTo>
                    <a:pt x="116408" y="173989"/>
                  </a:lnTo>
                  <a:lnTo>
                    <a:pt x="111815" y="182879"/>
                  </a:lnTo>
                  <a:lnTo>
                    <a:pt x="108126" y="193039"/>
                  </a:lnTo>
                  <a:lnTo>
                    <a:pt x="105244" y="201929"/>
                  </a:lnTo>
                  <a:lnTo>
                    <a:pt x="103073" y="210819"/>
                  </a:lnTo>
                  <a:lnTo>
                    <a:pt x="150894" y="210819"/>
                  </a:lnTo>
                  <a:lnTo>
                    <a:pt x="152426" y="205739"/>
                  </a:lnTo>
                  <a:lnTo>
                    <a:pt x="155730" y="198119"/>
                  </a:lnTo>
                  <a:lnTo>
                    <a:pt x="159582" y="190499"/>
                  </a:lnTo>
                  <a:lnTo>
                    <a:pt x="163906" y="184149"/>
                  </a:lnTo>
                  <a:lnTo>
                    <a:pt x="166319" y="180339"/>
                  </a:lnTo>
                  <a:lnTo>
                    <a:pt x="168897" y="177799"/>
                  </a:lnTo>
                  <a:lnTo>
                    <a:pt x="172948" y="173989"/>
                  </a:lnTo>
                  <a:lnTo>
                    <a:pt x="175729" y="171449"/>
                  </a:lnTo>
                  <a:lnTo>
                    <a:pt x="181072" y="166369"/>
                  </a:lnTo>
                  <a:lnTo>
                    <a:pt x="192080" y="158749"/>
                  </a:lnTo>
                  <a:lnTo>
                    <a:pt x="197586" y="156209"/>
                  </a:lnTo>
                  <a:lnTo>
                    <a:pt x="199910" y="154939"/>
                  </a:lnTo>
                  <a:lnTo>
                    <a:pt x="202311" y="153669"/>
                  </a:lnTo>
                  <a:lnTo>
                    <a:pt x="209651" y="151129"/>
                  </a:lnTo>
                  <a:lnTo>
                    <a:pt x="214769" y="149859"/>
                  </a:lnTo>
                  <a:lnTo>
                    <a:pt x="225145" y="148589"/>
                  </a:lnTo>
                  <a:lnTo>
                    <a:pt x="230416" y="147319"/>
                  </a:lnTo>
                  <a:lnTo>
                    <a:pt x="362241" y="147319"/>
                  </a:lnTo>
                  <a:lnTo>
                    <a:pt x="372872" y="146049"/>
                  </a:lnTo>
                  <a:lnTo>
                    <a:pt x="477843" y="146049"/>
                  </a:lnTo>
                  <a:lnTo>
                    <a:pt x="471778" y="139699"/>
                  </a:lnTo>
                  <a:lnTo>
                    <a:pt x="465518" y="134619"/>
                  </a:lnTo>
                  <a:lnTo>
                    <a:pt x="461289" y="130809"/>
                  </a:lnTo>
                  <a:lnTo>
                    <a:pt x="456958" y="126999"/>
                  </a:lnTo>
                  <a:lnTo>
                    <a:pt x="439400" y="116839"/>
                  </a:lnTo>
                  <a:lnTo>
                    <a:pt x="298119" y="116839"/>
                  </a:lnTo>
                  <a:lnTo>
                    <a:pt x="293712" y="114299"/>
                  </a:lnTo>
                  <a:lnTo>
                    <a:pt x="287972" y="111759"/>
                  </a:lnTo>
                  <a:lnTo>
                    <a:pt x="279184" y="109219"/>
                  </a:lnTo>
                  <a:lnTo>
                    <a:pt x="277152" y="107949"/>
                  </a:lnTo>
                  <a:lnTo>
                    <a:pt x="272897" y="106679"/>
                  </a:lnTo>
                  <a:lnTo>
                    <a:pt x="270700" y="105409"/>
                  </a:lnTo>
                  <a:lnTo>
                    <a:pt x="268414" y="105409"/>
                  </a:lnTo>
                  <a:lnTo>
                    <a:pt x="248933" y="101599"/>
                  </a:lnTo>
                  <a:lnTo>
                    <a:pt x="226868" y="100329"/>
                  </a:lnTo>
                  <a:close/>
                </a:path>
                <a:path extrusionOk="0" h="612140" w="612775">
                  <a:moveTo>
                    <a:pt x="383590" y="0"/>
                  </a:moveTo>
                  <a:lnTo>
                    <a:pt x="376173" y="0"/>
                  </a:lnTo>
                  <a:lnTo>
                    <a:pt x="369023" y="1269"/>
                  </a:lnTo>
                  <a:lnTo>
                    <a:pt x="360794" y="3809"/>
                  </a:lnTo>
                  <a:lnTo>
                    <a:pt x="359181" y="3809"/>
                  </a:lnTo>
                  <a:lnTo>
                    <a:pt x="357606" y="5079"/>
                  </a:lnTo>
                  <a:lnTo>
                    <a:pt x="351917" y="8889"/>
                  </a:lnTo>
                  <a:lnTo>
                    <a:pt x="346660" y="11429"/>
                  </a:lnTo>
                  <a:lnTo>
                    <a:pt x="341892" y="16509"/>
                  </a:lnTo>
                  <a:lnTo>
                    <a:pt x="326732" y="50799"/>
                  </a:lnTo>
                  <a:lnTo>
                    <a:pt x="328000" y="66039"/>
                  </a:lnTo>
                  <a:lnTo>
                    <a:pt x="333265" y="80009"/>
                  </a:lnTo>
                  <a:lnTo>
                    <a:pt x="341947" y="91439"/>
                  </a:lnTo>
                  <a:lnTo>
                    <a:pt x="353466" y="100329"/>
                  </a:lnTo>
                  <a:lnTo>
                    <a:pt x="348729" y="100329"/>
                  </a:lnTo>
                  <a:lnTo>
                    <a:pt x="316712" y="109219"/>
                  </a:lnTo>
                  <a:lnTo>
                    <a:pt x="308889" y="111759"/>
                  </a:lnTo>
                  <a:lnTo>
                    <a:pt x="298119" y="116839"/>
                  </a:lnTo>
                  <a:lnTo>
                    <a:pt x="439400" y="116839"/>
                  </a:lnTo>
                  <a:lnTo>
                    <a:pt x="430593" y="111759"/>
                  </a:lnTo>
                  <a:lnTo>
                    <a:pt x="417703" y="107949"/>
                  </a:lnTo>
                  <a:lnTo>
                    <a:pt x="405460" y="104139"/>
                  </a:lnTo>
                  <a:lnTo>
                    <a:pt x="401662" y="102869"/>
                  </a:lnTo>
                  <a:lnTo>
                    <a:pt x="405053" y="101599"/>
                  </a:lnTo>
                  <a:lnTo>
                    <a:pt x="408266" y="100329"/>
                  </a:lnTo>
                  <a:lnTo>
                    <a:pt x="413258" y="96519"/>
                  </a:lnTo>
                  <a:lnTo>
                    <a:pt x="415163" y="95249"/>
                  </a:lnTo>
                  <a:lnTo>
                    <a:pt x="417855" y="92709"/>
                  </a:lnTo>
                  <a:lnTo>
                    <a:pt x="418719" y="91439"/>
                  </a:lnTo>
                  <a:lnTo>
                    <a:pt x="421233" y="88899"/>
                  </a:lnTo>
                  <a:lnTo>
                    <a:pt x="422783" y="87629"/>
                  </a:lnTo>
                  <a:lnTo>
                    <a:pt x="424929" y="83819"/>
                  </a:lnTo>
                  <a:lnTo>
                    <a:pt x="425602" y="82549"/>
                  </a:lnTo>
                  <a:lnTo>
                    <a:pt x="427545" y="80009"/>
                  </a:lnTo>
                  <a:lnTo>
                    <a:pt x="428688" y="77469"/>
                  </a:lnTo>
                  <a:lnTo>
                    <a:pt x="434352" y="53339"/>
                  </a:lnTo>
                  <a:lnTo>
                    <a:pt x="434187" y="49529"/>
                  </a:lnTo>
                  <a:lnTo>
                    <a:pt x="433679" y="45719"/>
                  </a:lnTo>
                  <a:lnTo>
                    <a:pt x="427996" y="29209"/>
                  </a:lnTo>
                  <a:lnTo>
                    <a:pt x="417026" y="13969"/>
                  </a:lnTo>
                  <a:lnTo>
                    <a:pt x="401861" y="5079"/>
                  </a:lnTo>
                  <a:lnTo>
                    <a:pt x="383590"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59" name="Google Shape;159;p3"/>
          <p:cNvSpPr/>
          <p:nvPr/>
        </p:nvSpPr>
        <p:spPr>
          <a:xfrm>
            <a:off x="464059" y="4237231"/>
            <a:ext cx="63500" cy="0"/>
          </a:xfrm>
          <a:custGeom>
            <a:rect b="b" l="l" r="r" t="t"/>
            <a:pathLst>
              <a:path extrusionOk="0" h="120000" w="63500">
                <a:moveTo>
                  <a:pt x="0" y="0"/>
                </a:moveTo>
                <a:lnTo>
                  <a:pt x="63500" y="0"/>
                </a:lnTo>
              </a:path>
            </a:pathLst>
          </a:custGeom>
          <a:noFill/>
          <a:ln cap="flat" cmpd="sng" w="3810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60" name="Google Shape;160;p3"/>
          <p:cNvGrpSpPr/>
          <p:nvPr/>
        </p:nvGrpSpPr>
        <p:grpSpPr>
          <a:xfrm>
            <a:off x="652664" y="3856231"/>
            <a:ext cx="6443387" cy="762571"/>
            <a:chOff x="652664" y="3790683"/>
            <a:chExt cx="6443387" cy="762571"/>
          </a:xfrm>
        </p:grpSpPr>
        <p:sp>
          <p:nvSpPr>
            <p:cNvPr id="161" name="Google Shape;161;p3"/>
            <p:cNvSpPr/>
            <p:nvPr/>
          </p:nvSpPr>
          <p:spPr>
            <a:xfrm>
              <a:off x="652664" y="4171683"/>
              <a:ext cx="438150" cy="0"/>
            </a:xfrm>
            <a:custGeom>
              <a:rect b="b" l="l" r="r" t="t"/>
              <a:pathLst>
                <a:path extrusionOk="0" h="120000" w="438150">
                  <a:moveTo>
                    <a:pt x="0" y="0"/>
                  </a:moveTo>
                  <a:lnTo>
                    <a:pt x="437870" y="0"/>
                  </a:lnTo>
                </a:path>
              </a:pathLst>
            </a:custGeom>
            <a:noFill/>
            <a:ln cap="flat" cmpd="sng" w="38100">
              <a:solidFill>
                <a:srgbClr val="2D5178"/>
              </a:solidFill>
              <a:prstDash val="lgDash"/>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2" name="Google Shape;162;p3"/>
            <p:cNvSpPr/>
            <p:nvPr/>
          </p:nvSpPr>
          <p:spPr>
            <a:xfrm>
              <a:off x="1153086" y="4171683"/>
              <a:ext cx="5942965" cy="0"/>
            </a:xfrm>
            <a:custGeom>
              <a:rect b="b" l="l" r="r" t="t"/>
              <a:pathLst>
                <a:path extrusionOk="0" h="120000" w="5942965">
                  <a:moveTo>
                    <a:pt x="0" y="0"/>
                  </a:moveTo>
                  <a:lnTo>
                    <a:pt x="5942495" y="0"/>
                  </a:lnTo>
                </a:path>
              </a:pathLst>
            </a:custGeom>
            <a:noFill/>
            <a:ln cap="flat" cmpd="sng" w="38100">
              <a:solidFill>
                <a:srgbClr val="2D5178"/>
              </a:solidFill>
              <a:prstDash val="lgDash"/>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3" name="Google Shape;163;p3"/>
            <p:cNvSpPr/>
            <p:nvPr/>
          </p:nvSpPr>
          <p:spPr>
            <a:xfrm>
              <a:off x="845060" y="3790683"/>
              <a:ext cx="762000" cy="762000"/>
            </a:xfrm>
            <a:custGeom>
              <a:rect b="b" l="l" r="r" t="t"/>
              <a:pathLst>
                <a:path extrusionOk="0" h="762000" w="762000">
                  <a:moveTo>
                    <a:pt x="381000" y="0"/>
                  </a:moveTo>
                  <a:lnTo>
                    <a:pt x="333207" y="2968"/>
                  </a:lnTo>
                  <a:lnTo>
                    <a:pt x="287185" y="11635"/>
                  </a:lnTo>
                  <a:lnTo>
                    <a:pt x="243293" y="25644"/>
                  </a:lnTo>
                  <a:lnTo>
                    <a:pt x="201887" y="44638"/>
                  </a:lnTo>
                  <a:lnTo>
                    <a:pt x="163323" y="68260"/>
                  </a:lnTo>
                  <a:lnTo>
                    <a:pt x="127960" y="96153"/>
                  </a:lnTo>
                  <a:lnTo>
                    <a:pt x="96153" y="127960"/>
                  </a:lnTo>
                  <a:lnTo>
                    <a:pt x="68260" y="163323"/>
                  </a:lnTo>
                  <a:lnTo>
                    <a:pt x="44638" y="201887"/>
                  </a:lnTo>
                  <a:lnTo>
                    <a:pt x="25644" y="243293"/>
                  </a:lnTo>
                  <a:lnTo>
                    <a:pt x="11635" y="287185"/>
                  </a:lnTo>
                  <a:lnTo>
                    <a:pt x="2968" y="333207"/>
                  </a:lnTo>
                  <a:lnTo>
                    <a:pt x="0" y="381000"/>
                  </a:lnTo>
                  <a:lnTo>
                    <a:pt x="2968" y="428792"/>
                  </a:lnTo>
                  <a:lnTo>
                    <a:pt x="11635" y="474814"/>
                  </a:lnTo>
                  <a:lnTo>
                    <a:pt x="25644" y="518706"/>
                  </a:lnTo>
                  <a:lnTo>
                    <a:pt x="44638" y="560112"/>
                  </a:lnTo>
                  <a:lnTo>
                    <a:pt x="68260" y="598676"/>
                  </a:lnTo>
                  <a:lnTo>
                    <a:pt x="96153" y="634039"/>
                  </a:lnTo>
                  <a:lnTo>
                    <a:pt x="127960" y="665846"/>
                  </a:lnTo>
                  <a:lnTo>
                    <a:pt x="163323" y="693739"/>
                  </a:lnTo>
                  <a:lnTo>
                    <a:pt x="201887" y="717361"/>
                  </a:lnTo>
                  <a:lnTo>
                    <a:pt x="243293" y="736355"/>
                  </a:lnTo>
                  <a:lnTo>
                    <a:pt x="287185" y="750364"/>
                  </a:lnTo>
                  <a:lnTo>
                    <a:pt x="333207" y="759031"/>
                  </a:lnTo>
                  <a:lnTo>
                    <a:pt x="381000" y="762000"/>
                  </a:lnTo>
                  <a:lnTo>
                    <a:pt x="428792" y="759031"/>
                  </a:lnTo>
                  <a:lnTo>
                    <a:pt x="474814" y="750364"/>
                  </a:lnTo>
                  <a:lnTo>
                    <a:pt x="518706" y="736355"/>
                  </a:lnTo>
                  <a:lnTo>
                    <a:pt x="560112" y="717361"/>
                  </a:lnTo>
                  <a:lnTo>
                    <a:pt x="598676" y="693739"/>
                  </a:lnTo>
                  <a:lnTo>
                    <a:pt x="634039" y="665846"/>
                  </a:lnTo>
                  <a:lnTo>
                    <a:pt x="665846" y="634039"/>
                  </a:lnTo>
                  <a:lnTo>
                    <a:pt x="693739" y="598676"/>
                  </a:lnTo>
                  <a:lnTo>
                    <a:pt x="717361" y="560112"/>
                  </a:lnTo>
                  <a:lnTo>
                    <a:pt x="736355" y="518706"/>
                  </a:lnTo>
                  <a:lnTo>
                    <a:pt x="750364" y="474814"/>
                  </a:lnTo>
                  <a:lnTo>
                    <a:pt x="759031" y="428792"/>
                  </a:lnTo>
                  <a:lnTo>
                    <a:pt x="762000" y="381000"/>
                  </a:lnTo>
                  <a:lnTo>
                    <a:pt x="759031" y="333207"/>
                  </a:lnTo>
                  <a:lnTo>
                    <a:pt x="750364" y="287185"/>
                  </a:lnTo>
                  <a:lnTo>
                    <a:pt x="736355" y="243293"/>
                  </a:lnTo>
                  <a:lnTo>
                    <a:pt x="717361" y="201887"/>
                  </a:lnTo>
                  <a:lnTo>
                    <a:pt x="693739" y="163323"/>
                  </a:lnTo>
                  <a:lnTo>
                    <a:pt x="665846" y="127960"/>
                  </a:lnTo>
                  <a:lnTo>
                    <a:pt x="634039" y="96153"/>
                  </a:lnTo>
                  <a:lnTo>
                    <a:pt x="598676" y="68260"/>
                  </a:lnTo>
                  <a:lnTo>
                    <a:pt x="560112" y="44638"/>
                  </a:lnTo>
                  <a:lnTo>
                    <a:pt x="518706" y="25644"/>
                  </a:lnTo>
                  <a:lnTo>
                    <a:pt x="474814" y="11635"/>
                  </a:lnTo>
                  <a:lnTo>
                    <a:pt x="428792" y="2968"/>
                  </a:lnTo>
                  <a:lnTo>
                    <a:pt x="381000" y="0"/>
                  </a:lnTo>
                  <a:close/>
                </a:path>
              </a:pathLst>
            </a:custGeom>
            <a:solidFill>
              <a:srgbClr val="A8ABA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4" name="Google Shape;164;p3"/>
            <p:cNvSpPr/>
            <p:nvPr/>
          </p:nvSpPr>
          <p:spPr>
            <a:xfrm>
              <a:off x="909096" y="3902647"/>
              <a:ext cx="634365" cy="461645"/>
            </a:xfrm>
            <a:custGeom>
              <a:rect b="b" l="l" r="r" t="t"/>
              <a:pathLst>
                <a:path extrusionOk="0" h="461645" w="634365">
                  <a:moveTo>
                    <a:pt x="633933" y="0"/>
                  </a:moveTo>
                  <a:lnTo>
                    <a:pt x="0" y="0"/>
                  </a:lnTo>
                  <a:lnTo>
                    <a:pt x="0" y="461048"/>
                  </a:lnTo>
                  <a:lnTo>
                    <a:pt x="576300" y="461048"/>
                  </a:lnTo>
                  <a:lnTo>
                    <a:pt x="633933" y="461048"/>
                  </a:lnTo>
                  <a:lnTo>
                    <a:pt x="633933"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5" name="Google Shape;165;p3"/>
            <p:cNvSpPr/>
            <p:nvPr/>
          </p:nvSpPr>
          <p:spPr>
            <a:xfrm>
              <a:off x="909096" y="3902647"/>
              <a:ext cx="634365" cy="461645"/>
            </a:xfrm>
            <a:custGeom>
              <a:rect b="b" l="l" r="r" t="t"/>
              <a:pathLst>
                <a:path extrusionOk="0" h="461645" w="634365">
                  <a:moveTo>
                    <a:pt x="576300" y="461048"/>
                  </a:moveTo>
                  <a:lnTo>
                    <a:pt x="633933" y="461048"/>
                  </a:lnTo>
                  <a:lnTo>
                    <a:pt x="633933" y="0"/>
                  </a:lnTo>
                  <a:lnTo>
                    <a:pt x="0" y="0"/>
                  </a:lnTo>
                  <a:lnTo>
                    <a:pt x="0" y="461048"/>
                  </a:lnTo>
                  <a:lnTo>
                    <a:pt x="57632" y="461048"/>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66" name="Google Shape;166;p3"/>
            <p:cNvPicPr preferRelativeResize="0"/>
            <p:nvPr/>
          </p:nvPicPr>
          <p:blipFill rotWithShape="1">
            <a:blip r:embed="rId14">
              <a:alphaModFix/>
            </a:blip>
            <a:srcRect b="0" l="0" r="0" t="0"/>
            <a:stretch/>
          </p:blipFill>
          <p:spPr>
            <a:xfrm>
              <a:off x="962470" y="4051719"/>
              <a:ext cx="245275" cy="324916"/>
            </a:xfrm>
            <a:prstGeom prst="rect">
              <a:avLst/>
            </a:prstGeom>
            <a:noFill/>
            <a:ln>
              <a:noFill/>
            </a:ln>
          </p:spPr>
        </p:pic>
        <p:sp>
          <p:nvSpPr>
            <p:cNvPr id="167" name="Google Shape;167;p3"/>
            <p:cNvSpPr/>
            <p:nvPr/>
          </p:nvSpPr>
          <p:spPr>
            <a:xfrm>
              <a:off x="937907" y="4310871"/>
              <a:ext cx="576580" cy="144145"/>
            </a:xfrm>
            <a:custGeom>
              <a:rect b="b" l="l" r="r" t="t"/>
              <a:pathLst>
                <a:path extrusionOk="0" h="144145" w="576580">
                  <a:moveTo>
                    <a:pt x="432231" y="0"/>
                  </a:moveTo>
                  <a:lnTo>
                    <a:pt x="404000" y="3525"/>
                  </a:lnTo>
                  <a:lnTo>
                    <a:pt x="381120" y="14325"/>
                  </a:lnTo>
                  <a:lnTo>
                    <a:pt x="365784" y="32736"/>
                  </a:lnTo>
                  <a:lnTo>
                    <a:pt x="360184" y="59093"/>
                  </a:lnTo>
                  <a:lnTo>
                    <a:pt x="354587" y="32736"/>
                  </a:lnTo>
                  <a:lnTo>
                    <a:pt x="339255" y="14325"/>
                  </a:lnTo>
                  <a:lnTo>
                    <a:pt x="316379" y="3525"/>
                  </a:lnTo>
                  <a:lnTo>
                    <a:pt x="288150" y="0"/>
                  </a:lnTo>
                  <a:lnTo>
                    <a:pt x="259926" y="3525"/>
                  </a:lnTo>
                  <a:lnTo>
                    <a:pt x="237050" y="14325"/>
                  </a:lnTo>
                  <a:lnTo>
                    <a:pt x="221715" y="32736"/>
                  </a:lnTo>
                  <a:lnTo>
                    <a:pt x="216115" y="59093"/>
                  </a:lnTo>
                  <a:lnTo>
                    <a:pt x="210516" y="32736"/>
                  </a:lnTo>
                  <a:lnTo>
                    <a:pt x="195181" y="14325"/>
                  </a:lnTo>
                  <a:lnTo>
                    <a:pt x="172305" y="3525"/>
                  </a:lnTo>
                  <a:lnTo>
                    <a:pt x="144081" y="0"/>
                  </a:lnTo>
                  <a:lnTo>
                    <a:pt x="115850" y="3525"/>
                  </a:lnTo>
                  <a:lnTo>
                    <a:pt x="92970" y="14325"/>
                  </a:lnTo>
                  <a:lnTo>
                    <a:pt x="77633" y="32736"/>
                  </a:lnTo>
                  <a:lnTo>
                    <a:pt x="72034" y="59093"/>
                  </a:lnTo>
                  <a:lnTo>
                    <a:pt x="72034" y="72034"/>
                  </a:lnTo>
                  <a:lnTo>
                    <a:pt x="43810" y="75560"/>
                  </a:lnTo>
                  <a:lnTo>
                    <a:pt x="20934" y="86361"/>
                  </a:lnTo>
                  <a:lnTo>
                    <a:pt x="5599" y="104775"/>
                  </a:lnTo>
                  <a:lnTo>
                    <a:pt x="0" y="131140"/>
                  </a:lnTo>
                  <a:lnTo>
                    <a:pt x="0" y="144068"/>
                  </a:lnTo>
                  <a:lnTo>
                    <a:pt x="576300" y="144068"/>
                  </a:lnTo>
                  <a:lnTo>
                    <a:pt x="576300" y="131140"/>
                  </a:lnTo>
                  <a:lnTo>
                    <a:pt x="570703" y="104775"/>
                  </a:lnTo>
                  <a:lnTo>
                    <a:pt x="555371" y="86361"/>
                  </a:lnTo>
                  <a:lnTo>
                    <a:pt x="532495" y="75560"/>
                  </a:lnTo>
                  <a:lnTo>
                    <a:pt x="504266" y="72034"/>
                  </a:lnTo>
                  <a:lnTo>
                    <a:pt x="504266" y="59093"/>
                  </a:lnTo>
                  <a:lnTo>
                    <a:pt x="498666" y="32736"/>
                  </a:lnTo>
                  <a:lnTo>
                    <a:pt x="483331" y="14325"/>
                  </a:lnTo>
                  <a:lnTo>
                    <a:pt x="460455" y="3525"/>
                  </a:lnTo>
                  <a:lnTo>
                    <a:pt x="432231"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8" name="Google Shape;168;p3"/>
            <p:cNvSpPr/>
            <p:nvPr/>
          </p:nvSpPr>
          <p:spPr>
            <a:xfrm>
              <a:off x="1009940" y="4310871"/>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9" name="Google Shape;169;p3"/>
            <p:cNvSpPr/>
            <p:nvPr/>
          </p:nvSpPr>
          <p:spPr>
            <a:xfrm>
              <a:off x="1154017" y="4310871"/>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0" name="Google Shape;170;p3"/>
            <p:cNvSpPr/>
            <p:nvPr/>
          </p:nvSpPr>
          <p:spPr>
            <a:xfrm>
              <a:off x="1298092" y="4310871"/>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1" name="Google Shape;171;p3"/>
            <p:cNvSpPr/>
            <p:nvPr/>
          </p:nvSpPr>
          <p:spPr>
            <a:xfrm>
              <a:off x="937902" y="4382909"/>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2" name="Google Shape;172;p3"/>
            <p:cNvSpPr/>
            <p:nvPr/>
          </p:nvSpPr>
          <p:spPr>
            <a:xfrm>
              <a:off x="1081979" y="4382909"/>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3" name="Google Shape;173;p3"/>
            <p:cNvSpPr/>
            <p:nvPr/>
          </p:nvSpPr>
          <p:spPr>
            <a:xfrm>
              <a:off x="1226055" y="4382909"/>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4" name="Google Shape;174;p3"/>
            <p:cNvSpPr/>
            <p:nvPr/>
          </p:nvSpPr>
          <p:spPr>
            <a:xfrm>
              <a:off x="1370130" y="4382909"/>
              <a:ext cx="144145" cy="72390"/>
            </a:xfrm>
            <a:custGeom>
              <a:rect b="b" l="l" r="r" t="t"/>
              <a:pathLst>
                <a:path extrusionOk="0" h="72389" w="144144">
                  <a:moveTo>
                    <a:pt x="144081" y="72034"/>
                  </a:moveTo>
                  <a:lnTo>
                    <a:pt x="144081" y="59093"/>
                  </a:lnTo>
                  <a:lnTo>
                    <a:pt x="138482" y="32736"/>
                  </a:lnTo>
                  <a:lnTo>
                    <a:pt x="123147" y="14325"/>
                  </a:lnTo>
                  <a:lnTo>
                    <a:pt x="100270" y="3525"/>
                  </a:lnTo>
                  <a:lnTo>
                    <a:pt x="72047" y="0"/>
                  </a:lnTo>
                  <a:lnTo>
                    <a:pt x="43816" y="3525"/>
                  </a:lnTo>
                  <a:lnTo>
                    <a:pt x="20935" y="14325"/>
                  </a:lnTo>
                  <a:lnTo>
                    <a:pt x="5599" y="32736"/>
                  </a:lnTo>
                  <a:lnTo>
                    <a:pt x="0" y="59093"/>
                  </a:lnTo>
                  <a:lnTo>
                    <a:pt x="0" y="72034"/>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5" name="Google Shape;175;p3"/>
            <p:cNvSpPr/>
            <p:nvPr/>
          </p:nvSpPr>
          <p:spPr>
            <a:xfrm>
              <a:off x="894685" y="4454944"/>
              <a:ext cx="662940" cy="0"/>
            </a:xfrm>
            <a:custGeom>
              <a:rect b="b" l="l" r="r" t="t"/>
              <a:pathLst>
                <a:path extrusionOk="0" h="120000" w="662940">
                  <a:moveTo>
                    <a:pt x="0" y="0"/>
                  </a:moveTo>
                  <a:lnTo>
                    <a:pt x="662749"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6" name="Google Shape;176;p3"/>
            <p:cNvSpPr/>
            <p:nvPr/>
          </p:nvSpPr>
          <p:spPr>
            <a:xfrm>
              <a:off x="822652" y="4454944"/>
              <a:ext cx="43815" cy="0"/>
            </a:xfrm>
            <a:custGeom>
              <a:rect b="b" l="l" r="r" t="t"/>
              <a:pathLst>
                <a:path extrusionOk="0" h="120000" w="43815">
                  <a:moveTo>
                    <a:pt x="43218" y="0"/>
                  </a:moveTo>
                  <a:lnTo>
                    <a:pt x="0"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7" name="Google Shape;177;p3"/>
            <p:cNvSpPr/>
            <p:nvPr/>
          </p:nvSpPr>
          <p:spPr>
            <a:xfrm>
              <a:off x="1586254" y="4454944"/>
              <a:ext cx="43815" cy="0"/>
            </a:xfrm>
            <a:custGeom>
              <a:rect b="b" l="l" r="r" t="t"/>
              <a:pathLst>
                <a:path extrusionOk="0" h="120000" w="43814">
                  <a:moveTo>
                    <a:pt x="43218" y="0"/>
                  </a:moveTo>
                  <a:lnTo>
                    <a:pt x="0"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8" name="Google Shape;178;p3"/>
            <p:cNvSpPr/>
            <p:nvPr/>
          </p:nvSpPr>
          <p:spPr>
            <a:xfrm>
              <a:off x="2619521" y="3790683"/>
              <a:ext cx="762000" cy="762000"/>
            </a:xfrm>
            <a:custGeom>
              <a:rect b="b" l="l" r="r" t="t"/>
              <a:pathLst>
                <a:path extrusionOk="0" h="762000" w="762000">
                  <a:moveTo>
                    <a:pt x="381000" y="0"/>
                  </a:moveTo>
                  <a:lnTo>
                    <a:pt x="333207" y="2968"/>
                  </a:lnTo>
                  <a:lnTo>
                    <a:pt x="287185" y="11635"/>
                  </a:lnTo>
                  <a:lnTo>
                    <a:pt x="243293" y="25644"/>
                  </a:lnTo>
                  <a:lnTo>
                    <a:pt x="201887" y="44638"/>
                  </a:lnTo>
                  <a:lnTo>
                    <a:pt x="163323" y="68260"/>
                  </a:lnTo>
                  <a:lnTo>
                    <a:pt x="127960" y="96153"/>
                  </a:lnTo>
                  <a:lnTo>
                    <a:pt x="96153" y="127960"/>
                  </a:lnTo>
                  <a:lnTo>
                    <a:pt x="68260" y="163323"/>
                  </a:lnTo>
                  <a:lnTo>
                    <a:pt x="44638" y="201887"/>
                  </a:lnTo>
                  <a:lnTo>
                    <a:pt x="25644" y="243293"/>
                  </a:lnTo>
                  <a:lnTo>
                    <a:pt x="11635" y="287185"/>
                  </a:lnTo>
                  <a:lnTo>
                    <a:pt x="2968" y="333207"/>
                  </a:lnTo>
                  <a:lnTo>
                    <a:pt x="0" y="381000"/>
                  </a:lnTo>
                  <a:lnTo>
                    <a:pt x="2968" y="428792"/>
                  </a:lnTo>
                  <a:lnTo>
                    <a:pt x="11635" y="474814"/>
                  </a:lnTo>
                  <a:lnTo>
                    <a:pt x="25644" y="518706"/>
                  </a:lnTo>
                  <a:lnTo>
                    <a:pt x="44638" y="560112"/>
                  </a:lnTo>
                  <a:lnTo>
                    <a:pt x="68260" y="598676"/>
                  </a:lnTo>
                  <a:lnTo>
                    <a:pt x="96153" y="634039"/>
                  </a:lnTo>
                  <a:lnTo>
                    <a:pt x="127960" y="665846"/>
                  </a:lnTo>
                  <a:lnTo>
                    <a:pt x="163323" y="693739"/>
                  </a:lnTo>
                  <a:lnTo>
                    <a:pt x="201887" y="717361"/>
                  </a:lnTo>
                  <a:lnTo>
                    <a:pt x="243293" y="736355"/>
                  </a:lnTo>
                  <a:lnTo>
                    <a:pt x="287185" y="750364"/>
                  </a:lnTo>
                  <a:lnTo>
                    <a:pt x="333207" y="759031"/>
                  </a:lnTo>
                  <a:lnTo>
                    <a:pt x="381000" y="762000"/>
                  </a:lnTo>
                  <a:lnTo>
                    <a:pt x="428792" y="759031"/>
                  </a:lnTo>
                  <a:lnTo>
                    <a:pt x="474814" y="750364"/>
                  </a:lnTo>
                  <a:lnTo>
                    <a:pt x="518706" y="736355"/>
                  </a:lnTo>
                  <a:lnTo>
                    <a:pt x="560112" y="717361"/>
                  </a:lnTo>
                  <a:lnTo>
                    <a:pt x="598676" y="693739"/>
                  </a:lnTo>
                  <a:lnTo>
                    <a:pt x="634039" y="665846"/>
                  </a:lnTo>
                  <a:lnTo>
                    <a:pt x="665846" y="634039"/>
                  </a:lnTo>
                  <a:lnTo>
                    <a:pt x="693739" y="598676"/>
                  </a:lnTo>
                  <a:lnTo>
                    <a:pt x="717361" y="560112"/>
                  </a:lnTo>
                  <a:lnTo>
                    <a:pt x="736355" y="518706"/>
                  </a:lnTo>
                  <a:lnTo>
                    <a:pt x="750364" y="474814"/>
                  </a:lnTo>
                  <a:lnTo>
                    <a:pt x="759031" y="428792"/>
                  </a:lnTo>
                  <a:lnTo>
                    <a:pt x="762000" y="381000"/>
                  </a:lnTo>
                  <a:lnTo>
                    <a:pt x="759031" y="333207"/>
                  </a:lnTo>
                  <a:lnTo>
                    <a:pt x="750364" y="287185"/>
                  </a:lnTo>
                  <a:lnTo>
                    <a:pt x="736355" y="243293"/>
                  </a:lnTo>
                  <a:lnTo>
                    <a:pt x="717361" y="201887"/>
                  </a:lnTo>
                  <a:lnTo>
                    <a:pt x="693739" y="163323"/>
                  </a:lnTo>
                  <a:lnTo>
                    <a:pt x="665846" y="127960"/>
                  </a:lnTo>
                  <a:lnTo>
                    <a:pt x="634039" y="96153"/>
                  </a:lnTo>
                  <a:lnTo>
                    <a:pt x="598676" y="68260"/>
                  </a:lnTo>
                  <a:lnTo>
                    <a:pt x="560112" y="44638"/>
                  </a:lnTo>
                  <a:lnTo>
                    <a:pt x="518706" y="25644"/>
                  </a:lnTo>
                  <a:lnTo>
                    <a:pt x="474814" y="11635"/>
                  </a:lnTo>
                  <a:lnTo>
                    <a:pt x="428792" y="2968"/>
                  </a:lnTo>
                  <a:lnTo>
                    <a:pt x="381000" y="0"/>
                  </a:lnTo>
                  <a:close/>
                </a:path>
              </a:pathLst>
            </a:custGeom>
            <a:solidFill>
              <a:srgbClr val="A8ABA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9" name="Google Shape;179;p3"/>
            <p:cNvSpPr/>
            <p:nvPr/>
          </p:nvSpPr>
          <p:spPr>
            <a:xfrm>
              <a:off x="3042475" y="3838437"/>
              <a:ext cx="388620" cy="514350"/>
            </a:xfrm>
            <a:custGeom>
              <a:rect b="b" l="l" r="r" t="t"/>
              <a:pathLst>
                <a:path extrusionOk="0" h="514350" w="388620">
                  <a:moveTo>
                    <a:pt x="365582" y="0"/>
                  </a:moveTo>
                  <a:lnTo>
                    <a:pt x="91401" y="0"/>
                  </a:lnTo>
                  <a:lnTo>
                    <a:pt x="0" y="91389"/>
                  </a:lnTo>
                  <a:lnTo>
                    <a:pt x="0" y="491248"/>
                  </a:lnTo>
                  <a:lnTo>
                    <a:pt x="1796" y="500138"/>
                  </a:lnTo>
                  <a:lnTo>
                    <a:pt x="6696" y="507401"/>
                  </a:lnTo>
                  <a:lnTo>
                    <a:pt x="13962" y="512299"/>
                  </a:lnTo>
                  <a:lnTo>
                    <a:pt x="22860" y="514095"/>
                  </a:lnTo>
                  <a:lnTo>
                    <a:pt x="365582" y="514095"/>
                  </a:lnTo>
                  <a:lnTo>
                    <a:pt x="374477" y="512299"/>
                  </a:lnTo>
                  <a:lnTo>
                    <a:pt x="381739" y="507401"/>
                  </a:lnTo>
                  <a:lnTo>
                    <a:pt x="386634" y="500138"/>
                  </a:lnTo>
                  <a:lnTo>
                    <a:pt x="388429" y="491248"/>
                  </a:lnTo>
                  <a:lnTo>
                    <a:pt x="388429" y="22847"/>
                  </a:lnTo>
                  <a:lnTo>
                    <a:pt x="386634" y="13951"/>
                  </a:lnTo>
                  <a:lnTo>
                    <a:pt x="381739" y="6689"/>
                  </a:lnTo>
                  <a:lnTo>
                    <a:pt x="374477" y="1794"/>
                  </a:lnTo>
                  <a:lnTo>
                    <a:pt x="365582"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0" name="Google Shape;180;p3"/>
            <p:cNvSpPr/>
            <p:nvPr/>
          </p:nvSpPr>
          <p:spPr>
            <a:xfrm>
              <a:off x="3042480" y="3838437"/>
              <a:ext cx="102870" cy="102870"/>
            </a:xfrm>
            <a:custGeom>
              <a:rect b="b" l="l" r="r" t="t"/>
              <a:pathLst>
                <a:path extrusionOk="0" h="102870" w="102869">
                  <a:moveTo>
                    <a:pt x="102819" y="0"/>
                  </a:moveTo>
                  <a:lnTo>
                    <a:pt x="0" y="102819"/>
                  </a:lnTo>
                  <a:lnTo>
                    <a:pt x="102819" y="102819"/>
                  </a:lnTo>
                  <a:lnTo>
                    <a:pt x="102819"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1" name="Google Shape;181;p3"/>
            <p:cNvSpPr/>
            <p:nvPr/>
          </p:nvSpPr>
          <p:spPr>
            <a:xfrm>
              <a:off x="3042481" y="3838439"/>
              <a:ext cx="388620" cy="514350"/>
            </a:xfrm>
            <a:custGeom>
              <a:rect b="b" l="l" r="r" t="t"/>
              <a:pathLst>
                <a:path extrusionOk="0" h="514350" w="388620">
                  <a:moveTo>
                    <a:pt x="0" y="410006"/>
                  </a:moveTo>
                  <a:lnTo>
                    <a:pt x="0" y="491235"/>
                  </a:lnTo>
                  <a:lnTo>
                    <a:pt x="1794" y="500133"/>
                  </a:lnTo>
                  <a:lnTo>
                    <a:pt x="6689" y="507399"/>
                  </a:lnTo>
                  <a:lnTo>
                    <a:pt x="13951" y="512299"/>
                  </a:lnTo>
                  <a:lnTo>
                    <a:pt x="22847" y="514095"/>
                  </a:lnTo>
                  <a:lnTo>
                    <a:pt x="365582" y="514095"/>
                  </a:lnTo>
                  <a:lnTo>
                    <a:pt x="374472" y="512299"/>
                  </a:lnTo>
                  <a:lnTo>
                    <a:pt x="381735" y="507399"/>
                  </a:lnTo>
                  <a:lnTo>
                    <a:pt x="386633" y="500133"/>
                  </a:lnTo>
                  <a:lnTo>
                    <a:pt x="388429" y="491235"/>
                  </a:lnTo>
                  <a:lnTo>
                    <a:pt x="388429" y="22847"/>
                  </a:lnTo>
                  <a:lnTo>
                    <a:pt x="386633" y="13951"/>
                  </a:lnTo>
                  <a:lnTo>
                    <a:pt x="381735" y="6689"/>
                  </a:lnTo>
                  <a:lnTo>
                    <a:pt x="374472" y="1794"/>
                  </a:lnTo>
                  <a:lnTo>
                    <a:pt x="365582" y="0"/>
                  </a:lnTo>
                  <a:lnTo>
                    <a:pt x="91389" y="0"/>
                  </a:lnTo>
                  <a:lnTo>
                    <a:pt x="0" y="91389"/>
                  </a:lnTo>
                  <a:lnTo>
                    <a:pt x="0" y="29290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2" name="Google Shape;182;p3"/>
            <p:cNvSpPr/>
            <p:nvPr/>
          </p:nvSpPr>
          <p:spPr>
            <a:xfrm>
              <a:off x="3076754" y="3872713"/>
              <a:ext cx="68580" cy="68580"/>
            </a:xfrm>
            <a:custGeom>
              <a:rect b="b" l="l" r="r" t="t"/>
              <a:pathLst>
                <a:path extrusionOk="0" h="68579" w="68580">
                  <a:moveTo>
                    <a:pt x="0" y="68541"/>
                  </a:moveTo>
                  <a:lnTo>
                    <a:pt x="68541" y="68541"/>
                  </a:lnTo>
                  <a:lnTo>
                    <a:pt x="68541"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3" name="Google Shape;183;p3"/>
            <p:cNvSpPr/>
            <p:nvPr/>
          </p:nvSpPr>
          <p:spPr>
            <a:xfrm>
              <a:off x="3102862" y="3989847"/>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4" name="Google Shape;184;p3"/>
            <p:cNvSpPr/>
            <p:nvPr/>
          </p:nvSpPr>
          <p:spPr>
            <a:xfrm>
              <a:off x="3102862" y="4033390"/>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5" name="Google Shape;185;p3"/>
            <p:cNvSpPr/>
            <p:nvPr/>
          </p:nvSpPr>
          <p:spPr>
            <a:xfrm>
              <a:off x="3102862" y="4076932"/>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6" name="Google Shape;186;p3"/>
            <p:cNvSpPr/>
            <p:nvPr/>
          </p:nvSpPr>
          <p:spPr>
            <a:xfrm>
              <a:off x="3102862" y="4120475"/>
              <a:ext cx="162560" cy="0"/>
            </a:xfrm>
            <a:custGeom>
              <a:rect b="b" l="l" r="r" t="t"/>
              <a:pathLst>
                <a:path extrusionOk="0" h="120000" w="162560">
                  <a:moveTo>
                    <a:pt x="0" y="0"/>
                  </a:moveTo>
                  <a:lnTo>
                    <a:pt x="162179"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7" name="Google Shape;187;p3"/>
            <p:cNvSpPr/>
            <p:nvPr/>
          </p:nvSpPr>
          <p:spPr>
            <a:xfrm>
              <a:off x="2900961" y="3914637"/>
              <a:ext cx="388620" cy="514350"/>
            </a:xfrm>
            <a:custGeom>
              <a:rect b="b" l="l" r="r" t="t"/>
              <a:pathLst>
                <a:path extrusionOk="0" h="514350" w="388620">
                  <a:moveTo>
                    <a:pt x="365582" y="0"/>
                  </a:moveTo>
                  <a:lnTo>
                    <a:pt x="91401" y="0"/>
                  </a:lnTo>
                  <a:lnTo>
                    <a:pt x="0" y="91389"/>
                  </a:lnTo>
                  <a:lnTo>
                    <a:pt x="0" y="491248"/>
                  </a:lnTo>
                  <a:lnTo>
                    <a:pt x="1796" y="500138"/>
                  </a:lnTo>
                  <a:lnTo>
                    <a:pt x="6696" y="507401"/>
                  </a:lnTo>
                  <a:lnTo>
                    <a:pt x="13962" y="512299"/>
                  </a:lnTo>
                  <a:lnTo>
                    <a:pt x="22860" y="514095"/>
                  </a:lnTo>
                  <a:lnTo>
                    <a:pt x="365582" y="514095"/>
                  </a:lnTo>
                  <a:lnTo>
                    <a:pt x="374477" y="512299"/>
                  </a:lnTo>
                  <a:lnTo>
                    <a:pt x="381739" y="507401"/>
                  </a:lnTo>
                  <a:lnTo>
                    <a:pt x="386634" y="500138"/>
                  </a:lnTo>
                  <a:lnTo>
                    <a:pt x="388429" y="491248"/>
                  </a:lnTo>
                  <a:lnTo>
                    <a:pt x="388429" y="22847"/>
                  </a:lnTo>
                  <a:lnTo>
                    <a:pt x="386634" y="13951"/>
                  </a:lnTo>
                  <a:lnTo>
                    <a:pt x="381739" y="6689"/>
                  </a:lnTo>
                  <a:lnTo>
                    <a:pt x="374477" y="1794"/>
                  </a:lnTo>
                  <a:lnTo>
                    <a:pt x="365582"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8" name="Google Shape;188;p3"/>
            <p:cNvSpPr/>
            <p:nvPr/>
          </p:nvSpPr>
          <p:spPr>
            <a:xfrm>
              <a:off x="2900966" y="3914637"/>
              <a:ext cx="102870" cy="102870"/>
            </a:xfrm>
            <a:custGeom>
              <a:rect b="b" l="l" r="r" t="t"/>
              <a:pathLst>
                <a:path extrusionOk="0" h="102870" w="102869">
                  <a:moveTo>
                    <a:pt x="102819" y="0"/>
                  </a:moveTo>
                  <a:lnTo>
                    <a:pt x="0" y="102819"/>
                  </a:lnTo>
                  <a:lnTo>
                    <a:pt x="102819" y="102819"/>
                  </a:lnTo>
                  <a:lnTo>
                    <a:pt x="102819"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9" name="Google Shape;189;p3"/>
            <p:cNvSpPr/>
            <p:nvPr/>
          </p:nvSpPr>
          <p:spPr>
            <a:xfrm>
              <a:off x="2900968" y="3914639"/>
              <a:ext cx="388620" cy="514350"/>
            </a:xfrm>
            <a:custGeom>
              <a:rect b="b" l="l" r="r" t="t"/>
              <a:pathLst>
                <a:path extrusionOk="0" h="514350" w="388620">
                  <a:moveTo>
                    <a:pt x="0" y="410006"/>
                  </a:moveTo>
                  <a:lnTo>
                    <a:pt x="0" y="491235"/>
                  </a:lnTo>
                  <a:lnTo>
                    <a:pt x="1794" y="500133"/>
                  </a:lnTo>
                  <a:lnTo>
                    <a:pt x="6689" y="507399"/>
                  </a:lnTo>
                  <a:lnTo>
                    <a:pt x="13951" y="512299"/>
                  </a:lnTo>
                  <a:lnTo>
                    <a:pt x="22847" y="514095"/>
                  </a:lnTo>
                  <a:lnTo>
                    <a:pt x="365582" y="514095"/>
                  </a:lnTo>
                  <a:lnTo>
                    <a:pt x="374472" y="512299"/>
                  </a:lnTo>
                  <a:lnTo>
                    <a:pt x="381735" y="507399"/>
                  </a:lnTo>
                  <a:lnTo>
                    <a:pt x="386633" y="500133"/>
                  </a:lnTo>
                  <a:lnTo>
                    <a:pt x="388429" y="491235"/>
                  </a:lnTo>
                  <a:lnTo>
                    <a:pt x="388429" y="22847"/>
                  </a:lnTo>
                  <a:lnTo>
                    <a:pt x="386633" y="13951"/>
                  </a:lnTo>
                  <a:lnTo>
                    <a:pt x="381735" y="6689"/>
                  </a:lnTo>
                  <a:lnTo>
                    <a:pt x="374472" y="1794"/>
                  </a:lnTo>
                  <a:lnTo>
                    <a:pt x="365582" y="0"/>
                  </a:lnTo>
                  <a:lnTo>
                    <a:pt x="91389" y="0"/>
                  </a:lnTo>
                  <a:lnTo>
                    <a:pt x="0" y="91389"/>
                  </a:lnTo>
                  <a:lnTo>
                    <a:pt x="0" y="29290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0" name="Google Shape;190;p3"/>
            <p:cNvSpPr/>
            <p:nvPr/>
          </p:nvSpPr>
          <p:spPr>
            <a:xfrm>
              <a:off x="2935240" y="3948913"/>
              <a:ext cx="68580" cy="68580"/>
            </a:xfrm>
            <a:custGeom>
              <a:rect b="b" l="l" r="r" t="t"/>
              <a:pathLst>
                <a:path extrusionOk="0" h="68579" w="68580">
                  <a:moveTo>
                    <a:pt x="0" y="68541"/>
                  </a:moveTo>
                  <a:lnTo>
                    <a:pt x="68541" y="68541"/>
                  </a:lnTo>
                  <a:lnTo>
                    <a:pt x="68541"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91" name="Google Shape;191;p3"/>
            <p:cNvPicPr preferRelativeResize="0"/>
            <p:nvPr/>
          </p:nvPicPr>
          <p:blipFill rotWithShape="1">
            <a:blip r:embed="rId15">
              <a:alphaModFix/>
            </a:blip>
            <a:srcRect b="0" l="0" r="0" t="0"/>
            <a:stretch/>
          </p:blipFill>
          <p:spPr>
            <a:xfrm>
              <a:off x="2728381" y="4074456"/>
              <a:ext cx="119735" cy="141338"/>
            </a:xfrm>
            <a:prstGeom prst="rect">
              <a:avLst/>
            </a:prstGeom>
            <a:noFill/>
            <a:ln>
              <a:noFill/>
            </a:ln>
          </p:spPr>
        </p:pic>
        <p:sp>
          <p:nvSpPr>
            <p:cNvPr id="192" name="Google Shape;192;p3"/>
            <p:cNvSpPr/>
            <p:nvPr/>
          </p:nvSpPr>
          <p:spPr>
            <a:xfrm>
              <a:off x="2673950" y="4240218"/>
              <a:ext cx="327025" cy="272415"/>
            </a:xfrm>
            <a:custGeom>
              <a:rect b="b" l="l" r="r" t="t"/>
              <a:pathLst>
                <a:path extrusionOk="0" h="272414" w="327025">
                  <a:moveTo>
                    <a:pt x="326567" y="0"/>
                  </a:moveTo>
                  <a:lnTo>
                    <a:pt x="87083" y="0"/>
                  </a:lnTo>
                  <a:lnTo>
                    <a:pt x="51670" y="3335"/>
                  </a:lnTo>
                  <a:lnTo>
                    <a:pt x="24158" y="14336"/>
                  </a:lnTo>
                  <a:lnTo>
                    <a:pt x="6338" y="34498"/>
                  </a:lnTo>
                  <a:lnTo>
                    <a:pt x="0" y="65316"/>
                  </a:lnTo>
                  <a:lnTo>
                    <a:pt x="0" y="163283"/>
                  </a:lnTo>
                  <a:lnTo>
                    <a:pt x="3435" y="180193"/>
                  </a:lnTo>
                  <a:lnTo>
                    <a:pt x="12790" y="194040"/>
                  </a:lnTo>
                  <a:lnTo>
                    <a:pt x="26633" y="203396"/>
                  </a:lnTo>
                  <a:lnTo>
                    <a:pt x="43535" y="206832"/>
                  </a:lnTo>
                  <a:lnTo>
                    <a:pt x="54432" y="206832"/>
                  </a:lnTo>
                  <a:lnTo>
                    <a:pt x="54432" y="272148"/>
                  </a:lnTo>
                  <a:lnTo>
                    <a:pt x="185051" y="272148"/>
                  </a:lnTo>
                  <a:lnTo>
                    <a:pt x="185051" y="54432"/>
                  </a:lnTo>
                  <a:lnTo>
                    <a:pt x="272135" y="54432"/>
                  </a:lnTo>
                  <a:lnTo>
                    <a:pt x="294501" y="48988"/>
                  </a:lnTo>
                  <a:lnTo>
                    <a:pt x="311672" y="35379"/>
                  </a:lnTo>
                  <a:lnTo>
                    <a:pt x="322682" y="17688"/>
                  </a:lnTo>
                  <a:lnTo>
                    <a:pt x="326567"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3" name="Google Shape;193;p3"/>
            <p:cNvSpPr/>
            <p:nvPr/>
          </p:nvSpPr>
          <p:spPr>
            <a:xfrm>
              <a:off x="2673954" y="4240212"/>
              <a:ext cx="327025" cy="272415"/>
            </a:xfrm>
            <a:custGeom>
              <a:rect b="b" l="l" r="r" t="t"/>
              <a:pathLst>
                <a:path extrusionOk="0" h="272414" w="327025">
                  <a:moveTo>
                    <a:pt x="185051" y="272148"/>
                  </a:moveTo>
                  <a:lnTo>
                    <a:pt x="185051" y="54432"/>
                  </a:lnTo>
                  <a:lnTo>
                    <a:pt x="272135" y="54432"/>
                  </a:lnTo>
                  <a:lnTo>
                    <a:pt x="294501" y="48990"/>
                  </a:lnTo>
                  <a:lnTo>
                    <a:pt x="311672" y="35383"/>
                  </a:lnTo>
                  <a:lnTo>
                    <a:pt x="322682" y="17693"/>
                  </a:lnTo>
                  <a:lnTo>
                    <a:pt x="326567" y="0"/>
                  </a:lnTo>
                  <a:lnTo>
                    <a:pt x="87083" y="0"/>
                  </a:lnTo>
                  <a:lnTo>
                    <a:pt x="51670" y="3335"/>
                  </a:lnTo>
                  <a:lnTo>
                    <a:pt x="24158" y="14336"/>
                  </a:lnTo>
                  <a:lnTo>
                    <a:pt x="6338" y="34498"/>
                  </a:lnTo>
                  <a:lnTo>
                    <a:pt x="0" y="65316"/>
                  </a:lnTo>
                  <a:lnTo>
                    <a:pt x="0" y="163296"/>
                  </a:lnTo>
                  <a:lnTo>
                    <a:pt x="3519" y="179946"/>
                  </a:lnTo>
                  <a:lnTo>
                    <a:pt x="13014" y="193817"/>
                  </a:lnTo>
                  <a:lnTo>
                    <a:pt x="26885" y="203312"/>
                  </a:lnTo>
                  <a:lnTo>
                    <a:pt x="43535" y="206832"/>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4" name="Google Shape;194;p3"/>
            <p:cNvSpPr/>
            <p:nvPr/>
          </p:nvSpPr>
          <p:spPr>
            <a:xfrm>
              <a:off x="2793692" y="4425275"/>
              <a:ext cx="0" cy="87630"/>
            </a:xfrm>
            <a:custGeom>
              <a:rect b="b" l="l" r="r" t="t"/>
              <a:pathLst>
                <a:path extrusionOk="0" h="87629" w="120000">
                  <a:moveTo>
                    <a:pt x="0" y="0"/>
                  </a:moveTo>
                  <a:lnTo>
                    <a:pt x="0" y="87083"/>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5" name="Google Shape;195;p3"/>
            <p:cNvSpPr/>
            <p:nvPr/>
          </p:nvSpPr>
          <p:spPr>
            <a:xfrm>
              <a:off x="2728377" y="4305532"/>
              <a:ext cx="0" cy="207010"/>
            </a:xfrm>
            <a:custGeom>
              <a:rect b="b" l="l" r="r" t="t"/>
              <a:pathLst>
                <a:path extrusionOk="0" h="207010" w="120000">
                  <a:moveTo>
                    <a:pt x="0" y="0"/>
                  </a:moveTo>
                  <a:lnTo>
                    <a:pt x="0" y="206832"/>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6" name="Google Shape;196;p3"/>
            <p:cNvSpPr/>
            <p:nvPr/>
          </p:nvSpPr>
          <p:spPr>
            <a:xfrm>
              <a:off x="2961349" y="4066047"/>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7" name="Google Shape;197;p3"/>
            <p:cNvSpPr/>
            <p:nvPr/>
          </p:nvSpPr>
          <p:spPr>
            <a:xfrm>
              <a:off x="2961349" y="4109590"/>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8" name="Google Shape;198;p3"/>
            <p:cNvSpPr/>
            <p:nvPr/>
          </p:nvSpPr>
          <p:spPr>
            <a:xfrm>
              <a:off x="2961349" y="4153132"/>
              <a:ext cx="266065" cy="0"/>
            </a:xfrm>
            <a:custGeom>
              <a:rect b="b" l="l" r="r" t="t"/>
              <a:pathLst>
                <a:path extrusionOk="0" h="120000" w="266064">
                  <a:moveTo>
                    <a:pt x="0" y="0"/>
                  </a:moveTo>
                  <a:lnTo>
                    <a:pt x="265925"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9" name="Google Shape;199;p3"/>
            <p:cNvSpPr/>
            <p:nvPr/>
          </p:nvSpPr>
          <p:spPr>
            <a:xfrm>
              <a:off x="2961349" y="4196675"/>
              <a:ext cx="162560" cy="0"/>
            </a:xfrm>
            <a:custGeom>
              <a:rect b="b" l="l" r="r" t="t"/>
              <a:pathLst>
                <a:path extrusionOk="0" h="120000" w="162560">
                  <a:moveTo>
                    <a:pt x="0" y="0"/>
                  </a:moveTo>
                  <a:lnTo>
                    <a:pt x="162179"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0" name="Google Shape;200;p3"/>
            <p:cNvSpPr/>
            <p:nvPr/>
          </p:nvSpPr>
          <p:spPr>
            <a:xfrm>
              <a:off x="4376768" y="3790683"/>
              <a:ext cx="762000" cy="762000"/>
            </a:xfrm>
            <a:custGeom>
              <a:rect b="b" l="l" r="r" t="t"/>
              <a:pathLst>
                <a:path extrusionOk="0" h="762000" w="762000">
                  <a:moveTo>
                    <a:pt x="381000" y="0"/>
                  </a:moveTo>
                  <a:lnTo>
                    <a:pt x="333207" y="2968"/>
                  </a:lnTo>
                  <a:lnTo>
                    <a:pt x="287185" y="11635"/>
                  </a:lnTo>
                  <a:lnTo>
                    <a:pt x="243293" y="25644"/>
                  </a:lnTo>
                  <a:lnTo>
                    <a:pt x="201887" y="44638"/>
                  </a:lnTo>
                  <a:lnTo>
                    <a:pt x="163323" y="68260"/>
                  </a:lnTo>
                  <a:lnTo>
                    <a:pt x="127960" y="96153"/>
                  </a:lnTo>
                  <a:lnTo>
                    <a:pt x="96153" y="127960"/>
                  </a:lnTo>
                  <a:lnTo>
                    <a:pt x="68260" y="163323"/>
                  </a:lnTo>
                  <a:lnTo>
                    <a:pt x="44638" y="201887"/>
                  </a:lnTo>
                  <a:lnTo>
                    <a:pt x="25644" y="243293"/>
                  </a:lnTo>
                  <a:lnTo>
                    <a:pt x="11635" y="287185"/>
                  </a:lnTo>
                  <a:lnTo>
                    <a:pt x="2968" y="333207"/>
                  </a:lnTo>
                  <a:lnTo>
                    <a:pt x="0" y="381000"/>
                  </a:lnTo>
                  <a:lnTo>
                    <a:pt x="2968" y="428792"/>
                  </a:lnTo>
                  <a:lnTo>
                    <a:pt x="11635" y="474814"/>
                  </a:lnTo>
                  <a:lnTo>
                    <a:pt x="25644" y="518706"/>
                  </a:lnTo>
                  <a:lnTo>
                    <a:pt x="44638" y="560112"/>
                  </a:lnTo>
                  <a:lnTo>
                    <a:pt x="68260" y="598676"/>
                  </a:lnTo>
                  <a:lnTo>
                    <a:pt x="96153" y="634039"/>
                  </a:lnTo>
                  <a:lnTo>
                    <a:pt x="127960" y="665846"/>
                  </a:lnTo>
                  <a:lnTo>
                    <a:pt x="163323" y="693739"/>
                  </a:lnTo>
                  <a:lnTo>
                    <a:pt x="201887" y="717361"/>
                  </a:lnTo>
                  <a:lnTo>
                    <a:pt x="243293" y="736355"/>
                  </a:lnTo>
                  <a:lnTo>
                    <a:pt x="287185" y="750364"/>
                  </a:lnTo>
                  <a:lnTo>
                    <a:pt x="333207" y="759031"/>
                  </a:lnTo>
                  <a:lnTo>
                    <a:pt x="381000" y="762000"/>
                  </a:lnTo>
                  <a:lnTo>
                    <a:pt x="428792" y="759031"/>
                  </a:lnTo>
                  <a:lnTo>
                    <a:pt x="474814" y="750364"/>
                  </a:lnTo>
                  <a:lnTo>
                    <a:pt x="518706" y="736355"/>
                  </a:lnTo>
                  <a:lnTo>
                    <a:pt x="560112" y="717361"/>
                  </a:lnTo>
                  <a:lnTo>
                    <a:pt x="598676" y="693739"/>
                  </a:lnTo>
                  <a:lnTo>
                    <a:pt x="634039" y="665846"/>
                  </a:lnTo>
                  <a:lnTo>
                    <a:pt x="665846" y="634039"/>
                  </a:lnTo>
                  <a:lnTo>
                    <a:pt x="693739" y="598676"/>
                  </a:lnTo>
                  <a:lnTo>
                    <a:pt x="717361" y="560112"/>
                  </a:lnTo>
                  <a:lnTo>
                    <a:pt x="736355" y="518706"/>
                  </a:lnTo>
                  <a:lnTo>
                    <a:pt x="750364" y="474814"/>
                  </a:lnTo>
                  <a:lnTo>
                    <a:pt x="759031" y="428792"/>
                  </a:lnTo>
                  <a:lnTo>
                    <a:pt x="762000" y="381000"/>
                  </a:lnTo>
                  <a:lnTo>
                    <a:pt x="759031" y="333207"/>
                  </a:lnTo>
                  <a:lnTo>
                    <a:pt x="750364" y="287185"/>
                  </a:lnTo>
                  <a:lnTo>
                    <a:pt x="736355" y="243293"/>
                  </a:lnTo>
                  <a:lnTo>
                    <a:pt x="717361" y="201887"/>
                  </a:lnTo>
                  <a:lnTo>
                    <a:pt x="693739" y="163323"/>
                  </a:lnTo>
                  <a:lnTo>
                    <a:pt x="665846" y="127960"/>
                  </a:lnTo>
                  <a:lnTo>
                    <a:pt x="634039" y="96153"/>
                  </a:lnTo>
                  <a:lnTo>
                    <a:pt x="598676" y="68260"/>
                  </a:lnTo>
                  <a:lnTo>
                    <a:pt x="560112" y="44638"/>
                  </a:lnTo>
                  <a:lnTo>
                    <a:pt x="518706" y="25644"/>
                  </a:lnTo>
                  <a:lnTo>
                    <a:pt x="474814" y="11635"/>
                  </a:lnTo>
                  <a:lnTo>
                    <a:pt x="428792" y="2968"/>
                  </a:lnTo>
                  <a:lnTo>
                    <a:pt x="381000" y="0"/>
                  </a:lnTo>
                  <a:close/>
                </a:path>
              </a:pathLst>
            </a:custGeom>
            <a:solidFill>
              <a:srgbClr val="A8ABA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01" name="Google Shape;201;p3"/>
            <p:cNvPicPr preferRelativeResize="0"/>
            <p:nvPr/>
          </p:nvPicPr>
          <p:blipFill rotWithShape="1">
            <a:blip r:embed="rId16">
              <a:alphaModFix/>
            </a:blip>
            <a:srcRect b="0" l="0" r="0" t="0"/>
            <a:stretch/>
          </p:blipFill>
          <p:spPr>
            <a:xfrm>
              <a:off x="4714220" y="4051510"/>
              <a:ext cx="108864" cy="130530"/>
            </a:xfrm>
            <a:prstGeom prst="rect">
              <a:avLst/>
            </a:prstGeom>
            <a:noFill/>
            <a:ln>
              <a:noFill/>
            </a:ln>
          </p:spPr>
        </p:pic>
        <p:sp>
          <p:nvSpPr>
            <p:cNvPr id="202" name="Google Shape;202;p3"/>
            <p:cNvSpPr/>
            <p:nvPr/>
          </p:nvSpPr>
          <p:spPr>
            <a:xfrm>
              <a:off x="4823081" y="4280540"/>
              <a:ext cx="0" cy="98425"/>
            </a:xfrm>
            <a:custGeom>
              <a:rect b="b" l="l" r="r" t="t"/>
              <a:pathLst>
                <a:path extrusionOk="0" h="98425" w="120000">
                  <a:moveTo>
                    <a:pt x="0" y="0"/>
                  </a:moveTo>
                  <a:lnTo>
                    <a:pt x="0" y="97967"/>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3" name="Google Shape;203;p3"/>
            <p:cNvSpPr/>
            <p:nvPr/>
          </p:nvSpPr>
          <p:spPr>
            <a:xfrm>
              <a:off x="4387650" y="3790683"/>
              <a:ext cx="196215" cy="304800"/>
            </a:xfrm>
            <a:custGeom>
              <a:rect b="b" l="l" r="r" t="t"/>
              <a:pathLst>
                <a:path extrusionOk="0" h="304800" w="196214">
                  <a:moveTo>
                    <a:pt x="163283" y="0"/>
                  </a:moveTo>
                  <a:lnTo>
                    <a:pt x="32664" y="0"/>
                  </a:lnTo>
                  <a:lnTo>
                    <a:pt x="19947" y="2565"/>
                  </a:lnTo>
                  <a:lnTo>
                    <a:pt x="9564" y="9563"/>
                  </a:lnTo>
                  <a:lnTo>
                    <a:pt x="2565" y="19941"/>
                  </a:lnTo>
                  <a:lnTo>
                    <a:pt x="0" y="32651"/>
                  </a:lnTo>
                  <a:lnTo>
                    <a:pt x="0" y="272694"/>
                  </a:lnTo>
                  <a:lnTo>
                    <a:pt x="2523" y="285190"/>
                  </a:lnTo>
                  <a:lnTo>
                    <a:pt x="9404" y="295395"/>
                  </a:lnTo>
                  <a:lnTo>
                    <a:pt x="19609" y="302276"/>
                  </a:lnTo>
                  <a:lnTo>
                    <a:pt x="32105" y="304800"/>
                  </a:lnTo>
                  <a:lnTo>
                    <a:pt x="163106" y="304800"/>
                  </a:lnTo>
                  <a:lnTo>
                    <a:pt x="175856" y="302208"/>
                  </a:lnTo>
                  <a:lnTo>
                    <a:pt x="186299" y="295151"/>
                  </a:lnTo>
                  <a:lnTo>
                    <a:pt x="193356" y="284708"/>
                  </a:lnTo>
                  <a:lnTo>
                    <a:pt x="195948" y="271957"/>
                  </a:lnTo>
                  <a:lnTo>
                    <a:pt x="195948" y="32651"/>
                  </a:lnTo>
                  <a:lnTo>
                    <a:pt x="193382" y="19941"/>
                  </a:lnTo>
                  <a:lnTo>
                    <a:pt x="186383" y="9563"/>
                  </a:lnTo>
                  <a:lnTo>
                    <a:pt x="176001" y="2565"/>
                  </a:lnTo>
                  <a:lnTo>
                    <a:pt x="163283"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4" name="Google Shape;204;p3"/>
            <p:cNvSpPr/>
            <p:nvPr/>
          </p:nvSpPr>
          <p:spPr>
            <a:xfrm>
              <a:off x="4387650" y="3790683"/>
              <a:ext cx="196215" cy="304800"/>
            </a:xfrm>
            <a:custGeom>
              <a:rect b="b" l="l" r="r" t="t"/>
              <a:pathLst>
                <a:path extrusionOk="0" h="304800" w="196214">
                  <a:moveTo>
                    <a:pt x="163106" y="304800"/>
                  </a:moveTo>
                  <a:lnTo>
                    <a:pt x="175856" y="302208"/>
                  </a:lnTo>
                  <a:lnTo>
                    <a:pt x="186299" y="295151"/>
                  </a:lnTo>
                  <a:lnTo>
                    <a:pt x="193356" y="284708"/>
                  </a:lnTo>
                  <a:lnTo>
                    <a:pt x="195948" y="271957"/>
                  </a:lnTo>
                  <a:lnTo>
                    <a:pt x="195948" y="32651"/>
                  </a:lnTo>
                  <a:lnTo>
                    <a:pt x="193382" y="19941"/>
                  </a:lnTo>
                  <a:lnTo>
                    <a:pt x="186383" y="9563"/>
                  </a:lnTo>
                  <a:lnTo>
                    <a:pt x="176001" y="2565"/>
                  </a:lnTo>
                  <a:lnTo>
                    <a:pt x="163283" y="0"/>
                  </a:lnTo>
                  <a:lnTo>
                    <a:pt x="32664" y="0"/>
                  </a:lnTo>
                  <a:lnTo>
                    <a:pt x="19947" y="2565"/>
                  </a:lnTo>
                  <a:lnTo>
                    <a:pt x="9564" y="9563"/>
                  </a:lnTo>
                  <a:lnTo>
                    <a:pt x="2565" y="19941"/>
                  </a:lnTo>
                  <a:lnTo>
                    <a:pt x="0" y="32651"/>
                  </a:lnTo>
                  <a:lnTo>
                    <a:pt x="0" y="272694"/>
                  </a:lnTo>
                  <a:lnTo>
                    <a:pt x="2523" y="285190"/>
                  </a:lnTo>
                  <a:lnTo>
                    <a:pt x="9404" y="295395"/>
                  </a:lnTo>
                  <a:lnTo>
                    <a:pt x="19609" y="302276"/>
                  </a:lnTo>
                  <a:lnTo>
                    <a:pt x="32105" y="304800"/>
                  </a:lnTo>
                  <a:lnTo>
                    <a:pt x="163106" y="304800"/>
                  </a:lnTo>
                  <a:close/>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5" name="Google Shape;205;p3"/>
            <p:cNvSpPr/>
            <p:nvPr/>
          </p:nvSpPr>
          <p:spPr>
            <a:xfrm>
              <a:off x="4616249" y="4041051"/>
              <a:ext cx="261620" cy="511809"/>
            </a:xfrm>
            <a:custGeom>
              <a:rect b="b" l="l" r="r" t="t"/>
              <a:pathLst>
                <a:path extrusionOk="0" h="511810" w="261620">
                  <a:moveTo>
                    <a:pt x="54432" y="0"/>
                  </a:moveTo>
                  <a:lnTo>
                    <a:pt x="33245" y="4277"/>
                  </a:lnTo>
                  <a:lnTo>
                    <a:pt x="15943" y="15943"/>
                  </a:lnTo>
                  <a:lnTo>
                    <a:pt x="4277" y="33245"/>
                  </a:lnTo>
                  <a:lnTo>
                    <a:pt x="0" y="54432"/>
                  </a:lnTo>
                  <a:lnTo>
                    <a:pt x="0" y="129857"/>
                  </a:lnTo>
                  <a:lnTo>
                    <a:pt x="15951" y="168351"/>
                  </a:lnTo>
                  <a:lnTo>
                    <a:pt x="76200" y="228600"/>
                  </a:lnTo>
                  <a:lnTo>
                    <a:pt x="76200" y="511632"/>
                  </a:lnTo>
                  <a:lnTo>
                    <a:pt x="206832" y="511632"/>
                  </a:lnTo>
                  <a:lnTo>
                    <a:pt x="206832" y="381000"/>
                  </a:lnTo>
                  <a:lnTo>
                    <a:pt x="225586" y="375913"/>
                  </a:lnTo>
                  <a:lnTo>
                    <a:pt x="243158" y="362899"/>
                  </a:lnTo>
                  <a:lnTo>
                    <a:pt x="256175" y="345327"/>
                  </a:lnTo>
                  <a:lnTo>
                    <a:pt x="261264" y="326567"/>
                  </a:lnTo>
                  <a:lnTo>
                    <a:pt x="261264" y="239483"/>
                  </a:lnTo>
                  <a:lnTo>
                    <a:pt x="254114" y="208460"/>
                  </a:lnTo>
                  <a:lnTo>
                    <a:pt x="235846" y="184391"/>
                  </a:lnTo>
                  <a:lnTo>
                    <a:pt x="211238" y="168817"/>
                  </a:lnTo>
                  <a:lnTo>
                    <a:pt x="185064" y="163283"/>
                  </a:lnTo>
                  <a:lnTo>
                    <a:pt x="127558" y="163283"/>
                  </a:lnTo>
                  <a:lnTo>
                    <a:pt x="118744" y="162343"/>
                  </a:lnTo>
                  <a:lnTo>
                    <a:pt x="110377" y="159624"/>
                  </a:lnTo>
                  <a:lnTo>
                    <a:pt x="102707" y="155284"/>
                  </a:lnTo>
                  <a:lnTo>
                    <a:pt x="95986" y="149479"/>
                  </a:lnTo>
                  <a:lnTo>
                    <a:pt x="54432" y="108864"/>
                  </a:lnTo>
                  <a:lnTo>
                    <a:pt x="54432"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6" name="Google Shape;206;p3"/>
            <p:cNvSpPr/>
            <p:nvPr/>
          </p:nvSpPr>
          <p:spPr>
            <a:xfrm>
              <a:off x="4616249" y="4041051"/>
              <a:ext cx="261620" cy="511809"/>
            </a:xfrm>
            <a:custGeom>
              <a:rect b="b" l="l" r="r" t="t"/>
              <a:pathLst>
                <a:path extrusionOk="0" h="511810" w="261620">
                  <a:moveTo>
                    <a:pt x="206832" y="511632"/>
                  </a:moveTo>
                  <a:lnTo>
                    <a:pt x="206832" y="381000"/>
                  </a:lnTo>
                  <a:lnTo>
                    <a:pt x="225586" y="375913"/>
                  </a:lnTo>
                  <a:lnTo>
                    <a:pt x="243158" y="362899"/>
                  </a:lnTo>
                  <a:lnTo>
                    <a:pt x="256175" y="345327"/>
                  </a:lnTo>
                  <a:lnTo>
                    <a:pt x="261264" y="326567"/>
                  </a:lnTo>
                  <a:lnTo>
                    <a:pt x="261264" y="306349"/>
                  </a:lnTo>
                  <a:lnTo>
                    <a:pt x="261264" y="239483"/>
                  </a:lnTo>
                  <a:lnTo>
                    <a:pt x="254114" y="208460"/>
                  </a:lnTo>
                  <a:lnTo>
                    <a:pt x="235846" y="184391"/>
                  </a:lnTo>
                  <a:lnTo>
                    <a:pt x="211238" y="168817"/>
                  </a:lnTo>
                  <a:lnTo>
                    <a:pt x="185064" y="163283"/>
                  </a:lnTo>
                  <a:lnTo>
                    <a:pt x="152400" y="163283"/>
                  </a:lnTo>
                  <a:lnTo>
                    <a:pt x="127558" y="163283"/>
                  </a:lnTo>
                  <a:lnTo>
                    <a:pt x="54432" y="108864"/>
                  </a:lnTo>
                  <a:lnTo>
                    <a:pt x="54432" y="0"/>
                  </a:lnTo>
                  <a:lnTo>
                    <a:pt x="33245" y="4277"/>
                  </a:lnTo>
                  <a:lnTo>
                    <a:pt x="15943" y="15943"/>
                  </a:lnTo>
                  <a:lnTo>
                    <a:pt x="4277" y="33245"/>
                  </a:lnTo>
                  <a:lnTo>
                    <a:pt x="0" y="54432"/>
                  </a:lnTo>
                  <a:lnTo>
                    <a:pt x="0" y="129857"/>
                  </a:lnTo>
                  <a:lnTo>
                    <a:pt x="15951" y="168351"/>
                  </a:lnTo>
                  <a:lnTo>
                    <a:pt x="76200" y="228600"/>
                  </a:lnTo>
                  <a:lnTo>
                    <a:pt x="76200" y="337464"/>
                  </a:lnTo>
                  <a:lnTo>
                    <a:pt x="76200" y="511632"/>
                  </a:lnTo>
                </a:path>
                <a:path extrusionOk="0" h="511810" w="261620">
                  <a:moveTo>
                    <a:pt x="206832" y="511632"/>
                  </a:moveTo>
                  <a:lnTo>
                    <a:pt x="206832" y="239483"/>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7" name="Google Shape;207;p3"/>
            <p:cNvSpPr/>
            <p:nvPr/>
          </p:nvSpPr>
          <p:spPr>
            <a:xfrm>
              <a:off x="4757768" y="4422055"/>
              <a:ext cx="0" cy="130810"/>
            </a:xfrm>
            <a:custGeom>
              <a:rect b="b" l="l" r="r" t="t"/>
              <a:pathLst>
                <a:path extrusionOk="0" h="130810" w="120000">
                  <a:moveTo>
                    <a:pt x="0" y="0"/>
                  </a:moveTo>
                  <a:lnTo>
                    <a:pt x="0" y="130632"/>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8" name="Google Shape;208;p3"/>
            <p:cNvSpPr/>
            <p:nvPr/>
          </p:nvSpPr>
          <p:spPr>
            <a:xfrm>
              <a:off x="4465497" y="3858056"/>
              <a:ext cx="38100" cy="167640"/>
            </a:xfrm>
            <a:custGeom>
              <a:rect b="b" l="l" r="r" t="t"/>
              <a:pathLst>
                <a:path extrusionOk="0" h="167639" w="38100">
                  <a:moveTo>
                    <a:pt x="35293" y="0"/>
                  </a:moveTo>
                  <a:lnTo>
                    <a:pt x="5676" y="0"/>
                  </a:lnTo>
                  <a:lnTo>
                    <a:pt x="4991" y="279"/>
                  </a:lnTo>
                  <a:lnTo>
                    <a:pt x="4444" y="838"/>
                  </a:lnTo>
                  <a:lnTo>
                    <a:pt x="3860" y="1397"/>
                  </a:lnTo>
                  <a:lnTo>
                    <a:pt x="3594" y="2082"/>
                  </a:lnTo>
                  <a:lnTo>
                    <a:pt x="3594" y="2882"/>
                  </a:lnTo>
                  <a:lnTo>
                    <a:pt x="6718" y="107289"/>
                  </a:lnTo>
                  <a:lnTo>
                    <a:pt x="6718" y="108089"/>
                  </a:lnTo>
                  <a:lnTo>
                    <a:pt x="6984" y="108762"/>
                  </a:lnTo>
                  <a:lnTo>
                    <a:pt x="8115" y="109880"/>
                  </a:lnTo>
                  <a:lnTo>
                    <a:pt x="8775" y="110159"/>
                  </a:lnTo>
                  <a:lnTo>
                    <a:pt x="31699" y="110159"/>
                  </a:lnTo>
                  <a:lnTo>
                    <a:pt x="32372" y="109880"/>
                  </a:lnTo>
                  <a:lnTo>
                    <a:pt x="33502" y="108762"/>
                  </a:lnTo>
                  <a:lnTo>
                    <a:pt x="33781" y="108089"/>
                  </a:lnTo>
                  <a:lnTo>
                    <a:pt x="33781" y="107289"/>
                  </a:lnTo>
                  <a:lnTo>
                    <a:pt x="37376" y="2882"/>
                  </a:lnTo>
                  <a:lnTo>
                    <a:pt x="37376" y="2082"/>
                  </a:lnTo>
                  <a:lnTo>
                    <a:pt x="37071" y="1397"/>
                  </a:lnTo>
                  <a:lnTo>
                    <a:pt x="35966" y="279"/>
                  </a:lnTo>
                  <a:lnTo>
                    <a:pt x="35293" y="0"/>
                  </a:lnTo>
                  <a:close/>
                </a:path>
                <a:path extrusionOk="0" h="167639" w="38100">
                  <a:moveTo>
                    <a:pt x="24510" y="129565"/>
                  </a:moveTo>
                  <a:lnTo>
                    <a:pt x="13322" y="129565"/>
                  </a:lnTo>
                  <a:lnTo>
                    <a:pt x="8775" y="131318"/>
                  </a:lnTo>
                  <a:lnTo>
                    <a:pt x="1765" y="138341"/>
                  </a:lnTo>
                  <a:lnTo>
                    <a:pt x="0" y="142887"/>
                  </a:lnTo>
                  <a:lnTo>
                    <a:pt x="0" y="153911"/>
                  </a:lnTo>
                  <a:lnTo>
                    <a:pt x="1803" y="158419"/>
                  </a:lnTo>
                  <a:lnTo>
                    <a:pt x="8991" y="165608"/>
                  </a:lnTo>
                  <a:lnTo>
                    <a:pt x="13500" y="167398"/>
                  </a:lnTo>
                  <a:lnTo>
                    <a:pt x="24358" y="167398"/>
                  </a:lnTo>
                  <a:lnTo>
                    <a:pt x="28828" y="165608"/>
                  </a:lnTo>
                  <a:lnTo>
                    <a:pt x="35839" y="158419"/>
                  </a:lnTo>
                  <a:lnTo>
                    <a:pt x="37604" y="153911"/>
                  </a:lnTo>
                  <a:lnTo>
                    <a:pt x="37604" y="142887"/>
                  </a:lnTo>
                  <a:lnTo>
                    <a:pt x="35890" y="138341"/>
                  </a:lnTo>
                  <a:lnTo>
                    <a:pt x="29019" y="131318"/>
                  </a:lnTo>
                  <a:lnTo>
                    <a:pt x="24510" y="129565"/>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9" name="Google Shape;209;p3"/>
            <p:cNvSpPr/>
            <p:nvPr/>
          </p:nvSpPr>
          <p:spPr>
            <a:xfrm>
              <a:off x="6168442" y="3790683"/>
              <a:ext cx="762000" cy="762000"/>
            </a:xfrm>
            <a:custGeom>
              <a:rect b="b" l="l" r="r" t="t"/>
              <a:pathLst>
                <a:path extrusionOk="0" h="762000" w="762000">
                  <a:moveTo>
                    <a:pt x="381000" y="0"/>
                  </a:moveTo>
                  <a:lnTo>
                    <a:pt x="333207" y="2968"/>
                  </a:lnTo>
                  <a:lnTo>
                    <a:pt x="287185" y="11635"/>
                  </a:lnTo>
                  <a:lnTo>
                    <a:pt x="243293" y="25644"/>
                  </a:lnTo>
                  <a:lnTo>
                    <a:pt x="201887" y="44638"/>
                  </a:lnTo>
                  <a:lnTo>
                    <a:pt x="163323" y="68260"/>
                  </a:lnTo>
                  <a:lnTo>
                    <a:pt x="127960" y="96153"/>
                  </a:lnTo>
                  <a:lnTo>
                    <a:pt x="96153" y="127960"/>
                  </a:lnTo>
                  <a:lnTo>
                    <a:pt x="68260" y="163323"/>
                  </a:lnTo>
                  <a:lnTo>
                    <a:pt x="44638" y="201887"/>
                  </a:lnTo>
                  <a:lnTo>
                    <a:pt x="25644" y="243293"/>
                  </a:lnTo>
                  <a:lnTo>
                    <a:pt x="11635" y="287185"/>
                  </a:lnTo>
                  <a:lnTo>
                    <a:pt x="2968" y="333207"/>
                  </a:lnTo>
                  <a:lnTo>
                    <a:pt x="0" y="381000"/>
                  </a:lnTo>
                  <a:lnTo>
                    <a:pt x="2968" y="428792"/>
                  </a:lnTo>
                  <a:lnTo>
                    <a:pt x="11635" y="474814"/>
                  </a:lnTo>
                  <a:lnTo>
                    <a:pt x="25644" y="518706"/>
                  </a:lnTo>
                  <a:lnTo>
                    <a:pt x="44638" y="560112"/>
                  </a:lnTo>
                  <a:lnTo>
                    <a:pt x="68260" y="598676"/>
                  </a:lnTo>
                  <a:lnTo>
                    <a:pt x="96153" y="634039"/>
                  </a:lnTo>
                  <a:lnTo>
                    <a:pt x="127960" y="665846"/>
                  </a:lnTo>
                  <a:lnTo>
                    <a:pt x="163323" y="693739"/>
                  </a:lnTo>
                  <a:lnTo>
                    <a:pt x="201887" y="717361"/>
                  </a:lnTo>
                  <a:lnTo>
                    <a:pt x="243293" y="736355"/>
                  </a:lnTo>
                  <a:lnTo>
                    <a:pt x="287185" y="750364"/>
                  </a:lnTo>
                  <a:lnTo>
                    <a:pt x="333207" y="759031"/>
                  </a:lnTo>
                  <a:lnTo>
                    <a:pt x="381000" y="762000"/>
                  </a:lnTo>
                  <a:lnTo>
                    <a:pt x="428790" y="759031"/>
                  </a:lnTo>
                  <a:lnTo>
                    <a:pt x="474809" y="750364"/>
                  </a:lnTo>
                  <a:lnTo>
                    <a:pt x="518701" y="736355"/>
                  </a:lnTo>
                  <a:lnTo>
                    <a:pt x="560106" y="717361"/>
                  </a:lnTo>
                  <a:lnTo>
                    <a:pt x="598670" y="693739"/>
                  </a:lnTo>
                  <a:lnTo>
                    <a:pt x="634034" y="665846"/>
                  </a:lnTo>
                  <a:lnTo>
                    <a:pt x="665841" y="634039"/>
                  </a:lnTo>
                  <a:lnTo>
                    <a:pt x="693735" y="598676"/>
                  </a:lnTo>
                  <a:lnTo>
                    <a:pt x="717358" y="560112"/>
                  </a:lnTo>
                  <a:lnTo>
                    <a:pt x="736353" y="518706"/>
                  </a:lnTo>
                  <a:lnTo>
                    <a:pt x="750363" y="474814"/>
                  </a:lnTo>
                  <a:lnTo>
                    <a:pt x="759031" y="428792"/>
                  </a:lnTo>
                  <a:lnTo>
                    <a:pt x="762000" y="381000"/>
                  </a:lnTo>
                  <a:lnTo>
                    <a:pt x="759031" y="333207"/>
                  </a:lnTo>
                  <a:lnTo>
                    <a:pt x="750363" y="287185"/>
                  </a:lnTo>
                  <a:lnTo>
                    <a:pt x="736353" y="243293"/>
                  </a:lnTo>
                  <a:lnTo>
                    <a:pt x="717358" y="201887"/>
                  </a:lnTo>
                  <a:lnTo>
                    <a:pt x="693735" y="163323"/>
                  </a:lnTo>
                  <a:lnTo>
                    <a:pt x="665841" y="127960"/>
                  </a:lnTo>
                  <a:lnTo>
                    <a:pt x="634034" y="96153"/>
                  </a:lnTo>
                  <a:lnTo>
                    <a:pt x="598670" y="68260"/>
                  </a:lnTo>
                  <a:lnTo>
                    <a:pt x="560106" y="44638"/>
                  </a:lnTo>
                  <a:lnTo>
                    <a:pt x="518701" y="25644"/>
                  </a:lnTo>
                  <a:lnTo>
                    <a:pt x="474809" y="11635"/>
                  </a:lnTo>
                  <a:lnTo>
                    <a:pt x="428790" y="2968"/>
                  </a:lnTo>
                  <a:lnTo>
                    <a:pt x="381000" y="0"/>
                  </a:lnTo>
                  <a:close/>
                </a:path>
              </a:pathLst>
            </a:custGeom>
            <a:solidFill>
              <a:srgbClr val="A8ABA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0" name="Google Shape;210;p3"/>
            <p:cNvSpPr/>
            <p:nvPr/>
          </p:nvSpPr>
          <p:spPr>
            <a:xfrm>
              <a:off x="6556127" y="3884260"/>
              <a:ext cx="321310" cy="575310"/>
            </a:xfrm>
            <a:custGeom>
              <a:rect b="b" l="l" r="r" t="t"/>
              <a:pathLst>
                <a:path extrusionOk="0" h="575310" w="321309">
                  <a:moveTo>
                    <a:pt x="93573" y="0"/>
                  </a:moveTo>
                  <a:lnTo>
                    <a:pt x="0" y="0"/>
                  </a:lnTo>
                  <a:lnTo>
                    <a:pt x="0" y="574840"/>
                  </a:lnTo>
                  <a:lnTo>
                    <a:pt x="93573" y="574840"/>
                  </a:lnTo>
                  <a:lnTo>
                    <a:pt x="93967" y="514273"/>
                  </a:lnTo>
                  <a:lnTo>
                    <a:pt x="112557" y="509016"/>
                  </a:lnTo>
                  <a:lnTo>
                    <a:pt x="130476" y="502248"/>
                  </a:lnTo>
                  <a:lnTo>
                    <a:pt x="147666" y="494044"/>
                  </a:lnTo>
                  <a:lnTo>
                    <a:pt x="164071" y="484479"/>
                  </a:lnTo>
                  <a:lnTo>
                    <a:pt x="205333" y="522376"/>
                  </a:lnTo>
                  <a:lnTo>
                    <a:pt x="272757" y="453326"/>
                  </a:lnTo>
                  <a:lnTo>
                    <a:pt x="238036" y="408736"/>
                  </a:lnTo>
                  <a:lnTo>
                    <a:pt x="247420" y="391518"/>
                  </a:lnTo>
                  <a:lnTo>
                    <a:pt x="255512" y="372975"/>
                  </a:lnTo>
                  <a:lnTo>
                    <a:pt x="262198" y="353681"/>
                  </a:lnTo>
                  <a:lnTo>
                    <a:pt x="267360" y="334213"/>
                  </a:lnTo>
                  <a:lnTo>
                    <a:pt x="320840" y="334479"/>
                  </a:lnTo>
                  <a:lnTo>
                    <a:pt x="320840" y="227266"/>
                  </a:lnTo>
                  <a:lnTo>
                    <a:pt x="267360" y="227266"/>
                  </a:lnTo>
                  <a:lnTo>
                    <a:pt x="262198" y="208629"/>
                  </a:lnTo>
                  <a:lnTo>
                    <a:pt x="255512" y="191165"/>
                  </a:lnTo>
                  <a:lnTo>
                    <a:pt x="247420" y="174450"/>
                  </a:lnTo>
                  <a:lnTo>
                    <a:pt x="238036" y="158064"/>
                  </a:lnTo>
                  <a:lnTo>
                    <a:pt x="272757" y="117982"/>
                  </a:lnTo>
                  <a:lnTo>
                    <a:pt x="205333" y="48945"/>
                  </a:lnTo>
                  <a:lnTo>
                    <a:pt x="164071" y="82321"/>
                  </a:lnTo>
                  <a:lnTo>
                    <a:pt x="147666" y="72756"/>
                  </a:lnTo>
                  <a:lnTo>
                    <a:pt x="130476" y="64552"/>
                  </a:lnTo>
                  <a:lnTo>
                    <a:pt x="112557" y="57784"/>
                  </a:lnTo>
                  <a:lnTo>
                    <a:pt x="93967" y="52527"/>
                  </a:lnTo>
                  <a:lnTo>
                    <a:pt x="93573"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1" name="Google Shape;211;p3"/>
            <p:cNvSpPr/>
            <p:nvPr/>
          </p:nvSpPr>
          <p:spPr>
            <a:xfrm>
              <a:off x="6556126" y="3884264"/>
              <a:ext cx="321310" cy="575310"/>
            </a:xfrm>
            <a:custGeom>
              <a:rect b="b" l="l" r="r" t="t"/>
              <a:pathLst>
                <a:path extrusionOk="0" h="575310" w="321309">
                  <a:moveTo>
                    <a:pt x="0" y="574840"/>
                  </a:moveTo>
                  <a:lnTo>
                    <a:pt x="93573" y="574840"/>
                  </a:lnTo>
                  <a:lnTo>
                    <a:pt x="93967" y="514261"/>
                  </a:lnTo>
                  <a:lnTo>
                    <a:pt x="112559" y="509005"/>
                  </a:lnTo>
                  <a:lnTo>
                    <a:pt x="130481" y="502240"/>
                  </a:lnTo>
                  <a:lnTo>
                    <a:pt x="147672" y="494037"/>
                  </a:lnTo>
                  <a:lnTo>
                    <a:pt x="164071" y="484466"/>
                  </a:lnTo>
                  <a:lnTo>
                    <a:pt x="205333" y="522376"/>
                  </a:lnTo>
                  <a:lnTo>
                    <a:pt x="272757" y="453326"/>
                  </a:lnTo>
                  <a:lnTo>
                    <a:pt x="238036" y="408736"/>
                  </a:lnTo>
                  <a:lnTo>
                    <a:pt x="247420" y="391511"/>
                  </a:lnTo>
                  <a:lnTo>
                    <a:pt x="255514" y="372965"/>
                  </a:lnTo>
                  <a:lnTo>
                    <a:pt x="262203" y="353674"/>
                  </a:lnTo>
                  <a:lnTo>
                    <a:pt x="267373" y="334213"/>
                  </a:lnTo>
                  <a:lnTo>
                    <a:pt x="320840" y="334479"/>
                  </a:lnTo>
                  <a:lnTo>
                    <a:pt x="320840" y="227266"/>
                  </a:lnTo>
                  <a:lnTo>
                    <a:pt x="267373" y="227266"/>
                  </a:lnTo>
                  <a:lnTo>
                    <a:pt x="262203" y="208629"/>
                  </a:lnTo>
                  <a:lnTo>
                    <a:pt x="255514" y="191165"/>
                  </a:lnTo>
                  <a:lnTo>
                    <a:pt x="247420" y="174450"/>
                  </a:lnTo>
                  <a:lnTo>
                    <a:pt x="238036" y="158064"/>
                  </a:lnTo>
                  <a:lnTo>
                    <a:pt x="272757" y="117982"/>
                  </a:lnTo>
                  <a:lnTo>
                    <a:pt x="205333" y="48945"/>
                  </a:lnTo>
                  <a:lnTo>
                    <a:pt x="164071" y="82321"/>
                  </a:lnTo>
                  <a:lnTo>
                    <a:pt x="147672" y="72751"/>
                  </a:lnTo>
                  <a:lnTo>
                    <a:pt x="130481" y="64547"/>
                  </a:lnTo>
                  <a:lnTo>
                    <a:pt x="112559" y="57782"/>
                  </a:lnTo>
                  <a:lnTo>
                    <a:pt x="93967" y="52527"/>
                  </a:lnTo>
                  <a:lnTo>
                    <a:pt x="93573" y="0"/>
                  </a:lnTo>
                  <a:lnTo>
                    <a:pt x="0"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2" name="Google Shape;212;p3"/>
            <p:cNvSpPr/>
            <p:nvPr/>
          </p:nvSpPr>
          <p:spPr>
            <a:xfrm>
              <a:off x="6556126" y="3844156"/>
              <a:ext cx="0" cy="655320"/>
            </a:xfrm>
            <a:custGeom>
              <a:rect b="b" l="l" r="r" t="t"/>
              <a:pathLst>
                <a:path extrusionOk="0" h="655320" w="120000">
                  <a:moveTo>
                    <a:pt x="0" y="0"/>
                  </a:moveTo>
                  <a:lnTo>
                    <a:pt x="0" y="655053"/>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13" name="Google Shape;213;p3"/>
            <p:cNvPicPr preferRelativeResize="0"/>
            <p:nvPr/>
          </p:nvPicPr>
          <p:blipFill rotWithShape="1">
            <a:blip r:embed="rId17">
              <a:alphaModFix/>
            </a:blip>
            <a:srcRect b="0" l="0" r="0" t="0"/>
            <a:stretch/>
          </p:blipFill>
          <p:spPr>
            <a:xfrm>
              <a:off x="6545242" y="4087277"/>
              <a:ext cx="115341" cy="155448"/>
            </a:xfrm>
            <a:prstGeom prst="rect">
              <a:avLst/>
            </a:prstGeom>
            <a:noFill/>
            <a:ln>
              <a:noFill/>
            </a:ln>
          </p:spPr>
        </p:pic>
        <p:sp>
          <p:nvSpPr>
            <p:cNvPr id="214" name="Google Shape;214;p3"/>
            <p:cNvSpPr/>
            <p:nvPr/>
          </p:nvSpPr>
          <p:spPr>
            <a:xfrm>
              <a:off x="6556126" y="3854187"/>
              <a:ext cx="0" cy="27305"/>
            </a:xfrm>
            <a:custGeom>
              <a:rect b="b" l="l" r="r" t="t"/>
              <a:pathLst>
                <a:path extrusionOk="0" h="27304" w="120000">
                  <a:moveTo>
                    <a:pt x="0" y="26733"/>
                  </a:moveTo>
                  <a:lnTo>
                    <a:pt x="0"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5" name="Google Shape;215;p3"/>
            <p:cNvSpPr/>
            <p:nvPr/>
          </p:nvSpPr>
          <p:spPr>
            <a:xfrm>
              <a:off x="6556126" y="4525949"/>
              <a:ext cx="0" cy="27305"/>
            </a:xfrm>
            <a:custGeom>
              <a:rect b="b" l="l" r="r" t="t"/>
              <a:pathLst>
                <a:path extrusionOk="0" h="27304" w="120000">
                  <a:moveTo>
                    <a:pt x="0" y="26733"/>
                  </a:moveTo>
                  <a:lnTo>
                    <a:pt x="0" y="0"/>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6" name="Google Shape;216;p3"/>
            <p:cNvSpPr/>
            <p:nvPr/>
          </p:nvSpPr>
          <p:spPr>
            <a:xfrm>
              <a:off x="6216213" y="3884262"/>
              <a:ext cx="340360" cy="574675"/>
            </a:xfrm>
            <a:custGeom>
              <a:rect b="b" l="l" r="r" t="t"/>
              <a:pathLst>
                <a:path extrusionOk="0" h="574675" w="340359">
                  <a:moveTo>
                    <a:pt x="259702" y="0"/>
                  </a:moveTo>
                  <a:lnTo>
                    <a:pt x="228297" y="2758"/>
                  </a:lnTo>
                  <a:lnTo>
                    <a:pt x="198832" y="14066"/>
                  </a:lnTo>
                  <a:lnTo>
                    <a:pt x="175047" y="32387"/>
                  </a:lnTo>
                  <a:lnTo>
                    <a:pt x="160680" y="56184"/>
                  </a:lnTo>
                  <a:lnTo>
                    <a:pt x="123477" y="62701"/>
                  </a:lnTo>
                  <a:lnTo>
                    <a:pt x="93192" y="83116"/>
                  </a:lnTo>
                  <a:lnTo>
                    <a:pt x="72822" y="114468"/>
                  </a:lnTo>
                  <a:lnTo>
                    <a:pt x="65366" y="153797"/>
                  </a:lnTo>
                  <a:lnTo>
                    <a:pt x="65366" y="158153"/>
                  </a:lnTo>
                  <a:lnTo>
                    <a:pt x="66192" y="166687"/>
                  </a:lnTo>
                  <a:lnTo>
                    <a:pt x="39610" y="182444"/>
                  </a:lnTo>
                  <a:lnTo>
                    <a:pt x="18661" y="207471"/>
                  </a:lnTo>
                  <a:lnTo>
                    <a:pt x="4929" y="239927"/>
                  </a:lnTo>
                  <a:lnTo>
                    <a:pt x="0" y="277964"/>
                  </a:lnTo>
                  <a:lnTo>
                    <a:pt x="2029" y="302946"/>
                  </a:lnTo>
                  <a:lnTo>
                    <a:pt x="7845" y="326448"/>
                  </a:lnTo>
                  <a:lnTo>
                    <a:pt x="17037" y="347943"/>
                  </a:lnTo>
                  <a:lnTo>
                    <a:pt x="29197" y="366903"/>
                  </a:lnTo>
                  <a:lnTo>
                    <a:pt x="27264" y="376306"/>
                  </a:lnTo>
                  <a:lnTo>
                    <a:pt x="26185" y="386048"/>
                  </a:lnTo>
                  <a:lnTo>
                    <a:pt x="26009" y="396085"/>
                  </a:lnTo>
                  <a:lnTo>
                    <a:pt x="26784" y="406374"/>
                  </a:lnTo>
                  <a:lnTo>
                    <a:pt x="39339" y="446487"/>
                  </a:lnTo>
                  <a:lnTo>
                    <a:pt x="64163" y="478650"/>
                  </a:lnTo>
                  <a:lnTo>
                    <a:pt x="97736" y="499668"/>
                  </a:lnTo>
                  <a:lnTo>
                    <a:pt x="136537" y="506348"/>
                  </a:lnTo>
                  <a:lnTo>
                    <a:pt x="151491" y="532564"/>
                  </a:lnTo>
                  <a:lnTo>
                    <a:pt x="174026" y="554293"/>
                  </a:lnTo>
                  <a:lnTo>
                    <a:pt x="202512" y="569108"/>
                  </a:lnTo>
                  <a:lnTo>
                    <a:pt x="235318" y="574586"/>
                  </a:lnTo>
                  <a:lnTo>
                    <a:pt x="281686" y="568359"/>
                  </a:lnTo>
                  <a:lnTo>
                    <a:pt x="314305" y="554659"/>
                  </a:lnTo>
                  <a:lnTo>
                    <a:pt x="333580" y="540960"/>
                  </a:lnTo>
                  <a:lnTo>
                    <a:pt x="339915" y="534733"/>
                  </a:lnTo>
                  <a:lnTo>
                    <a:pt x="339915" y="40106"/>
                  </a:lnTo>
                  <a:lnTo>
                    <a:pt x="321974" y="18770"/>
                  </a:lnTo>
                  <a:lnTo>
                    <a:pt x="307638" y="7480"/>
                  </a:lnTo>
                  <a:lnTo>
                    <a:pt x="289387" y="2476"/>
                  </a:lnTo>
                  <a:lnTo>
                    <a:pt x="259702" y="0"/>
                  </a:lnTo>
                  <a:close/>
                </a:path>
              </a:pathLst>
            </a:custGeom>
            <a:solidFill>
              <a:srgbClr val="F9A53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7" name="Google Shape;217;p3"/>
            <p:cNvSpPr/>
            <p:nvPr/>
          </p:nvSpPr>
          <p:spPr>
            <a:xfrm>
              <a:off x="6216213" y="3884262"/>
              <a:ext cx="340360" cy="574675"/>
            </a:xfrm>
            <a:custGeom>
              <a:rect b="b" l="l" r="r" t="t"/>
              <a:pathLst>
                <a:path extrusionOk="0" h="574675" w="340359">
                  <a:moveTo>
                    <a:pt x="259702" y="0"/>
                  </a:moveTo>
                  <a:lnTo>
                    <a:pt x="228297" y="2758"/>
                  </a:lnTo>
                  <a:lnTo>
                    <a:pt x="198832" y="14066"/>
                  </a:lnTo>
                  <a:lnTo>
                    <a:pt x="175047" y="32387"/>
                  </a:lnTo>
                  <a:lnTo>
                    <a:pt x="160680" y="56184"/>
                  </a:lnTo>
                  <a:lnTo>
                    <a:pt x="123477" y="62701"/>
                  </a:lnTo>
                  <a:lnTo>
                    <a:pt x="93192" y="83116"/>
                  </a:lnTo>
                  <a:lnTo>
                    <a:pt x="72822" y="114468"/>
                  </a:lnTo>
                  <a:lnTo>
                    <a:pt x="65366" y="153797"/>
                  </a:lnTo>
                  <a:lnTo>
                    <a:pt x="65366" y="158153"/>
                  </a:lnTo>
                  <a:lnTo>
                    <a:pt x="65697" y="162445"/>
                  </a:lnTo>
                  <a:lnTo>
                    <a:pt x="66192" y="166687"/>
                  </a:lnTo>
                  <a:lnTo>
                    <a:pt x="39610" y="182444"/>
                  </a:lnTo>
                  <a:lnTo>
                    <a:pt x="18661" y="207471"/>
                  </a:lnTo>
                  <a:lnTo>
                    <a:pt x="4929" y="239927"/>
                  </a:lnTo>
                  <a:lnTo>
                    <a:pt x="0" y="277964"/>
                  </a:lnTo>
                  <a:lnTo>
                    <a:pt x="2029" y="302946"/>
                  </a:lnTo>
                  <a:lnTo>
                    <a:pt x="7845" y="326448"/>
                  </a:lnTo>
                  <a:lnTo>
                    <a:pt x="17037" y="347943"/>
                  </a:lnTo>
                  <a:lnTo>
                    <a:pt x="29197" y="366903"/>
                  </a:lnTo>
                  <a:lnTo>
                    <a:pt x="27264" y="376306"/>
                  </a:lnTo>
                  <a:lnTo>
                    <a:pt x="26185" y="386048"/>
                  </a:lnTo>
                  <a:lnTo>
                    <a:pt x="26009" y="396085"/>
                  </a:lnTo>
                  <a:lnTo>
                    <a:pt x="26784" y="406374"/>
                  </a:lnTo>
                  <a:lnTo>
                    <a:pt x="39339" y="446487"/>
                  </a:lnTo>
                  <a:lnTo>
                    <a:pt x="64163" y="478650"/>
                  </a:lnTo>
                  <a:lnTo>
                    <a:pt x="97736" y="499668"/>
                  </a:lnTo>
                  <a:lnTo>
                    <a:pt x="136537" y="506348"/>
                  </a:lnTo>
                  <a:lnTo>
                    <a:pt x="151491" y="532564"/>
                  </a:lnTo>
                  <a:lnTo>
                    <a:pt x="174026" y="554293"/>
                  </a:lnTo>
                  <a:lnTo>
                    <a:pt x="202512" y="569108"/>
                  </a:lnTo>
                  <a:lnTo>
                    <a:pt x="235318" y="574586"/>
                  </a:lnTo>
                  <a:lnTo>
                    <a:pt x="281686" y="568359"/>
                  </a:lnTo>
                  <a:lnTo>
                    <a:pt x="314305" y="554659"/>
                  </a:lnTo>
                  <a:lnTo>
                    <a:pt x="333580" y="540960"/>
                  </a:lnTo>
                  <a:lnTo>
                    <a:pt x="339915" y="534733"/>
                  </a:lnTo>
                  <a:lnTo>
                    <a:pt x="339915" y="40106"/>
                  </a:lnTo>
                  <a:lnTo>
                    <a:pt x="321974" y="18770"/>
                  </a:lnTo>
                  <a:lnTo>
                    <a:pt x="307638" y="7480"/>
                  </a:lnTo>
                  <a:lnTo>
                    <a:pt x="289387" y="2476"/>
                  </a:lnTo>
                  <a:lnTo>
                    <a:pt x="259702" y="0"/>
                  </a:lnTo>
                  <a:close/>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18" name="Google Shape;218;p3"/>
            <p:cNvPicPr preferRelativeResize="0"/>
            <p:nvPr/>
          </p:nvPicPr>
          <p:blipFill rotWithShape="1">
            <a:blip r:embed="rId18">
              <a:alphaModFix/>
            </a:blip>
            <a:srcRect b="0" l="0" r="0" t="0"/>
            <a:stretch/>
          </p:blipFill>
          <p:spPr>
            <a:xfrm>
              <a:off x="6283769" y="3929404"/>
              <a:ext cx="283243" cy="487093"/>
            </a:xfrm>
            <a:prstGeom prst="rect">
              <a:avLst/>
            </a:prstGeom>
            <a:noFill/>
            <a:ln>
              <a:noFill/>
            </a:ln>
          </p:spPr>
        </p:pic>
        <p:sp>
          <p:nvSpPr>
            <p:cNvPr id="219" name="Google Shape;219;p3"/>
            <p:cNvSpPr/>
            <p:nvPr/>
          </p:nvSpPr>
          <p:spPr>
            <a:xfrm>
              <a:off x="6598904" y="4007251"/>
              <a:ext cx="158115" cy="315595"/>
            </a:xfrm>
            <a:custGeom>
              <a:rect b="b" l="l" r="r" t="t"/>
              <a:pathLst>
                <a:path extrusionOk="0" h="315595" w="158115">
                  <a:moveTo>
                    <a:pt x="0" y="0"/>
                  </a:moveTo>
                  <a:lnTo>
                    <a:pt x="49860" y="8041"/>
                  </a:lnTo>
                  <a:lnTo>
                    <a:pt x="93163" y="30435"/>
                  </a:lnTo>
                  <a:lnTo>
                    <a:pt x="127310" y="64583"/>
                  </a:lnTo>
                  <a:lnTo>
                    <a:pt x="149704" y="107886"/>
                  </a:lnTo>
                  <a:lnTo>
                    <a:pt x="157746" y="157746"/>
                  </a:lnTo>
                  <a:lnTo>
                    <a:pt x="149704" y="207607"/>
                  </a:lnTo>
                  <a:lnTo>
                    <a:pt x="127310" y="250910"/>
                  </a:lnTo>
                  <a:lnTo>
                    <a:pt x="93163" y="285057"/>
                  </a:lnTo>
                  <a:lnTo>
                    <a:pt x="49860" y="307451"/>
                  </a:lnTo>
                  <a:lnTo>
                    <a:pt x="0" y="315493"/>
                  </a:lnTo>
                </a:path>
              </a:pathLst>
            </a:custGeom>
            <a:noFill/>
            <a:ln cap="flat" cmpd="sng" w="2175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220" name="Google Shape;220;p3"/>
          <p:cNvGrpSpPr/>
          <p:nvPr/>
        </p:nvGrpSpPr>
        <p:grpSpPr>
          <a:xfrm>
            <a:off x="7158140" y="4147428"/>
            <a:ext cx="153669" cy="179705"/>
            <a:chOff x="7158140" y="4081880"/>
            <a:chExt cx="153669" cy="179705"/>
          </a:xfrm>
        </p:grpSpPr>
        <p:sp>
          <p:nvSpPr>
            <p:cNvPr id="221" name="Google Shape;221;p3"/>
            <p:cNvSpPr/>
            <p:nvPr/>
          </p:nvSpPr>
          <p:spPr>
            <a:xfrm>
              <a:off x="7158140" y="4171683"/>
              <a:ext cx="63500" cy="0"/>
            </a:xfrm>
            <a:custGeom>
              <a:rect b="b" l="l" r="r" t="t"/>
              <a:pathLst>
                <a:path extrusionOk="0" h="120000" w="63500">
                  <a:moveTo>
                    <a:pt x="0" y="0"/>
                  </a:moveTo>
                  <a:lnTo>
                    <a:pt x="63500" y="0"/>
                  </a:lnTo>
                </a:path>
              </a:pathLst>
            </a:custGeom>
            <a:noFill/>
            <a:ln cap="flat" cmpd="sng" w="38100">
              <a:solidFill>
                <a:srgbClr val="2D5178"/>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2" name="Google Shape;222;p3"/>
            <p:cNvSpPr/>
            <p:nvPr/>
          </p:nvSpPr>
          <p:spPr>
            <a:xfrm>
              <a:off x="7221639" y="4081880"/>
              <a:ext cx="90170" cy="179705"/>
            </a:xfrm>
            <a:custGeom>
              <a:rect b="b" l="l" r="r" t="t"/>
              <a:pathLst>
                <a:path extrusionOk="0" h="179704" w="90170">
                  <a:moveTo>
                    <a:pt x="0" y="0"/>
                  </a:moveTo>
                  <a:lnTo>
                    <a:pt x="0" y="179603"/>
                  </a:lnTo>
                  <a:lnTo>
                    <a:pt x="89801" y="89801"/>
                  </a:lnTo>
                  <a:lnTo>
                    <a:pt x="0" y="0"/>
                  </a:lnTo>
                  <a:close/>
                </a:path>
              </a:pathLst>
            </a:custGeom>
            <a:solidFill>
              <a:srgbClr val="2D517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23" name="Google Shape;223;p3"/>
          <p:cNvSpPr txBox="1"/>
          <p:nvPr/>
        </p:nvSpPr>
        <p:spPr>
          <a:xfrm>
            <a:off x="451358" y="9722228"/>
            <a:ext cx="3256915" cy="19749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1200"/>
              <a:buFont typeface="Arial"/>
              <a:buNone/>
            </a:pPr>
            <a:r>
              <a:rPr b="0" i="0" lang="en-US" sz="1200" cap="none" strike="noStrike">
                <a:solidFill>
                  <a:schemeClr val="lt1"/>
                </a:solidFill>
                <a:uFill>
                  <a:noFill/>
                </a:uFill>
                <a:latin typeface="Barlow"/>
                <a:ea typeface="Barlow"/>
                <a:cs typeface="Barlow"/>
                <a:sym typeface="Barlow"/>
                <a:hlinkClick r:id="rId19">
                  <a:extLst>
                    <a:ext uri="{A12FA001-AC4F-418D-AE19-62706E023703}">
                      <ahyp:hlinkClr val="tx"/>
                    </a:ext>
                  </a:extLst>
                </a:hlinkClick>
              </a:rPr>
              <a:t>www.devopsinstitute.com/continuing-education</a:t>
            </a:r>
            <a:endParaRPr b="0" i="0" sz="1200" cap="none" strike="noStrike">
              <a:solidFill>
                <a:schemeClr val="lt1"/>
              </a:solidFill>
              <a:latin typeface="Barlow"/>
              <a:ea typeface="Barlow"/>
              <a:cs typeface="Barlow"/>
              <a:sym typeface="Barlow"/>
            </a:endParaRPr>
          </a:p>
        </p:txBody>
      </p:sp>
      <p:pic>
        <p:nvPicPr>
          <p:cNvPr id="224" name="Google Shape;224;p3"/>
          <p:cNvPicPr preferRelativeResize="0"/>
          <p:nvPr/>
        </p:nvPicPr>
        <p:blipFill>
          <a:blip r:embed="rId20">
            <a:alphaModFix/>
          </a:blip>
          <a:stretch>
            <a:fillRect/>
          </a:stretch>
        </p:blipFill>
        <p:spPr>
          <a:xfrm>
            <a:off x="6706725" y="9248303"/>
            <a:ext cx="593100" cy="74137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2022-04-07T06:53:04Z</dcterms:created>
  <dc:creator>Rinku Sachdeva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2022-04-06T00:00:00Z</vt:filetime>
  </property>
  <property fmtid="{D5CDD505-2E9C-101B-9397-08002B2CF9AE}" pid="3" name="Creator">
    <vt:lpwstr>Adobe Illustrator 26.2 (Macintosh)</vt:lpwstr>
  </property>
  <property fmtid="{D5CDD505-2E9C-101B-9397-08002B2CF9AE}" pid="4" name="LastSaved">
    <vt:filetime>2022-04-07T00:00:00Z</vt:filetime>
  </property>
</Properties>
</file>