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guHd/UOPZUTiO4uYkB7ZNYpGR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19" Type="http://customschemas.google.com/relationships/presentationmetadata" Target="metadata"/><Relationship Id="rId18" Type="http://schemas.openxmlformats.org/officeDocument/2006/relationships/font" Target="fonts/Roboto-boldItalic.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E383-0041-B585-9394C5FB013C}"/>
              </c:ext>
            </c:extLst>
          </c:dPt>
          <c:dPt>
            <c:idx val="1"/>
            <c:bubble3D val="0"/>
            <c:spPr>
              <a:gradFill>
                <a:gsLst>
                  <a:gs pos="0">
                    <a:srgbClr val="2A5279"/>
                  </a:gs>
                  <a:gs pos="94000">
                    <a:srgbClr val="172F44"/>
                  </a:gs>
                </a:gsLst>
                <a:lin ang="5400000" scaled="1"/>
              </a:gradFill>
              <a:ln w="12700" cap="flat">
                <a:noFill/>
                <a:miter lim="400000"/>
              </a:ln>
              <a:effectLst/>
            </c:spPr>
            <c:extLst>
              <c:ext xmlns:c16="http://schemas.microsoft.com/office/drawing/2014/chart" uri="{C3380CC4-5D6E-409C-BE32-E72D297353CC}">
                <c16:uniqueId val="{00000002-E383-0041-B585-9394C5FB013C}"/>
              </c:ext>
            </c:extLst>
          </c:dPt>
          <c:cat>
            <c:strRef>
              <c:f>Sheet1!$B$1:$C$1</c:f>
              <c:strCache>
                <c:ptCount val="2"/>
                <c:pt idx="0">
                  <c:v>April</c:v>
                </c:pt>
                <c:pt idx="1">
                  <c:v>May</c:v>
                </c:pt>
              </c:strCache>
            </c:strRef>
          </c:cat>
          <c:val>
            <c:numRef>
              <c:f>Sheet1!$B$2:$C$2</c:f>
              <c:numCache>
                <c:formatCode>General</c:formatCode>
                <c:ptCount val="2"/>
                <c:pt idx="0">
                  <c:v>13</c:v>
                </c:pt>
                <c:pt idx="1">
                  <c:v>87</c:v>
                </c:pt>
              </c:numCache>
            </c:numRef>
          </c:val>
          <c:extLst>
            <c:ext xmlns:c16="http://schemas.microsoft.com/office/drawing/2014/chart" uri="{C3380CC4-5D6E-409C-BE32-E72D297353CC}">
              <c16:uniqueId val="{00000003-E383-0041-B585-9394C5FB013C}"/>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1504-A140-B23B-DC6C4DFA23B7}"/>
              </c:ext>
            </c:extLst>
          </c:dPt>
          <c:dPt>
            <c:idx val="1"/>
            <c:bubble3D val="0"/>
            <c:spPr>
              <a:gradFill>
                <a:gsLst>
                  <a:gs pos="0">
                    <a:srgbClr val="4BA3AB"/>
                  </a:gs>
                  <a:gs pos="94000">
                    <a:srgbClr val="2A5279"/>
                  </a:gs>
                </a:gsLst>
                <a:lin ang="5400000" scaled="1"/>
              </a:gradFill>
              <a:ln w="12700" cap="flat">
                <a:noFill/>
                <a:miter lim="400000"/>
              </a:ln>
              <a:effectLst/>
            </c:spPr>
            <c:extLst>
              <c:ext xmlns:c16="http://schemas.microsoft.com/office/drawing/2014/chart" uri="{C3380CC4-5D6E-409C-BE32-E72D297353CC}">
                <c16:uniqueId val="{00000002-1504-A140-B23B-DC6C4DFA23B7}"/>
              </c:ext>
            </c:extLst>
          </c:dPt>
          <c:cat>
            <c:strRef>
              <c:f>Sheet1!$B$1:$C$1</c:f>
              <c:strCache>
                <c:ptCount val="2"/>
                <c:pt idx="0">
                  <c:v>April</c:v>
                </c:pt>
                <c:pt idx="1">
                  <c:v>May</c:v>
                </c:pt>
              </c:strCache>
            </c:strRef>
          </c:cat>
          <c:val>
            <c:numRef>
              <c:f>Sheet1!$B$2:$C$2</c:f>
              <c:numCache>
                <c:formatCode>General</c:formatCode>
                <c:ptCount val="2"/>
                <c:pt idx="0">
                  <c:v>26</c:v>
                </c:pt>
                <c:pt idx="1">
                  <c:v>74</c:v>
                </c:pt>
              </c:numCache>
            </c:numRef>
          </c:val>
          <c:extLst>
            <c:ext xmlns:c16="http://schemas.microsoft.com/office/drawing/2014/chart" uri="{C3380CC4-5D6E-409C-BE32-E72D297353CC}">
              <c16:uniqueId val="{00000003-1504-A140-B23B-DC6C4DFA23B7}"/>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B5A8-4523-82EE-45D9C199D155}"/>
              </c:ext>
            </c:extLst>
          </c:dPt>
          <c:dPt>
            <c:idx val="1"/>
            <c:bubble3D val="0"/>
            <c:spPr>
              <a:gradFill>
                <a:gsLst>
                  <a:gs pos="0">
                    <a:srgbClr val="FAA634"/>
                  </a:gs>
                  <a:gs pos="94000">
                    <a:srgbClr val="C47129"/>
                  </a:gs>
                </a:gsLst>
                <a:lin ang="5400000" scaled="1"/>
              </a:gradFill>
              <a:ln w="12700" cap="flat">
                <a:noFill/>
                <a:miter lim="400000"/>
              </a:ln>
              <a:effectLst/>
            </c:spPr>
            <c:extLst>
              <c:ext xmlns:c16="http://schemas.microsoft.com/office/drawing/2014/chart" uri="{C3380CC4-5D6E-409C-BE32-E72D297353CC}">
                <c16:uniqueId val="{00000002-B5A8-4523-82EE-45D9C199D155}"/>
              </c:ext>
            </c:extLst>
          </c:dPt>
          <c:cat>
            <c:strRef>
              <c:f>Sheet1!$B$1:$C$1</c:f>
              <c:strCache>
                <c:ptCount val="2"/>
                <c:pt idx="0">
                  <c:v>April</c:v>
                </c:pt>
                <c:pt idx="1">
                  <c:v>May</c:v>
                </c:pt>
              </c:strCache>
            </c:strRef>
          </c:cat>
          <c:val>
            <c:numRef>
              <c:f>Sheet1!$B$2:$C$2</c:f>
              <c:numCache>
                <c:formatCode>General</c:formatCode>
                <c:ptCount val="2"/>
                <c:pt idx="0">
                  <c:v>24</c:v>
                </c:pt>
                <c:pt idx="1">
                  <c:v>76</c:v>
                </c:pt>
              </c:numCache>
            </c:numRef>
          </c:val>
          <c:extLst>
            <c:ext xmlns:c16="http://schemas.microsoft.com/office/drawing/2014/chart" uri="{C3380CC4-5D6E-409C-BE32-E72D297353CC}">
              <c16:uniqueId val="{00000003-B5A8-4523-82EE-45D9C199D15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E383-0041-B585-9394C5FB013C}"/>
              </c:ext>
            </c:extLst>
          </c:dPt>
          <c:dPt>
            <c:idx val="1"/>
            <c:bubble3D val="0"/>
            <c:spPr>
              <a:gradFill>
                <a:gsLst>
                  <a:gs pos="0">
                    <a:srgbClr val="2A5279"/>
                  </a:gs>
                  <a:gs pos="94000">
                    <a:srgbClr val="172F44"/>
                  </a:gs>
                </a:gsLst>
                <a:lin ang="5400000" scaled="1"/>
              </a:gradFill>
              <a:ln w="12700" cap="flat">
                <a:noFill/>
                <a:miter lim="400000"/>
              </a:ln>
              <a:effectLst/>
            </c:spPr>
            <c:extLst>
              <c:ext xmlns:c16="http://schemas.microsoft.com/office/drawing/2014/chart" uri="{C3380CC4-5D6E-409C-BE32-E72D297353CC}">
                <c16:uniqueId val="{00000002-E383-0041-B585-9394C5FB013C}"/>
              </c:ext>
            </c:extLst>
          </c:dPt>
          <c:cat>
            <c:strRef>
              <c:f>Sheet1!$B$1:$C$1</c:f>
              <c:strCache>
                <c:ptCount val="2"/>
                <c:pt idx="0">
                  <c:v>April</c:v>
                </c:pt>
                <c:pt idx="1">
                  <c:v>May</c:v>
                </c:pt>
              </c:strCache>
            </c:strRef>
          </c:cat>
          <c:val>
            <c:numRef>
              <c:f>Sheet1!$B$2:$C$2</c:f>
              <c:numCache>
                <c:formatCode>General</c:formatCode>
                <c:ptCount val="2"/>
                <c:pt idx="0">
                  <c:v>40</c:v>
                </c:pt>
                <c:pt idx="1">
                  <c:v>60</c:v>
                </c:pt>
              </c:numCache>
            </c:numRef>
          </c:val>
          <c:extLst>
            <c:ext xmlns:c16="http://schemas.microsoft.com/office/drawing/2014/chart" uri="{C3380CC4-5D6E-409C-BE32-E72D297353CC}">
              <c16:uniqueId val="{00000003-E383-0041-B585-9394C5FB013C}"/>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1504-A140-B23B-DC6C4DFA23B7}"/>
              </c:ext>
            </c:extLst>
          </c:dPt>
          <c:dPt>
            <c:idx val="1"/>
            <c:bubble3D val="0"/>
            <c:spPr>
              <a:gradFill>
                <a:gsLst>
                  <a:gs pos="0">
                    <a:srgbClr val="4BA3AB"/>
                  </a:gs>
                  <a:gs pos="94000">
                    <a:srgbClr val="2A5279"/>
                  </a:gs>
                </a:gsLst>
                <a:lin ang="5400000" scaled="1"/>
              </a:gradFill>
              <a:ln w="12700" cap="flat">
                <a:noFill/>
                <a:miter lim="400000"/>
              </a:ln>
              <a:effectLst/>
            </c:spPr>
            <c:extLst>
              <c:ext xmlns:c16="http://schemas.microsoft.com/office/drawing/2014/chart" uri="{C3380CC4-5D6E-409C-BE32-E72D297353CC}">
                <c16:uniqueId val="{00000002-1504-A140-B23B-DC6C4DFA23B7}"/>
              </c:ext>
            </c:extLst>
          </c:dPt>
          <c:cat>
            <c:strRef>
              <c:f>Sheet1!$B$1:$C$1</c:f>
              <c:strCache>
                <c:ptCount val="2"/>
                <c:pt idx="0">
                  <c:v>April</c:v>
                </c:pt>
                <c:pt idx="1">
                  <c:v>May</c:v>
                </c:pt>
              </c:strCache>
            </c:strRef>
          </c:cat>
          <c:val>
            <c:numRef>
              <c:f>Sheet1!$B$2:$C$2</c:f>
              <c:numCache>
                <c:formatCode>General</c:formatCode>
                <c:ptCount val="2"/>
                <c:pt idx="0">
                  <c:v>54</c:v>
                </c:pt>
                <c:pt idx="1">
                  <c:v>46</c:v>
                </c:pt>
              </c:numCache>
            </c:numRef>
          </c:val>
          <c:extLst>
            <c:ext xmlns:c16="http://schemas.microsoft.com/office/drawing/2014/chart" uri="{C3380CC4-5D6E-409C-BE32-E72D297353CC}">
              <c16:uniqueId val="{00000003-1504-A140-B23B-DC6C4DFA23B7}"/>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explosion val="1"/>
          <c:dPt>
            <c:idx val="0"/>
            <c:bubble3D val="0"/>
            <c:extLst>
              <c:ext xmlns:c16="http://schemas.microsoft.com/office/drawing/2014/chart" uri="{C3380CC4-5D6E-409C-BE32-E72D297353CC}">
                <c16:uniqueId val="{00000000-70E6-470E-B555-B9579912A9E3}"/>
              </c:ext>
            </c:extLst>
          </c:dPt>
          <c:dPt>
            <c:idx val="1"/>
            <c:bubble3D val="0"/>
            <c:spPr>
              <a:gradFill>
                <a:gsLst>
                  <a:gs pos="0">
                    <a:srgbClr val="FAA634"/>
                  </a:gs>
                  <a:gs pos="94000">
                    <a:srgbClr val="C47129"/>
                  </a:gs>
                </a:gsLst>
                <a:lin ang="5400000" scaled="1"/>
              </a:gradFill>
              <a:ln w="12700" cap="flat">
                <a:noFill/>
                <a:miter lim="400000"/>
              </a:ln>
              <a:effectLst/>
            </c:spPr>
            <c:extLst>
              <c:ext xmlns:c16="http://schemas.microsoft.com/office/drawing/2014/chart" uri="{C3380CC4-5D6E-409C-BE32-E72D297353CC}">
                <c16:uniqueId val="{00000002-70E6-470E-B555-B9579912A9E3}"/>
              </c:ext>
            </c:extLst>
          </c:dPt>
          <c:cat>
            <c:strRef>
              <c:f>Sheet1!$B$1:$C$1</c:f>
              <c:strCache>
                <c:ptCount val="2"/>
                <c:pt idx="0">
                  <c:v>April</c:v>
                </c:pt>
                <c:pt idx="1">
                  <c:v>May</c:v>
                </c:pt>
              </c:strCache>
            </c:strRef>
          </c:cat>
          <c:val>
            <c:numRef>
              <c:f>Sheet1!$B$2:$C$2</c:f>
              <c:numCache>
                <c:formatCode>General</c:formatCode>
                <c:ptCount val="2"/>
                <c:pt idx="0">
                  <c:v>40</c:v>
                </c:pt>
                <c:pt idx="1">
                  <c:v>60</c:v>
                </c:pt>
              </c:numCache>
            </c:numRef>
          </c:val>
          <c:extLst>
            <c:ext xmlns:c16="http://schemas.microsoft.com/office/drawing/2014/chart" uri="{C3380CC4-5D6E-409C-BE32-E72D297353CC}">
              <c16:uniqueId val="{00000003-70E6-470E-B555-B9579912A9E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96" name="Google Shape;596;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3adc9f7a1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13adc9f7a1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US" u="sng"/>
              <a:t>Events</a:t>
            </a:r>
            <a:endParaRPr/>
          </a:p>
          <a:p>
            <a:pPr indent="-171450" lvl="0" marL="171450" rtl="0" algn="l">
              <a:lnSpc>
                <a:spcPct val="100000"/>
              </a:lnSpc>
              <a:spcBef>
                <a:spcPts val="0"/>
              </a:spcBef>
              <a:spcAft>
                <a:spcPts val="0"/>
              </a:spcAft>
              <a:buClr>
                <a:schemeClr val="dk1"/>
              </a:buClr>
              <a:buSzPts val="1200"/>
              <a:buFont typeface="Arial"/>
              <a:buChar char="•"/>
            </a:pPr>
            <a:r>
              <a:rPr lang="en-US"/>
              <a:t>1-day virtual or live events:</a:t>
            </a:r>
            <a:endParaRPr/>
          </a:p>
          <a:p>
            <a:pPr indent="-171450" lvl="1" marL="628650" rtl="0" algn="l">
              <a:lnSpc>
                <a:spcPct val="100000"/>
              </a:lnSpc>
              <a:spcBef>
                <a:spcPts val="0"/>
              </a:spcBef>
              <a:spcAft>
                <a:spcPts val="0"/>
              </a:spcAft>
              <a:buClr>
                <a:schemeClr val="dk1"/>
              </a:buClr>
              <a:buSzPts val="1200"/>
              <a:buFont typeface="Arial"/>
              <a:buChar char="•"/>
            </a:pPr>
            <a:r>
              <a:rPr lang="en-US"/>
              <a:t>DOI = 8.0 per day</a:t>
            </a:r>
            <a:endParaRPr/>
          </a:p>
          <a:p>
            <a:pPr indent="-171450" lvl="1" marL="628650" rtl="0" algn="l">
              <a:lnSpc>
                <a:spcPct val="100000"/>
              </a:lnSpc>
              <a:spcBef>
                <a:spcPts val="0"/>
              </a:spcBef>
              <a:spcAft>
                <a:spcPts val="0"/>
              </a:spcAft>
              <a:buClr>
                <a:schemeClr val="dk1"/>
              </a:buClr>
              <a:buSzPts val="1200"/>
              <a:buFont typeface="Arial"/>
              <a:buChar char="•"/>
            </a:pPr>
            <a:r>
              <a:rPr lang="en-US"/>
              <a:t>Non-DOI = 6.0 per day</a:t>
            </a:r>
            <a:endParaRPr/>
          </a:p>
          <a:p>
            <a:pPr indent="0" lvl="1" marL="45720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Webinars/Chapter Meetings/Book Club Meetings</a:t>
            </a:r>
            <a:endParaRPr/>
          </a:p>
          <a:p>
            <a:pPr indent="-171450" lvl="1" marL="628650" rtl="0" algn="l">
              <a:lnSpc>
                <a:spcPct val="100000"/>
              </a:lnSpc>
              <a:spcBef>
                <a:spcPts val="0"/>
              </a:spcBef>
              <a:spcAft>
                <a:spcPts val="0"/>
              </a:spcAft>
              <a:buClr>
                <a:schemeClr val="dk1"/>
              </a:buClr>
              <a:buSzPts val="1200"/>
              <a:buFont typeface="Arial"/>
              <a:buChar char="•"/>
            </a:pPr>
            <a:r>
              <a:rPr lang="en-US"/>
              <a:t>DOI = 2.0 per SKILup Hour, chapter meeting, book club meeting</a:t>
            </a:r>
            <a:endParaRPr/>
          </a:p>
          <a:p>
            <a:pPr indent="-171450" lvl="1" marL="628650" rtl="0" algn="l">
              <a:lnSpc>
                <a:spcPct val="100000"/>
              </a:lnSpc>
              <a:spcBef>
                <a:spcPts val="0"/>
              </a:spcBef>
              <a:spcAft>
                <a:spcPts val="0"/>
              </a:spcAft>
              <a:buClr>
                <a:schemeClr val="dk1"/>
              </a:buClr>
              <a:buSzPts val="1200"/>
              <a:buFont typeface="Arial"/>
              <a:buChar char="•"/>
            </a:pPr>
            <a:r>
              <a:rPr lang="en-US"/>
              <a:t>Non-DOI = 1.0 per webinar or chapter meeting</a:t>
            </a:r>
            <a:endParaRPr b="1" u="sng"/>
          </a:p>
          <a:p>
            <a:pPr indent="0" lvl="1" marL="4572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US" u="sng"/>
              <a:t>Professional Development</a:t>
            </a:r>
            <a:endParaRPr/>
          </a:p>
          <a:p>
            <a:pPr indent="-171450" lvl="0" marL="171450" rtl="0" algn="l">
              <a:lnSpc>
                <a:spcPct val="100000"/>
              </a:lnSpc>
              <a:spcBef>
                <a:spcPts val="0"/>
              </a:spcBef>
              <a:spcAft>
                <a:spcPts val="0"/>
              </a:spcAft>
              <a:buClr>
                <a:schemeClr val="dk1"/>
              </a:buClr>
              <a:buSzPts val="1200"/>
              <a:buFont typeface="Arial"/>
              <a:buChar char="•"/>
            </a:pPr>
            <a:r>
              <a:rPr lang="en-US"/>
              <a:t>Formal classroom/virtual training, seminars, workshops</a:t>
            </a:r>
            <a:endParaRPr/>
          </a:p>
          <a:p>
            <a:pPr indent="-171450" lvl="1" marL="628650" rtl="0" algn="l">
              <a:lnSpc>
                <a:spcPct val="100000"/>
              </a:lnSpc>
              <a:spcBef>
                <a:spcPts val="0"/>
              </a:spcBef>
              <a:spcAft>
                <a:spcPts val="0"/>
              </a:spcAft>
              <a:buClr>
                <a:schemeClr val="dk1"/>
              </a:buClr>
              <a:buSzPts val="1200"/>
              <a:buFont typeface="Arial"/>
              <a:buChar char="•"/>
            </a:pPr>
            <a:r>
              <a:rPr lang="en-US"/>
              <a:t>DOI = 16.0</a:t>
            </a:r>
            <a:endParaRPr/>
          </a:p>
          <a:p>
            <a:pPr indent="-171450" lvl="1" marL="628650" rtl="0" algn="l">
              <a:lnSpc>
                <a:spcPct val="100000"/>
              </a:lnSpc>
              <a:spcBef>
                <a:spcPts val="0"/>
              </a:spcBef>
              <a:spcAft>
                <a:spcPts val="0"/>
              </a:spcAft>
              <a:buClr>
                <a:schemeClr val="dk1"/>
              </a:buClr>
              <a:buSzPts val="1200"/>
              <a:buFont typeface="Arial"/>
              <a:buChar char="•"/>
            </a:pPr>
            <a:r>
              <a:rPr lang="en-US"/>
              <a:t>Non-DOI = 6.0</a:t>
            </a:r>
            <a:br>
              <a:rPr lang="en-US"/>
            </a:br>
            <a:endParaRPr/>
          </a:p>
          <a:p>
            <a:pPr indent="0" lvl="0" marL="0" rtl="0" algn="l">
              <a:lnSpc>
                <a:spcPct val="100000"/>
              </a:lnSpc>
              <a:spcBef>
                <a:spcPts val="0"/>
              </a:spcBef>
              <a:spcAft>
                <a:spcPts val="0"/>
              </a:spcAft>
              <a:buClr>
                <a:schemeClr val="dk1"/>
              </a:buClr>
              <a:buSzPts val="1200"/>
              <a:buFont typeface="Arial"/>
              <a:buNone/>
            </a:pPr>
            <a:r>
              <a:rPr b="1" lang="en-US" u="sng"/>
              <a:t>Online Learning</a:t>
            </a:r>
            <a:endParaRPr/>
          </a:p>
          <a:p>
            <a:pPr indent="-171450" lvl="1" marL="628650" rtl="0" algn="l">
              <a:lnSpc>
                <a:spcPct val="100000"/>
              </a:lnSpc>
              <a:spcBef>
                <a:spcPts val="0"/>
              </a:spcBef>
              <a:spcAft>
                <a:spcPts val="0"/>
              </a:spcAft>
              <a:buClr>
                <a:schemeClr val="dk1"/>
              </a:buClr>
              <a:buSzPts val="1200"/>
              <a:buFont typeface="Arial"/>
              <a:buChar char="•"/>
            </a:pPr>
            <a:r>
              <a:rPr lang="en-US"/>
              <a:t>DOI = 2.0 </a:t>
            </a:r>
            <a:endParaRPr/>
          </a:p>
          <a:p>
            <a:pPr indent="-171450" lvl="1" marL="628650" rtl="0" algn="l">
              <a:lnSpc>
                <a:spcPct val="100000"/>
              </a:lnSpc>
              <a:spcBef>
                <a:spcPts val="0"/>
              </a:spcBef>
              <a:spcAft>
                <a:spcPts val="0"/>
              </a:spcAft>
              <a:buClr>
                <a:schemeClr val="dk1"/>
              </a:buClr>
              <a:buSzPts val="1200"/>
              <a:buFont typeface="Arial"/>
              <a:buChar char="•"/>
            </a:pPr>
            <a:r>
              <a:rPr lang="en-US"/>
              <a:t>Non-DOI = 1.0 </a:t>
            </a:r>
            <a:br>
              <a:rPr lang="en-US"/>
            </a:br>
            <a:endParaRPr/>
          </a:p>
          <a:p>
            <a:pPr indent="0" lvl="0" marL="0" rtl="0" algn="l">
              <a:lnSpc>
                <a:spcPct val="100000"/>
              </a:lnSpc>
              <a:spcBef>
                <a:spcPts val="0"/>
              </a:spcBef>
              <a:spcAft>
                <a:spcPts val="0"/>
              </a:spcAft>
              <a:buClr>
                <a:schemeClr val="dk1"/>
              </a:buClr>
              <a:buSzPts val="1200"/>
              <a:buFont typeface="Arial"/>
              <a:buNone/>
            </a:pPr>
            <a:r>
              <a:rPr b="1" lang="en-US" u="sng"/>
              <a:t>Additional Certifications</a:t>
            </a:r>
            <a:endParaRPr/>
          </a:p>
          <a:p>
            <a:pPr indent="-171450" lvl="1" marL="628650" rtl="0" algn="l">
              <a:lnSpc>
                <a:spcPct val="100000"/>
              </a:lnSpc>
              <a:spcBef>
                <a:spcPts val="0"/>
              </a:spcBef>
              <a:spcAft>
                <a:spcPts val="0"/>
              </a:spcAft>
              <a:buClr>
                <a:schemeClr val="dk1"/>
              </a:buClr>
              <a:buSzPts val="1200"/>
              <a:buFont typeface="Arial"/>
              <a:buChar char="•"/>
            </a:pPr>
            <a:r>
              <a:rPr lang="en-US"/>
              <a:t>DOI = 8.0 per certification</a:t>
            </a:r>
            <a:endParaRPr/>
          </a:p>
          <a:p>
            <a:pPr indent="-171450" lvl="1" marL="628650" rtl="0" algn="l">
              <a:lnSpc>
                <a:spcPct val="100000"/>
              </a:lnSpc>
              <a:spcBef>
                <a:spcPts val="0"/>
              </a:spcBef>
              <a:spcAft>
                <a:spcPts val="0"/>
              </a:spcAft>
              <a:buClr>
                <a:schemeClr val="dk1"/>
              </a:buClr>
              <a:buSzPts val="1200"/>
              <a:buFont typeface="Arial"/>
              <a:buChar char="•"/>
            </a:pPr>
            <a:r>
              <a:rPr lang="en-US"/>
              <a:t>Non-DOI = 6.0 per certification (non-DOI certs may include IT vendor, technical, human skills such as leadership, comm, etc.  Will not include other frameworks such as ITIL, Agile, SAFe, etc.)</a:t>
            </a:r>
            <a:endParaRPr/>
          </a:p>
        </p:txBody>
      </p:sp>
      <p:sp>
        <p:nvSpPr>
          <p:cNvPr id="688" name="Google Shape;688;g13adc9f7a1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3adc9f7a1b_0_6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7" name="Google Shape;747;g13adc9f7a1b_0_6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3adc9f7a1b_0_1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13adc9f7a1b_0_1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7.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over 7">
    <p:spTree>
      <p:nvGrpSpPr>
        <p:cNvPr id="15" name="Shape 15"/>
        <p:cNvGrpSpPr/>
        <p:nvPr/>
      </p:nvGrpSpPr>
      <p:grpSpPr>
        <a:xfrm>
          <a:off x="0" y="0"/>
          <a:ext cx="0" cy="0"/>
          <a:chOff x="0" y="0"/>
          <a:chExt cx="0" cy="0"/>
        </a:xfrm>
      </p:grpSpPr>
      <p:pic>
        <p:nvPicPr>
          <p:cNvPr id="16" name="Google Shape;16;p26"/>
          <p:cNvPicPr preferRelativeResize="0"/>
          <p:nvPr/>
        </p:nvPicPr>
        <p:blipFill rotWithShape="1">
          <a:blip r:embed="rId2">
            <a:alphaModFix/>
          </a:blip>
          <a:srcRect b="5727" l="0" r="0" t="5727"/>
          <a:stretch/>
        </p:blipFill>
        <p:spPr>
          <a:xfrm>
            <a:off x="0" y="0"/>
            <a:ext cx="12192000" cy="6858000"/>
          </a:xfrm>
          <a:prstGeom prst="rect">
            <a:avLst/>
          </a:prstGeom>
          <a:noFill/>
          <a:ln>
            <a:noFill/>
          </a:ln>
        </p:spPr>
      </p:pic>
      <p:pic>
        <p:nvPicPr>
          <p:cNvPr id="17" name="Google Shape;17;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 name="Google Shape;18;p26"/>
          <p:cNvSpPr/>
          <p:nvPr/>
        </p:nvSpPr>
        <p:spPr>
          <a:xfrm>
            <a:off x="-1" y="0"/>
            <a:ext cx="12192000" cy="6858000"/>
          </a:xfrm>
          <a:prstGeom prst="rect">
            <a:avLst/>
          </a:prstGeom>
          <a:solidFill>
            <a:srgbClr val="172F44">
              <a:alpha val="70588"/>
            </a:srgb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nvGrpSpPr>
          <p:cNvPr id="19" name="Google Shape;19;p26"/>
          <p:cNvGrpSpPr/>
          <p:nvPr/>
        </p:nvGrpSpPr>
        <p:grpSpPr>
          <a:xfrm>
            <a:off x="6890186" y="2138619"/>
            <a:ext cx="640219" cy="121101"/>
            <a:chOff x="1280011" y="2770881"/>
            <a:chExt cx="640219" cy="121101"/>
          </a:xfrm>
        </p:grpSpPr>
        <p:sp>
          <p:nvSpPr>
            <p:cNvPr id="20" name="Google Shape;20;p26"/>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1" name="Google Shape;21;p26"/>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2" name="Google Shape;22;p26"/>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3" name="Google Shape;23;p26"/>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cxnSp>
        <p:nvCxnSpPr>
          <p:cNvPr id="24" name="Google Shape;24;p26"/>
          <p:cNvCxnSpPr/>
          <p:nvPr/>
        </p:nvCxnSpPr>
        <p:spPr>
          <a:xfrm>
            <a:off x="6096000" y="1366917"/>
            <a:ext cx="0" cy="4124166"/>
          </a:xfrm>
          <a:prstGeom prst="straightConnector1">
            <a:avLst/>
          </a:prstGeom>
          <a:noFill/>
          <a:ln cap="flat" cmpd="sng" w="9525">
            <a:solidFill>
              <a:schemeClr val="lt1"/>
            </a:solidFill>
            <a:prstDash val="solid"/>
            <a:miter lim="800000"/>
            <a:headEnd len="sm" w="sm" type="none"/>
            <a:tailEnd len="sm" w="sm" type="none"/>
          </a:ln>
        </p:spPr>
      </p:cxnSp>
      <p:sp>
        <p:nvSpPr>
          <p:cNvPr id="25" name="Google Shape;25;p26"/>
          <p:cNvSpPr txBox="1"/>
          <p:nvPr>
            <p:ph type="title"/>
          </p:nvPr>
        </p:nvSpPr>
        <p:spPr>
          <a:xfrm>
            <a:off x="6739586" y="2351717"/>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boto"/>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6821209" y="3729092"/>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strike="noStrik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27" name="Google Shape;27;p26"/>
          <p:cNvPicPr preferRelativeResize="0"/>
          <p:nvPr/>
        </p:nvPicPr>
        <p:blipFill rotWithShape="1">
          <a:blip r:embed="rId4">
            <a:alphaModFix/>
          </a:blip>
          <a:srcRect b="0" l="0" r="0" t="0"/>
          <a:stretch/>
        </p:blipFill>
        <p:spPr>
          <a:xfrm>
            <a:off x="762677" y="1556134"/>
            <a:ext cx="4193060" cy="12860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over 9">
    <p:spTree>
      <p:nvGrpSpPr>
        <p:cNvPr id="125" name="Shape 125"/>
        <p:cNvGrpSpPr/>
        <p:nvPr/>
      </p:nvGrpSpPr>
      <p:grpSpPr>
        <a:xfrm>
          <a:off x="0" y="0"/>
          <a:ext cx="0" cy="0"/>
          <a:chOff x="0" y="0"/>
          <a:chExt cx="0" cy="0"/>
        </a:xfrm>
      </p:grpSpPr>
      <p:pic>
        <p:nvPicPr>
          <p:cNvPr id="126" name="Google Shape;126;p28"/>
          <p:cNvPicPr preferRelativeResize="0"/>
          <p:nvPr/>
        </p:nvPicPr>
        <p:blipFill rotWithShape="1">
          <a:blip r:embed="rId2">
            <a:alphaModFix/>
          </a:blip>
          <a:srcRect b="5727" l="0" r="0" t="5727"/>
          <a:stretch/>
        </p:blipFill>
        <p:spPr>
          <a:xfrm>
            <a:off x="0" y="0"/>
            <a:ext cx="12192000" cy="6858000"/>
          </a:xfrm>
          <a:prstGeom prst="rect">
            <a:avLst/>
          </a:prstGeom>
          <a:noFill/>
          <a:ln>
            <a:noFill/>
          </a:ln>
        </p:spPr>
      </p:pic>
      <p:pic>
        <p:nvPicPr>
          <p:cNvPr id="127" name="Google Shape;127;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28"/>
          <p:cNvSpPr/>
          <p:nvPr/>
        </p:nvSpPr>
        <p:spPr>
          <a:xfrm>
            <a:off x="0" y="0"/>
            <a:ext cx="12192000" cy="6858000"/>
          </a:xfrm>
          <a:prstGeom prst="rect">
            <a:avLst/>
          </a:pr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29" name="Google Shape;129;p28"/>
          <p:cNvPicPr preferRelativeResize="0"/>
          <p:nvPr/>
        </p:nvPicPr>
        <p:blipFill rotWithShape="1">
          <a:blip r:embed="rId4">
            <a:alphaModFix/>
          </a:blip>
          <a:srcRect b="0" l="0" r="0" t="0"/>
          <a:stretch/>
        </p:blipFill>
        <p:spPr>
          <a:xfrm>
            <a:off x="773900" y="946086"/>
            <a:ext cx="6085246" cy="1303338"/>
          </a:xfrm>
          <a:prstGeom prst="rect">
            <a:avLst/>
          </a:prstGeom>
          <a:noFill/>
          <a:ln>
            <a:noFill/>
          </a:ln>
        </p:spPr>
      </p:pic>
      <p:grpSp>
        <p:nvGrpSpPr>
          <p:cNvPr id="130" name="Google Shape;130;p28"/>
          <p:cNvGrpSpPr/>
          <p:nvPr/>
        </p:nvGrpSpPr>
        <p:grpSpPr>
          <a:xfrm>
            <a:off x="617548" y="3370741"/>
            <a:ext cx="640219" cy="121101"/>
            <a:chOff x="1280011" y="2770881"/>
            <a:chExt cx="640219" cy="121101"/>
          </a:xfrm>
        </p:grpSpPr>
        <p:sp>
          <p:nvSpPr>
            <p:cNvPr id="131" name="Google Shape;131;p28"/>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32" name="Google Shape;132;p28"/>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33" name="Google Shape;133;p28"/>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34" name="Google Shape;134;p28"/>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35" name="Google Shape;135;p28"/>
          <p:cNvSpPr txBox="1"/>
          <p:nvPr>
            <p:ph type="title"/>
          </p:nvPr>
        </p:nvSpPr>
        <p:spPr>
          <a:xfrm>
            <a:off x="466948" y="3598280"/>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400"/>
              <a:buFont typeface="Roboto"/>
              <a:buNone/>
              <a:defRPr sz="4400">
                <a:solidFill>
                  <a:srgbClr val="2A52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8"/>
          <p:cNvSpPr txBox="1"/>
          <p:nvPr>
            <p:ph idx="1" type="body"/>
          </p:nvPr>
        </p:nvSpPr>
        <p:spPr>
          <a:xfrm>
            <a:off x="548571" y="4975655"/>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E151C"/>
              </a:buClr>
              <a:buSzPts val="1600"/>
              <a:buNone/>
              <a:defRPr b="1" sz="1600" strike="noStrike">
                <a:solidFill>
                  <a:srgbClr val="7E151C"/>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over 10">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b="7811" l="0" r="0" t="20001"/>
          <a:stretch/>
        </p:blipFill>
        <p:spPr>
          <a:xfrm>
            <a:off x="0" y="0"/>
            <a:ext cx="12192000" cy="5867397"/>
          </a:xfrm>
          <a:prstGeom prst="rect">
            <a:avLst/>
          </a:prstGeom>
          <a:noFill/>
          <a:ln>
            <a:noFill/>
          </a:ln>
        </p:spPr>
      </p:pic>
      <p:sp>
        <p:nvSpPr>
          <p:cNvPr id="139" name="Google Shape;139;p29"/>
          <p:cNvSpPr/>
          <p:nvPr/>
        </p:nvSpPr>
        <p:spPr>
          <a:xfrm>
            <a:off x="0" y="0"/>
            <a:ext cx="12192000" cy="6857999"/>
          </a:xfrm>
          <a:prstGeom prst="rect">
            <a:avLst/>
          </a:prstGeom>
          <a:gradFill>
            <a:gsLst>
              <a:gs pos="0">
                <a:srgbClr val="FFFFFF">
                  <a:alpha val="21568"/>
                </a:srgbClr>
              </a:gs>
              <a:gs pos="76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40" name="Google Shape;140;p29"/>
          <p:cNvSpPr/>
          <p:nvPr/>
        </p:nvSpPr>
        <p:spPr>
          <a:xfrm flipH="1">
            <a:off x="6073141" y="5397016"/>
            <a:ext cx="45719" cy="1117600"/>
          </a:xfrm>
          <a:prstGeom prst="rect">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41" name="Google Shape;141;p29"/>
          <p:cNvPicPr preferRelativeResize="0"/>
          <p:nvPr/>
        </p:nvPicPr>
        <p:blipFill rotWithShape="1">
          <a:blip r:embed="rId3">
            <a:alphaModFix/>
          </a:blip>
          <a:srcRect b="0" l="0" r="0" t="0"/>
          <a:stretch/>
        </p:blipFill>
        <p:spPr>
          <a:xfrm>
            <a:off x="1208818" y="5488033"/>
            <a:ext cx="3964502" cy="849117"/>
          </a:xfrm>
          <a:prstGeom prst="rect">
            <a:avLst/>
          </a:prstGeom>
          <a:noFill/>
          <a:ln>
            <a:noFill/>
          </a:ln>
        </p:spPr>
      </p:pic>
      <p:sp>
        <p:nvSpPr>
          <p:cNvPr id="142" name="Google Shape;142;p29"/>
          <p:cNvSpPr txBox="1"/>
          <p:nvPr>
            <p:ph type="title"/>
          </p:nvPr>
        </p:nvSpPr>
        <p:spPr>
          <a:xfrm>
            <a:off x="6921397" y="5082811"/>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3600"/>
              <a:buFont typeface="Roboto"/>
              <a:buNone/>
              <a:defRPr sz="3600">
                <a:solidFill>
                  <a:srgbClr val="2A52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9"/>
          <p:cNvSpPr txBox="1"/>
          <p:nvPr>
            <p:ph idx="1" type="body"/>
          </p:nvPr>
        </p:nvSpPr>
        <p:spPr>
          <a:xfrm>
            <a:off x="6962208" y="6045438"/>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E151C"/>
              </a:buClr>
              <a:buSzPts val="1600"/>
              <a:buNone/>
              <a:defRPr b="1" sz="1600" strike="noStrike">
                <a:solidFill>
                  <a:srgbClr val="7E151C"/>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1">
  <p:cSld name="cover 11">
    <p:spTree>
      <p:nvGrpSpPr>
        <p:cNvPr id="144" name="Shape 144"/>
        <p:cNvGrpSpPr/>
        <p:nvPr/>
      </p:nvGrpSpPr>
      <p:grpSpPr>
        <a:xfrm>
          <a:off x="0" y="0"/>
          <a:ext cx="0" cy="0"/>
          <a:chOff x="0" y="0"/>
          <a:chExt cx="0" cy="0"/>
        </a:xfrm>
      </p:grpSpPr>
      <p:pic>
        <p:nvPicPr>
          <p:cNvPr id="145" name="Google Shape;145;p30"/>
          <p:cNvPicPr preferRelativeResize="0"/>
          <p:nvPr/>
        </p:nvPicPr>
        <p:blipFill rotWithShape="1">
          <a:blip r:embed="rId2">
            <a:alphaModFix/>
          </a:blip>
          <a:srcRect b="0" l="0" r="0" t="0"/>
          <a:stretch/>
        </p:blipFill>
        <p:spPr>
          <a:xfrm>
            <a:off x="1905000" y="0"/>
            <a:ext cx="10287000" cy="6858000"/>
          </a:xfrm>
          <a:prstGeom prst="rect">
            <a:avLst/>
          </a:prstGeom>
          <a:noFill/>
          <a:ln>
            <a:noFill/>
          </a:ln>
        </p:spPr>
      </p:pic>
      <p:grpSp>
        <p:nvGrpSpPr>
          <p:cNvPr id="146" name="Google Shape;146;p30"/>
          <p:cNvGrpSpPr/>
          <p:nvPr/>
        </p:nvGrpSpPr>
        <p:grpSpPr>
          <a:xfrm>
            <a:off x="-3175" y="-3175"/>
            <a:ext cx="12192000" cy="6861175"/>
            <a:chOff x="-3175" y="-3175"/>
            <a:chExt cx="12192000" cy="6861175"/>
          </a:xfrm>
        </p:grpSpPr>
        <p:grpSp>
          <p:nvGrpSpPr>
            <p:cNvPr id="147" name="Google Shape;147;p30"/>
            <p:cNvGrpSpPr/>
            <p:nvPr/>
          </p:nvGrpSpPr>
          <p:grpSpPr>
            <a:xfrm>
              <a:off x="-3175" y="-3175"/>
              <a:ext cx="12192000" cy="6861175"/>
              <a:chOff x="-3175" y="-3175"/>
              <a:chExt cx="12192000" cy="6861175"/>
            </a:xfrm>
          </p:grpSpPr>
          <p:grpSp>
            <p:nvGrpSpPr>
              <p:cNvPr id="148" name="Google Shape;148;p30"/>
              <p:cNvGrpSpPr/>
              <p:nvPr/>
            </p:nvGrpSpPr>
            <p:grpSpPr>
              <a:xfrm>
                <a:off x="-3175" y="-3175"/>
                <a:ext cx="12192000" cy="6861175"/>
                <a:chOff x="-3175" y="-3175"/>
                <a:chExt cx="12192000" cy="6861175"/>
              </a:xfrm>
            </p:grpSpPr>
            <p:sp>
              <p:nvSpPr>
                <p:cNvPr id="149" name="Google Shape;149;p30"/>
                <p:cNvSpPr/>
                <p:nvPr/>
              </p:nvSpPr>
              <p:spPr>
                <a:xfrm>
                  <a:off x="7378700" y="3921125"/>
                  <a:ext cx="1924050" cy="1108075"/>
                </a:xfrm>
                <a:custGeom>
                  <a:rect b="b" l="l" r="r" t="t"/>
                  <a:pathLst>
                    <a:path extrusionOk="0" h="349" w="606">
                      <a:moveTo>
                        <a:pt x="435" y="105"/>
                      </a:moveTo>
                      <a:cubicBezTo>
                        <a:pt x="402" y="108"/>
                        <a:pt x="368" y="109"/>
                        <a:pt x="335" y="108"/>
                      </a:cubicBezTo>
                      <a:cubicBezTo>
                        <a:pt x="282" y="105"/>
                        <a:pt x="231" y="97"/>
                        <a:pt x="180" y="82"/>
                      </a:cubicBezTo>
                      <a:cubicBezTo>
                        <a:pt x="180" y="82"/>
                        <a:pt x="179" y="82"/>
                        <a:pt x="179" y="82"/>
                      </a:cubicBezTo>
                      <a:cubicBezTo>
                        <a:pt x="176" y="81"/>
                        <a:pt x="174" y="81"/>
                        <a:pt x="171" y="80"/>
                      </a:cubicBezTo>
                      <a:cubicBezTo>
                        <a:pt x="170" y="80"/>
                        <a:pt x="170" y="80"/>
                        <a:pt x="169" y="80"/>
                      </a:cubicBezTo>
                      <a:cubicBezTo>
                        <a:pt x="156" y="78"/>
                        <a:pt x="144" y="73"/>
                        <a:pt x="132" y="68"/>
                      </a:cubicBezTo>
                      <a:cubicBezTo>
                        <a:pt x="88" y="52"/>
                        <a:pt x="48" y="30"/>
                        <a:pt x="11" y="2"/>
                      </a:cubicBezTo>
                      <a:cubicBezTo>
                        <a:pt x="10" y="1"/>
                        <a:pt x="9" y="0"/>
                        <a:pt x="8" y="0"/>
                      </a:cubicBezTo>
                      <a:cubicBezTo>
                        <a:pt x="8" y="1"/>
                        <a:pt x="8" y="3"/>
                        <a:pt x="8" y="4"/>
                      </a:cubicBezTo>
                      <a:cubicBezTo>
                        <a:pt x="2" y="31"/>
                        <a:pt x="0" y="58"/>
                        <a:pt x="3" y="85"/>
                      </a:cubicBezTo>
                      <a:cubicBezTo>
                        <a:pt x="6" y="124"/>
                        <a:pt x="16" y="160"/>
                        <a:pt x="34" y="195"/>
                      </a:cubicBezTo>
                      <a:cubicBezTo>
                        <a:pt x="48" y="221"/>
                        <a:pt x="64" y="245"/>
                        <a:pt x="85" y="266"/>
                      </a:cubicBezTo>
                      <a:cubicBezTo>
                        <a:pt x="119" y="300"/>
                        <a:pt x="160" y="323"/>
                        <a:pt x="207" y="335"/>
                      </a:cubicBezTo>
                      <a:cubicBezTo>
                        <a:pt x="234" y="342"/>
                        <a:pt x="262" y="346"/>
                        <a:pt x="290" y="347"/>
                      </a:cubicBezTo>
                      <a:cubicBezTo>
                        <a:pt x="336" y="349"/>
                        <a:pt x="381" y="343"/>
                        <a:pt x="424" y="325"/>
                      </a:cubicBezTo>
                      <a:cubicBezTo>
                        <a:pt x="466" y="308"/>
                        <a:pt x="500" y="282"/>
                        <a:pt x="529" y="249"/>
                      </a:cubicBezTo>
                      <a:cubicBezTo>
                        <a:pt x="531" y="246"/>
                        <a:pt x="533" y="242"/>
                        <a:pt x="537" y="241"/>
                      </a:cubicBezTo>
                      <a:cubicBezTo>
                        <a:pt x="537" y="241"/>
                        <a:pt x="537" y="241"/>
                        <a:pt x="538" y="241"/>
                      </a:cubicBezTo>
                      <a:cubicBezTo>
                        <a:pt x="540" y="238"/>
                        <a:pt x="542" y="235"/>
                        <a:pt x="545" y="231"/>
                      </a:cubicBezTo>
                      <a:cubicBezTo>
                        <a:pt x="545" y="230"/>
                        <a:pt x="546" y="229"/>
                        <a:pt x="546" y="228"/>
                      </a:cubicBezTo>
                      <a:cubicBezTo>
                        <a:pt x="555" y="213"/>
                        <a:pt x="565" y="198"/>
                        <a:pt x="573" y="181"/>
                      </a:cubicBezTo>
                      <a:cubicBezTo>
                        <a:pt x="589" y="147"/>
                        <a:pt x="600" y="112"/>
                        <a:pt x="606" y="74"/>
                      </a:cubicBezTo>
                      <a:cubicBezTo>
                        <a:pt x="606" y="73"/>
                        <a:pt x="606" y="71"/>
                        <a:pt x="606" y="69"/>
                      </a:cubicBezTo>
                      <a:cubicBezTo>
                        <a:pt x="577" y="79"/>
                        <a:pt x="548" y="87"/>
                        <a:pt x="518" y="93"/>
                      </a:cubicBezTo>
                      <a:cubicBezTo>
                        <a:pt x="491" y="99"/>
                        <a:pt x="463" y="103"/>
                        <a:pt x="435" y="105"/>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0" name="Google Shape;150;p30"/>
                <p:cNvSpPr/>
                <p:nvPr/>
              </p:nvSpPr>
              <p:spPr>
                <a:xfrm>
                  <a:off x="8620125" y="3070225"/>
                  <a:ext cx="688975" cy="711200"/>
                </a:xfrm>
                <a:custGeom>
                  <a:rect b="b" l="l" r="r" t="t"/>
                  <a:pathLst>
                    <a:path extrusionOk="0" h="224" w="217">
                      <a:moveTo>
                        <a:pt x="188" y="8"/>
                      </a:moveTo>
                      <a:cubicBezTo>
                        <a:pt x="187" y="6"/>
                        <a:pt x="186" y="3"/>
                        <a:pt x="187" y="0"/>
                      </a:cubicBezTo>
                      <a:cubicBezTo>
                        <a:pt x="182" y="3"/>
                        <a:pt x="176" y="3"/>
                        <a:pt x="171" y="3"/>
                      </a:cubicBezTo>
                      <a:cubicBezTo>
                        <a:pt x="116" y="10"/>
                        <a:pt x="62" y="21"/>
                        <a:pt x="9" y="37"/>
                      </a:cubicBezTo>
                      <a:cubicBezTo>
                        <a:pt x="6" y="37"/>
                        <a:pt x="4" y="38"/>
                        <a:pt x="1" y="37"/>
                      </a:cubicBezTo>
                      <a:cubicBezTo>
                        <a:pt x="0" y="37"/>
                        <a:pt x="0" y="37"/>
                        <a:pt x="0" y="36"/>
                      </a:cubicBezTo>
                      <a:cubicBezTo>
                        <a:pt x="0" y="37"/>
                        <a:pt x="0" y="37"/>
                        <a:pt x="0" y="37"/>
                      </a:cubicBezTo>
                      <a:cubicBezTo>
                        <a:pt x="0" y="37"/>
                        <a:pt x="0" y="37"/>
                        <a:pt x="0" y="37"/>
                      </a:cubicBezTo>
                      <a:cubicBezTo>
                        <a:pt x="0" y="38"/>
                        <a:pt x="0" y="38"/>
                        <a:pt x="0" y="39"/>
                      </a:cubicBezTo>
                      <a:cubicBezTo>
                        <a:pt x="3" y="74"/>
                        <a:pt x="8" y="109"/>
                        <a:pt x="15" y="144"/>
                      </a:cubicBezTo>
                      <a:cubicBezTo>
                        <a:pt x="20" y="168"/>
                        <a:pt x="26" y="191"/>
                        <a:pt x="33" y="214"/>
                      </a:cubicBezTo>
                      <a:cubicBezTo>
                        <a:pt x="34" y="217"/>
                        <a:pt x="35" y="219"/>
                        <a:pt x="34" y="222"/>
                      </a:cubicBezTo>
                      <a:cubicBezTo>
                        <a:pt x="34" y="222"/>
                        <a:pt x="33" y="222"/>
                        <a:pt x="33" y="223"/>
                      </a:cubicBezTo>
                      <a:cubicBezTo>
                        <a:pt x="33" y="223"/>
                        <a:pt x="33" y="223"/>
                        <a:pt x="34" y="223"/>
                      </a:cubicBezTo>
                      <a:cubicBezTo>
                        <a:pt x="34" y="223"/>
                        <a:pt x="34" y="223"/>
                        <a:pt x="34" y="224"/>
                      </a:cubicBezTo>
                      <a:cubicBezTo>
                        <a:pt x="34" y="224"/>
                        <a:pt x="34" y="224"/>
                        <a:pt x="34" y="224"/>
                      </a:cubicBezTo>
                      <a:cubicBezTo>
                        <a:pt x="34" y="223"/>
                        <a:pt x="34" y="224"/>
                        <a:pt x="34" y="223"/>
                      </a:cubicBezTo>
                      <a:cubicBezTo>
                        <a:pt x="40" y="221"/>
                        <a:pt x="47" y="221"/>
                        <a:pt x="53" y="221"/>
                      </a:cubicBezTo>
                      <a:cubicBezTo>
                        <a:pt x="56" y="221"/>
                        <a:pt x="58" y="221"/>
                        <a:pt x="61" y="221"/>
                      </a:cubicBezTo>
                      <a:cubicBezTo>
                        <a:pt x="62" y="221"/>
                        <a:pt x="62" y="221"/>
                        <a:pt x="63" y="221"/>
                      </a:cubicBezTo>
                      <a:cubicBezTo>
                        <a:pt x="65" y="220"/>
                        <a:pt x="66" y="220"/>
                        <a:pt x="68" y="220"/>
                      </a:cubicBezTo>
                      <a:cubicBezTo>
                        <a:pt x="69" y="220"/>
                        <a:pt x="69" y="220"/>
                        <a:pt x="70" y="220"/>
                      </a:cubicBezTo>
                      <a:cubicBezTo>
                        <a:pt x="70" y="220"/>
                        <a:pt x="71" y="219"/>
                        <a:pt x="72" y="220"/>
                      </a:cubicBezTo>
                      <a:cubicBezTo>
                        <a:pt x="73" y="219"/>
                        <a:pt x="74" y="219"/>
                        <a:pt x="76" y="219"/>
                      </a:cubicBezTo>
                      <a:cubicBezTo>
                        <a:pt x="81" y="218"/>
                        <a:pt x="85" y="217"/>
                        <a:pt x="90" y="217"/>
                      </a:cubicBezTo>
                      <a:cubicBezTo>
                        <a:pt x="90" y="217"/>
                        <a:pt x="90" y="217"/>
                        <a:pt x="90" y="217"/>
                      </a:cubicBezTo>
                      <a:cubicBezTo>
                        <a:pt x="91" y="217"/>
                        <a:pt x="92" y="217"/>
                        <a:pt x="93" y="216"/>
                      </a:cubicBezTo>
                      <a:cubicBezTo>
                        <a:pt x="94" y="216"/>
                        <a:pt x="95" y="215"/>
                        <a:pt x="97" y="216"/>
                      </a:cubicBezTo>
                      <a:cubicBezTo>
                        <a:pt x="117" y="212"/>
                        <a:pt x="137" y="207"/>
                        <a:pt x="157" y="202"/>
                      </a:cubicBezTo>
                      <a:cubicBezTo>
                        <a:pt x="176" y="198"/>
                        <a:pt x="194" y="192"/>
                        <a:pt x="212" y="186"/>
                      </a:cubicBezTo>
                      <a:cubicBezTo>
                        <a:pt x="213" y="186"/>
                        <a:pt x="214" y="186"/>
                        <a:pt x="215" y="186"/>
                      </a:cubicBezTo>
                      <a:cubicBezTo>
                        <a:pt x="215" y="185"/>
                        <a:pt x="216" y="185"/>
                        <a:pt x="217" y="185"/>
                      </a:cubicBezTo>
                      <a:cubicBezTo>
                        <a:pt x="213" y="137"/>
                        <a:pt x="206" y="90"/>
                        <a:pt x="196" y="43"/>
                      </a:cubicBezTo>
                      <a:cubicBezTo>
                        <a:pt x="193" y="31"/>
                        <a:pt x="191" y="20"/>
                        <a:pt x="188" y="8"/>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1" name="Google Shape;151;p30"/>
                <p:cNvSpPr/>
                <p:nvPr/>
              </p:nvSpPr>
              <p:spPr>
                <a:xfrm>
                  <a:off x="8636000" y="1825625"/>
                  <a:ext cx="1930400" cy="1108075"/>
                </a:xfrm>
                <a:custGeom>
                  <a:rect b="b" l="l" r="r" t="t"/>
                  <a:pathLst>
                    <a:path extrusionOk="0" h="349" w="608">
                      <a:moveTo>
                        <a:pt x="441" y="270"/>
                      </a:moveTo>
                      <a:cubicBezTo>
                        <a:pt x="441" y="270"/>
                        <a:pt x="442" y="270"/>
                        <a:pt x="443" y="270"/>
                      </a:cubicBezTo>
                      <a:cubicBezTo>
                        <a:pt x="443" y="270"/>
                        <a:pt x="444" y="270"/>
                        <a:pt x="445" y="270"/>
                      </a:cubicBezTo>
                      <a:cubicBezTo>
                        <a:pt x="453" y="271"/>
                        <a:pt x="459" y="274"/>
                        <a:pt x="466" y="277"/>
                      </a:cubicBezTo>
                      <a:cubicBezTo>
                        <a:pt x="514" y="294"/>
                        <a:pt x="559" y="317"/>
                        <a:pt x="600" y="349"/>
                      </a:cubicBezTo>
                      <a:cubicBezTo>
                        <a:pt x="600" y="346"/>
                        <a:pt x="601" y="344"/>
                        <a:pt x="601" y="341"/>
                      </a:cubicBezTo>
                      <a:cubicBezTo>
                        <a:pt x="606" y="320"/>
                        <a:pt x="608" y="298"/>
                        <a:pt x="606" y="276"/>
                      </a:cubicBezTo>
                      <a:cubicBezTo>
                        <a:pt x="604" y="224"/>
                        <a:pt x="589" y="175"/>
                        <a:pt x="560" y="131"/>
                      </a:cubicBezTo>
                      <a:cubicBezTo>
                        <a:pt x="549" y="114"/>
                        <a:pt x="537" y="98"/>
                        <a:pt x="523" y="83"/>
                      </a:cubicBezTo>
                      <a:cubicBezTo>
                        <a:pt x="489" y="50"/>
                        <a:pt x="449" y="27"/>
                        <a:pt x="404" y="15"/>
                      </a:cubicBezTo>
                      <a:cubicBezTo>
                        <a:pt x="377" y="7"/>
                        <a:pt x="349" y="3"/>
                        <a:pt x="321" y="2"/>
                      </a:cubicBezTo>
                      <a:cubicBezTo>
                        <a:pt x="286" y="0"/>
                        <a:pt x="252" y="3"/>
                        <a:pt x="219" y="12"/>
                      </a:cubicBezTo>
                      <a:cubicBezTo>
                        <a:pt x="177" y="23"/>
                        <a:pt x="139" y="42"/>
                        <a:pt x="107" y="71"/>
                      </a:cubicBezTo>
                      <a:cubicBezTo>
                        <a:pt x="95" y="82"/>
                        <a:pt x="84" y="93"/>
                        <a:pt x="74" y="105"/>
                      </a:cubicBezTo>
                      <a:cubicBezTo>
                        <a:pt x="73" y="107"/>
                        <a:pt x="72" y="109"/>
                        <a:pt x="69" y="110"/>
                      </a:cubicBezTo>
                      <a:cubicBezTo>
                        <a:pt x="69" y="110"/>
                        <a:pt x="69" y="110"/>
                        <a:pt x="69" y="110"/>
                      </a:cubicBezTo>
                      <a:cubicBezTo>
                        <a:pt x="64" y="120"/>
                        <a:pt x="56" y="129"/>
                        <a:pt x="51" y="138"/>
                      </a:cubicBezTo>
                      <a:cubicBezTo>
                        <a:pt x="26" y="181"/>
                        <a:pt x="10" y="226"/>
                        <a:pt x="2" y="275"/>
                      </a:cubicBezTo>
                      <a:cubicBezTo>
                        <a:pt x="1" y="277"/>
                        <a:pt x="1" y="279"/>
                        <a:pt x="0" y="282"/>
                      </a:cubicBezTo>
                      <a:cubicBezTo>
                        <a:pt x="19" y="277"/>
                        <a:pt x="38" y="271"/>
                        <a:pt x="58" y="267"/>
                      </a:cubicBezTo>
                      <a:cubicBezTo>
                        <a:pt x="91" y="260"/>
                        <a:pt x="124" y="254"/>
                        <a:pt x="157" y="250"/>
                      </a:cubicBezTo>
                      <a:cubicBezTo>
                        <a:pt x="201" y="244"/>
                        <a:pt x="245" y="242"/>
                        <a:pt x="288" y="244"/>
                      </a:cubicBezTo>
                      <a:cubicBezTo>
                        <a:pt x="340" y="246"/>
                        <a:pt x="391" y="254"/>
                        <a:pt x="441" y="270"/>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2" name="Google Shape;152;p30"/>
                <p:cNvSpPr/>
                <p:nvPr/>
              </p:nvSpPr>
              <p:spPr>
                <a:xfrm>
                  <a:off x="7372350" y="1835150"/>
                  <a:ext cx="1108075" cy="1924050"/>
                </a:xfrm>
                <a:custGeom>
                  <a:rect b="b" l="l" r="r" t="t"/>
                  <a:pathLst>
                    <a:path extrusionOk="0" h="606" w="349">
                      <a:moveTo>
                        <a:pt x="121" y="544"/>
                      </a:moveTo>
                      <a:cubicBezTo>
                        <a:pt x="123" y="545"/>
                        <a:pt x="125" y="546"/>
                        <a:pt x="125" y="548"/>
                      </a:cubicBezTo>
                      <a:cubicBezTo>
                        <a:pt x="125" y="548"/>
                        <a:pt x="125" y="548"/>
                        <a:pt x="125" y="549"/>
                      </a:cubicBezTo>
                      <a:cubicBezTo>
                        <a:pt x="137" y="556"/>
                        <a:pt x="149" y="563"/>
                        <a:pt x="161" y="570"/>
                      </a:cubicBezTo>
                      <a:cubicBezTo>
                        <a:pt x="162" y="570"/>
                        <a:pt x="163" y="570"/>
                        <a:pt x="164" y="570"/>
                      </a:cubicBezTo>
                      <a:cubicBezTo>
                        <a:pt x="180" y="577"/>
                        <a:pt x="196" y="584"/>
                        <a:pt x="212" y="590"/>
                      </a:cubicBezTo>
                      <a:cubicBezTo>
                        <a:pt x="234" y="598"/>
                        <a:pt x="256" y="603"/>
                        <a:pt x="278" y="606"/>
                      </a:cubicBezTo>
                      <a:cubicBezTo>
                        <a:pt x="274" y="591"/>
                        <a:pt x="269" y="575"/>
                        <a:pt x="266" y="560"/>
                      </a:cubicBezTo>
                      <a:cubicBezTo>
                        <a:pt x="258" y="525"/>
                        <a:pt x="252" y="490"/>
                        <a:pt x="247" y="455"/>
                      </a:cubicBezTo>
                      <a:cubicBezTo>
                        <a:pt x="243" y="413"/>
                        <a:pt x="241" y="372"/>
                        <a:pt x="243" y="330"/>
                      </a:cubicBezTo>
                      <a:cubicBezTo>
                        <a:pt x="245" y="277"/>
                        <a:pt x="253" y="225"/>
                        <a:pt x="268" y="173"/>
                      </a:cubicBezTo>
                      <a:cubicBezTo>
                        <a:pt x="268" y="173"/>
                        <a:pt x="268" y="173"/>
                        <a:pt x="268" y="173"/>
                      </a:cubicBezTo>
                      <a:cubicBezTo>
                        <a:pt x="268" y="172"/>
                        <a:pt x="268" y="171"/>
                        <a:pt x="268" y="170"/>
                      </a:cubicBezTo>
                      <a:cubicBezTo>
                        <a:pt x="269" y="161"/>
                        <a:pt x="273" y="152"/>
                        <a:pt x="276" y="143"/>
                      </a:cubicBezTo>
                      <a:cubicBezTo>
                        <a:pt x="292" y="96"/>
                        <a:pt x="315" y="51"/>
                        <a:pt x="346" y="12"/>
                      </a:cubicBezTo>
                      <a:cubicBezTo>
                        <a:pt x="347" y="10"/>
                        <a:pt x="348" y="9"/>
                        <a:pt x="349" y="8"/>
                      </a:cubicBezTo>
                      <a:cubicBezTo>
                        <a:pt x="347" y="8"/>
                        <a:pt x="345" y="7"/>
                        <a:pt x="344" y="7"/>
                      </a:cubicBezTo>
                      <a:cubicBezTo>
                        <a:pt x="329" y="4"/>
                        <a:pt x="313" y="2"/>
                        <a:pt x="298" y="1"/>
                      </a:cubicBezTo>
                      <a:cubicBezTo>
                        <a:pt x="265" y="0"/>
                        <a:pt x="233" y="4"/>
                        <a:pt x="201" y="14"/>
                      </a:cubicBezTo>
                      <a:cubicBezTo>
                        <a:pt x="166" y="25"/>
                        <a:pt x="133" y="43"/>
                        <a:pt x="104" y="66"/>
                      </a:cubicBezTo>
                      <a:cubicBezTo>
                        <a:pt x="80" y="85"/>
                        <a:pt x="60" y="108"/>
                        <a:pt x="44" y="134"/>
                      </a:cubicBezTo>
                      <a:cubicBezTo>
                        <a:pt x="23" y="170"/>
                        <a:pt x="11" y="208"/>
                        <a:pt x="5" y="249"/>
                      </a:cubicBezTo>
                      <a:cubicBezTo>
                        <a:pt x="1" y="274"/>
                        <a:pt x="0" y="299"/>
                        <a:pt x="1" y="324"/>
                      </a:cubicBezTo>
                      <a:cubicBezTo>
                        <a:pt x="5" y="389"/>
                        <a:pt x="27" y="448"/>
                        <a:pt x="71" y="498"/>
                      </a:cubicBezTo>
                      <a:cubicBezTo>
                        <a:pt x="86" y="515"/>
                        <a:pt x="103" y="530"/>
                        <a:pt x="121" y="544"/>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3" name="Google Shape;153;p30"/>
                <p:cNvSpPr/>
                <p:nvPr/>
              </p:nvSpPr>
              <p:spPr>
                <a:xfrm>
                  <a:off x="9464675" y="3086100"/>
                  <a:ext cx="1108075" cy="1933575"/>
                </a:xfrm>
                <a:custGeom>
                  <a:rect b="b" l="l" r="r" t="t"/>
                  <a:pathLst>
                    <a:path extrusionOk="0" h="609" w="349">
                      <a:moveTo>
                        <a:pt x="324" y="185"/>
                      </a:moveTo>
                      <a:cubicBezTo>
                        <a:pt x="309" y="151"/>
                        <a:pt x="287" y="121"/>
                        <a:pt x="260" y="96"/>
                      </a:cubicBezTo>
                      <a:cubicBezTo>
                        <a:pt x="254" y="90"/>
                        <a:pt x="248" y="84"/>
                        <a:pt x="241" y="79"/>
                      </a:cubicBezTo>
                      <a:cubicBezTo>
                        <a:pt x="239" y="77"/>
                        <a:pt x="237" y="76"/>
                        <a:pt x="236" y="73"/>
                      </a:cubicBezTo>
                      <a:cubicBezTo>
                        <a:pt x="236" y="73"/>
                        <a:pt x="236" y="73"/>
                        <a:pt x="236" y="73"/>
                      </a:cubicBezTo>
                      <a:cubicBezTo>
                        <a:pt x="229" y="68"/>
                        <a:pt x="223" y="63"/>
                        <a:pt x="216" y="58"/>
                      </a:cubicBezTo>
                      <a:cubicBezTo>
                        <a:pt x="215" y="58"/>
                        <a:pt x="213" y="57"/>
                        <a:pt x="212" y="57"/>
                      </a:cubicBezTo>
                      <a:cubicBezTo>
                        <a:pt x="207" y="55"/>
                        <a:pt x="203" y="52"/>
                        <a:pt x="198" y="49"/>
                      </a:cubicBezTo>
                      <a:cubicBezTo>
                        <a:pt x="159" y="27"/>
                        <a:pt x="119" y="9"/>
                        <a:pt x="74" y="1"/>
                      </a:cubicBezTo>
                      <a:cubicBezTo>
                        <a:pt x="72" y="0"/>
                        <a:pt x="70" y="0"/>
                        <a:pt x="67" y="0"/>
                      </a:cubicBezTo>
                      <a:cubicBezTo>
                        <a:pt x="77" y="32"/>
                        <a:pt x="85" y="65"/>
                        <a:pt x="91" y="98"/>
                      </a:cubicBezTo>
                      <a:cubicBezTo>
                        <a:pt x="96" y="123"/>
                        <a:pt x="99" y="149"/>
                        <a:pt x="102" y="174"/>
                      </a:cubicBezTo>
                      <a:cubicBezTo>
                        <a:pt x="104" y="200"/>
                        <a:pt x="106" y="227"/>
                        <a:pt x="106" y="253"/>
                      </a:cubicBezTo>
                      <a:cubicBezTo>
                        <a:pt x="106" y="275"/>
                        <a:pt x="105" y="297"/>
                        <a:pt x="103" y="319"/>
                      </a:cubicBezTo>
                      <a:cubicBezTo>
                        <a:pt x="100" y="354"/>
                        <a:pt x="94" y="388"/>
                        <a:pt x="85" y="422"/>
                      </a:cubicBezTo>
                      <a:cubicBezTo>
                        <a:pt x="84" y="426"/>
                        <a:pt x="83" y="430"/>
                        <a:pt x="82" y="434"/>
                      </a:cubicBezTo>
                      <a:cubicBezTo>
                        <a:pt x="81" y="438"/>
                        <a:pt x="80" y="441"/>
                        <a:pt x="79" y="444"/>
                      </a:cubicBezTo>
                      <a:cubicBezTo>
                        <a:pt x="79" y="446"/>
                        <a:pt x="78" y="447"/>
                        <a:pt x="78" y="448"/>
                      </a:cubicBezTo>
                      <a:cubicBezTo>
                        <a:pt x="75" y="463"/>
                        <a:pt x="69" y="477"/>
                        <a:pt x="64" y="491"/>
                      </a:cubicBezTo>
                      <a:cubicBezTo>
                        <a:pt x="48" y="531"/>
                        <a:pt x="27" y="568"/>
                        <a:pt x="0" y="601"/>
                      </a:cubicBezTo>
                      <a:cubicBezTo>
                        <a:pt x="1" y="601"/>
                        <a:pt x="3" y="601"/>
                        <a:pt x="4" y="602"/>
                      </a:cubicBezTo>
                      <a:cubicBezTo>
                        <a:pt x="30" y="608"/>
                        <a:pt x="57" y="609"/>
                        <a:pt x="84" y="607"/>
                      </a:cubicBezTo>
                      <a:cubicBezTo>
                        <a:pt x="117" y="605"/>
                        <a:pt x="149" y="597"/>
                        <a:pt x="180" y="583"/>
                      </a:cubicBezTo>
                      <a:cubicBezTo>
                        <a:pt x="205" y="571"/>
                        <a:pt x="228" y="557"/>
                        <a:pt x="249" y="539"/>
                      </a:cubicBezTo>
                      <a:cubicBezTo>
                        <a:pt x="275" y="518"/>
                        <a:pt x="296" y="492"/>
                        <a:pt x="312" y="462"/>
                      </a:cubicBezTo>
                      <a:cubicBezTo>
                        <a:pt x="331" y="427"/>
                        <a:pt x="341" y="388"/>
                        <a:pt x="346" y="348"/>
                      </a:cubicBezTo>
                      <a:cubicBezTo>
                        <a:pt x="348" y="327"/>
                        <a:pt x="349" y="307"/>
                        <a:pt x="348" y="286"/>
                      </a:cubicBezTo>
                      <a:cubicBezTo>
                        <a:pt x="346" y="251"/>
                        <a:pt x="338" y="217"/>
                        <a:pt x="324" y="185"/>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154" name="Google Shape;154;p30"/>
                <p:cNvSpPr/>
                <p:nvPr/>
              </p:nvSpPr>
              <p:spPr>
                <a:xfrm>
                  <a:off x="-3175" y="-3175"/>
                  <a:ext cx="12192000" cy="6861175"/>
                </a:xfrm>
                <a:custGeom>
                  <a:rect b="b" l="l" r="r" t="t"/>
                  <a:pathLst>
                    <a:path extrusionOk="0" h="2161" w="3840">
                      <a:moveTo>
                        <a:pt x="0" y="0"/>
                      </a:moveTo>
                      <a:cubicBezTo>
                        <a:pt x="0" y="2161"/>
                        <a:pt x="0" y="2161"/>
                        <a:pt x="0" y="2161"/>
                      </a:cubicBezTo>
                      <a:cubicBezTo>
                        <a:pt x="3840" y="2161"/>
                        <a:pt x="3840" y="2161"/>
                        <a:pt x="3840" y="2161"/>
                      </a:cubicBezTo>
                      <a:cubicBezTo>
                        <a:pt x="3840" y="0"/>
                        <a:pt x="3840" y="0"/>
                        <a:pt x="3840" y="0"/>
                      </a:cubicBezTo>
                      <a:lnTo>
                        <a:pt x="0" y="0"/>
                      </a:lnTo>
                      <a:close/>
                      <a:moveTo>
                        <a:pt x="3729" y="1448"/>
                      </a:moveTo>
                      <a:cubicBezTo>
                        <a:pt x="3685" y="1482"/>
                        <a:pt x="3636" y="1492"/>
                        <a:pt x="3583" y="1479"/>
                      </a:cubicBezTo>
                      <a:cubicBezTo>
                        <a:pt x="3530" y="1466"/>
                        <a:pt x="3493" y="1433"/>
                        <a:pt x="3468" y="1383"/>
                      </a:cubicBezTo>
                      <a:cubicBezTo>
                        <a:pt x="3467" y="1389"/>
                        <a:pt x="3466" y="1393"/>
                        <a:pt x="3465" y="1398"/>
                      </a:cubicBezTo>
                      <a:cubicBezTo>
                        <a:pt x="3449" y="1461"/>
                        <a:pt x="3422" y="1519"/>
                        <a:pt x="3382" y="1570"/>
                      </a:cubicBezTo>
                      <a:cubicBezTo>
                        <a:pt x="3362" y="1595"/>
                        <a:pt x="3340" y="1618"/>
                        <a:pt x="3315" y="1638"/>
                      </a:cubicBezTo>
                      <a:cubicBezTo>
                        <a:pt x="3314" y="1638"/>
                        <a:pt x="3314" y="1639"/>
                        <a:pt x="3313" y="1639"/>
                      </a:cubicBezTo>
                      <a:cubicBezTo>
                        <a:pt x="3313" y="1639"/>
                        <a:pt x="3313" y="1639"/>
                        <a:pt x="3313" y="1639"/>
                      </a:cubicBezTo>
                      <a:cubicBezTo>
                        <a:pt x="3296" y="1653"/>
                        <a:pt x="3277" y="1665"/>
                        <a:pt x="3258" y="1676"/>
                      </a:cubicBezTo>
                      <a:cubicBezTo>
                        <a:pt x="3217" y="1700"/>
                        <a:pt x="3173" y="1717"/>
                        <a:pt x="3125" y="1725"/>
                      </a:cubicBezTo>
                      <a:cubicBezTo>
                        <a:pt x="3094" y="1731"/>
                        <a:pt x="3062" y="1732"/>
                        <a:pt x="3030" y="1730"/>
                      </a:cubicBezTo>
                      <a:cubicBezTo>
                        <a:pt x="2970" y="1726"/>
                        <a:pt x="2913" y="1709"/>
                        <a:pt x="2860" y="1681"/>
                      </a:cubicBezTo>
                      <a:cubicBezTo>
                        <a:pt x="2858" y="1681"/>
                        <a:pt x="2856" y="1679"/>
                        <a:pt x="2854" y="1678"/>
                      </a:cubicBezTo>
                      <a:cubicBezTo>
                        <a:pt x="2844" y="1684"/>
                        <a:pt x="2833" y="1689"/>
                        <a:pt x="2822" y="1693"/>
                      </a:cubicBezTo>
                      <a:cubicBezTo>
                        <a:pt x="2784" y="1710"/>
                        <a:pt x="2745" y="1721"/>
                        <a:pt x="2705" y="1727"/>
                      </a:cubicBezTo>
                      <a:cubicBezTo>
                        <a:pt x="2698" y="1728"/>
                        <a:pt x="2692" y="1729"/>
                        <a:pt x="2686" y="1730"/>
                      </a:cubicBezTo>
                      <a:cubicBezTo>
                        <a:pt x="2684" y="1730"/>
                        <a:pt x="2683" y="1730"/>
                        <a:pt x="2681" y="1732"/>
                      </a:cubicBezTo>
                      <a:cubicBezTo>
                        <a:pt x="2720" y="1756"/>
                        <a:pt x="2746" y="1791"/>
                        <a:pt x="2758" y="1836"/>
                      </a:cubicBezTo>
                      <a:cubicBezTo>
                        <a:pt x="2767" y="1871"/>
                        <a:pt x="2764" y="1905"/>
                        <a:pt x="2751" y="1939"/>
                      </a:cubicBezTo>
                      <a:cubicBezTo>
                        <a:pt x="2725" y="2007"/>
                        <a:pt x="2659" y="2050"/>
                        <a:pt x="2587" y="2047"/>
                      </a:cubicBezTo>
                      <a:cubicBezTo>
                        <a:pt x="2509" y="2044"/>
                        <a:pt x="2449" y="1991"/>
                        <a:pt x="2430" y="1924"/>
                      </a:cubicBezTo>
                      <a:cubicBezTo>
                        <a:pt x="2418" y="1884"/>
                        <a:pt x="2421" y="1844"/>
                        <a:pt x="2439" y="1806"/>
                      </a:cubicBezTo>
                      <a:cubicBezTo>
                        <a:pt x="2457" y="1767"/>
                        <a:pt x="2486" y="1740"/>
                        <a:pt x="2524" y="1722"/>
                      </a:cubicBezTo>
                      <a:cubicBezTo>
                        <a:pt x="2512" y="1719"/>
                        <a:pt x="2500" y="1716"/>
                        <a:pt x="2489" y="1712"/>
                      </a:cubicBezTo>
                      <a:cubicBezTo>
                        <a:pt x="2416" y="1691"/>
                        <a:pt x="2351" y="1654"/>
                        <a:pt x="2297" y="1599"/>
                      </a:cubicBezTo>
                      <a:cubicBezTo>
                        <a:pt x="2287" y="1589"/>
                        <a:pt x="2277" y="1579"/>
                        <a:pt x="2269" y="1567"/>
                      </a:cubicBezTo>
                      <a:cubicBezTo>
                        <a:pt x="2256" y="1551"/>
                        <a:pt x="2244" y="1533"/>
                        <a:pt x="2233" y="1515"/>
                      </a:cubicBezTo>
                      <a:cubicBezTo>
                        <a:pt x="2209" y="1474"/>
                        <a:pt x="2191" y="1430"/>
                        <a:pt x="2183" y="1382"/>
                      </a:cubicBezTo>
                      <a:cubicBezTo>
                        <a:pt x="2177" y="1353"/>
                        <a:pt x="2175" y="1323"/>
                        <a:pt x="2177" y="1293"/>
                      </a:cubicBezTo>
                      <a:cubicBezTo>
                        <a:pt x="2180" y="1229"/>
                        <a:pt x="2198" y="1168"/>
                        <a:pt x="2227" y="1111"/>
                      </a:cubicBezTo>
                      <a:cubicBezTo>
                        <a:pt x="2228" y="1110"/>
                        <a:pt x="2228" y="1109"/>
                        <a:pt x="2229" y="1108"/>
                      </a:cubicBezTo>
                      <a:cubicBezTo>
                        <a:pt x="2221" y="1090"/>
                        <a:pt x="2212" y="1073"/>
                        <a:pt x="2205" y="1055"/>
                      </a:cubicBezTo>
                      <a:cubicBezTo>
                        <a:pt x="2192" y="1019"/>
                        <a:pt x="2183" y="983"/>
                        <a:pt x="2178" y="946"/>
                      </a:cubicBezTo>
                      <a:cubicBezTo>
                        <a:pt x="2178" y="942"/>
                        <a:pt x="2177" y="938"/>
                        <a:pt x="2177" y="934"/>
                      </a:cubicBezTo>
                      <a:cubicBezTo>
                        <a:pt x="2174" y="935"/>
                        <a:pt x="2174" y="937"/>
                        <a:pt x="2173" y="938"/>
                      </a:cubicBezTo>
                      <a:cubicBezTo>
                        <a:pt x="2147" y="977"/>
                        <a:pt x="2111" y="1003"/>
                        <a:pt x="2065" y="1013"/>
                      </a:cubicBezTo>
                      <a:cubicBezTo>
                        <a:pt x="1972" y="1032"/>
                        <a:pt x="1885" y="973"/>
                        <a:pt x="1864" y="884"/>
                      </a:cubicBezTo>
                      <a:cubicBezTo>
                        <a:pt x="1863" y="880"/>
                        <a:pt x="1863" y="875"/>
                        <a:pt x="1862" y="871"/>
                      </a:cubicBezTo>
                      <a:cubicBezTo>
                        <a:pt x="1860" y="869"/>
                        <a:pt x="1861" y="867"/>
                        <a:pt x="1859" y="866"/>
                      </a:cubicBezTo>
                      <a:cubicBezTo>
                        <a:pt x="1859" y="864"/>
                        <a:pt x="1859" y="863"/>
                        <a:pt x="1859" y="862"/>
                      </a:cubicBezTo>
                      <a:cubicBezTo>
                        <a:pt x="1859" y="860"/>
                        <a:pt x="1859" y="859"/>
                        <a:pt x="1859" y="857"/>
                      </a:cubicBezTo>
                      <a:cubicBezTo>
                        <a:pt x="1859" y="851"/>
                        <a:pt x="1859" y="845"/>
                        <a:pt x="1859" y="840"/>
                      </a:cubicBezTo>
                      <a:cubicBezTo>
                        <a:pt x="1859" y="838"/>
                        <a:pt x="1859" y="835"/>
                        <a:pt x="1859" y="833"/>
                      </a:cubicBezTo>
                      <a:cubicBezTo>
                        <a:pt x="1859" y="832"/>
                        <a:pt x="1859" y="830"/>
                        <a:pt x="1859" y="828"/>
                      </a:cubicBezTo>
                      <a:cubicBezTo>
                        <a:pt x="1860" y="828"/>
                        <a:pt x="1860" y="828"/>
                        <a:pt x="1861" y="828"/>
                      </a:cubicBezTo>
                      <a:cubicBezTo>
                        <a:pt x="1860" y="827"/>
                        <a:pt x="1860" y="825"/>
                        <a:pt x="1862" y="823"/>
                      </a:cubicBezTo>
                      <a:cubicBezTo>
                        <a:pt x="1872" y="754"/>
                        <a:pt x="1921" y="699"/>
                        <a:pt x="1989" y="682"/>
                      </a:cubicBezTo>
                      <a:cubicBezTo>
                        <a:pt x="2066" y="662"/>
                        <a:pt x="2147" y="700"/>
                        <a:pt x="2182" y="771"/>
                      </a:cubicBezTo>
                      <a:cubicBezTo>
                        <a:pt x="2183" y="773"/>
                        <a:pt x="2184" y="775"/>
                        <a:pt x="2185" y="777"/>
                      </a:cubicBezTo>
                      <a:cubicBezTo>
                        <a:pt x="2187" y="775"/>
                        <a:pt x="2187" y="774"/>
                        <a:pt x="2187" y="772"/>
                      </a:cubicBezTo>
                      <a:cubicBezTo>
                        <a:pt x="2201" y="712"/>
                        <a:pt x="2225" y="656"/>
                        <a:pt x="2261" y="605"/>
                      </a:cubicBezTo>
                      <a:cubicBezTo>
                        <a:pt x="2282" y="576"/>
                        <a:pt x="2307" y="550"/>
                        <a:pt x="2335" y="527"/>
                      </a:cubicBezTo>
                      <a:cubicBezTo>
                        <a:pt x="2336" y="525"/>
                        <a:pt x="2338" y="524"/>
                        <a:pt x="2340" y="523"/>
                      </a:cubicBezTo>
                      <a:cubicBezTo>
                        <a:pt x="2348" y="516"/>
                        <a:pt x="2357" y="509"/>
                        <a:pt x="2367" y="503"/>
                      </a:cubicBezTo>
                      <a:cubicBezTo>
                        <a:pt x="2410" y="473"/>
                        <a:pt x="2458" y="451"/>
                        <a:pt x="2509" y="439"/>
                      </a:cubicBezTo>
                      <a:cubicBezTo>
                        <a:pt x="2548" y="430"/>
                        <a:pt x="2587" y="428"/>
                        <a:pt x="2626" y="431"/>
                      </a:cubicBezTo>
                      <a:cubicBezTo>
                        <a:pt x="2686" y="436"/>
                        <a:pt x="2743" y="453"/>
                        <a:pt x="2796" y="480"/>
                      </a:cubicBezTo>
                      <a:cubicBezTo>
                        <a:pt x="2797" y="481"/>
                        <a:pt x="2798" y="482"/>
                        <a:pt x="2799" y="482"/>
                      </a:cubicBezTo>
                      <a:cubicBezTo>
                        <a:pt x="2799" y="482"/>
                        <a:pt x="2799" y="482"/>
                        <a:pt x="2799" y="482"/>
                      </a:cubicBezTo>
                      <a:cubicBezTo>
                        <a:pt x="2799" y="482"/>
                        <a:pt x="2799" y="482"/>
                        <a:pt x="2799" y="482"/>
                      </a:cubicBezTo>
                      <a:cubicBezTo>
                        <a:pt x="2802" y="482"/>
                        <a:pt x="2803" y="481"/>
                        <a:pt x="2805" y="480"/>
                      </a:cubicBezTo>
                      <a:cubicBezTo>
                        <a:pt x="2851" y="457"/>
                        <a:pt x="2899" y="441"/>
                        <a:pt x="2949" y="433"/>
                      </a:cubicBezTo>
                      <a:cubicBezTo>
                        <a:pt x="2953" y="433"/>
                        <a:pt x="2957" y="432"/>
                        <a:pt x="2961" y="432"/>
                      </a:cubicBezTo>
                      <a:cubicBezTo>
                        <a:pt x="2965" y="431"/>
                        <a:pt x="2969" y="431"/>
                        <a:pt x="2974" y="429"/>
                      </a:cubicBezTo>
                      <a:cubicBezTo>
                        <a:pt x="2972" y="428"/>
                        <a:pt x="2970" y="427"/>
                        <a:pt x="2968" y="425"/>
                      </a:cubicBezTo>
                      <a:cubicBezTo>
                        <a:pt x="2925" y="397"/>
                        <a:pt x="2899" y="356"/>
                        <a:pt x="2893" y="305"/>
                      </a:cubicBezTo>
                      <a:cubicBezTo>
                        <a:pt x="2881" y="215"/>
                        <a:pt x="2941" y="133"/>
                        <a:pt x="3031" y="116"/>
                      </a:cubicBezTo>
                      <a:cubicBezTo>
                        <a:pt x="3034" y="116"/>
                        <a:pt x="3038" y="115"/>
                        <a:pt x="3041" y="115"/>
                      </a:cubicBezTo>
                      <a:cubicBezTo>
                        <a:pt x="3041" y="114"/>
                        <a:pt x="3041" y="114"/>
                        <a:pt x="3041" y="113"/>
                      </a:cubicBezTo>
                      <a:cubicBezTo>
                        <a:pt x="3043" y="113"/>
                        <a:pt x="3045" y="113"/>
                        <a:pt x="3046" y="113"/>
                      </a:cubicBezTo>
                      <a:cubicBezTo>
                        <a:pt x="3048" y="113"/>
                        <a:pt x="3050" y="113"/>
                        <a:pt x="3051" y="113"/>
                      </a:cubicBezTo>
                      <a:cubicBezTo>
                        <a:pt x="3057" y="113"/>
                        <a:pt x="3063" y="113"/>
                        <a:pt x="3069" y="113"/>
                      </a:cubicBezTo>
                      <a:cubicBezTo>
                        <a:pt x="3070" y="113"/>
                        <a:pt x="3072" y="113"/>
                        <a:pt x="3074" y="113"/>
                      </a:cubicBezTo>
                      <a:cubicBezTo>
                        <a:pt x="3074" y="113"/>
                        <a:pt x="3075" y="113"/>
                        <a:pt x="3076" y="113"/>
                      </a:cubicBezTo>
                      <a:cubicBezTo>
                        <a:pt x="3078" y="113"/>
                        <a:pt x="3079" y="113"/>
                        <a:pt x="3081" y="113"/>
                      </a:cubicBezTo>
                      <a:cubicBezTo>
                        <a:pt x="3081" y="114"/>
                        <a:pt x="3081" y="114"/>
                        <a:pt x="3081" y="115"/>
                      </a:cubicBezTo>
                      <a:cubicBezTo>
                        <a:pt x="3098" y="117"/>
                        <a:pt x="3114" y="121"/>
                        <a:pt x="3130" y="128"/>
                      </a:cubicBezTo>
                      <a:cubicBezTo>
                        <a:pt x="3185" y="154"/>
                        <a:pt x="3219" y="198"/>
                        <a:pt x="3229" y="259"/>
                      </a:cubicBezTo>
                      <a:cubicBezTo>
                        <a:pt x="3240" y="332"/>
                        <a:pt x="3202" y="403"/>
                        <a:pt x="3136" y="436"/>
                      </a:cubicBezTo>
                      <a:cubicBezTo>
                        <a:pt x="3134" y="437"/>
                        <a:pt x="3132" y="438"/>
                        <a:pt x="3129" y="439"/>
                      </a:cubicBezTo>
                      <a:cubicBezTo>
                        <a:pt x="3133" y="440"/>
                        <a:pt x="3135" y="441"/>
                        <a:pt x="3137" y="441"/>
                      </a:cubicBezTo>
                      <a:cubicBezTo>
                        <a:pt x="3206" y="457"/>
                        <a:pt x="3269" y="486"/>
                        <a:pt x="3324" y="531"/>
                      </a:cubicBezTo>
                      <a:cubicBezTo>
                        <a:pt x="3345" y="549"/>
                        <a:pt x="3365" y="569"/>
                        <a:pt x="3383" y="591"/>
                      </a:cubicBezTo>
                      <a:cubicBezTo>
                        <a:pt x="3384" y="592"/>
                        <a:pt x="3384" y="593"/>
                        <a:pt x="3385" y="594"/>
                      </a:cubicBezTo>
                      <a:cubicBezTo>
                        <a:pt x="3395" y="606"/>
                        <a:pt x="3404" y="619"/>
                        <a:pt x="3413" y="633"/>
                      </a:cubicBezTo>
                      <a:cubicBezTo>
                        <a:pt x="3440" y="676"/>
                        <a:pt x="3460" y="722"/>
                        <a:pt x="3470" y="772"/>
                      </a:cubicBezTo>
                      <a:cubicBezTo>
                        <a:pt x="3476" y="803"/>
                        <a:pt x="3479" y="833"/>
                        <a:pt x="3477" y="865"/>
                      </a:cubicBezTo>
                      <a:cubicBezTo>
                        <a:pt x="3475" y="931"/>
                        <a:pt x="3456" y="993"/>
                        <a:pt x="3426" y="1052"/>
                      </a:cubicBezTo>
                      <a:cubicBezTo>
                        <a:pt x="3425" y="1055"/>
                        <a:pt x="3426" y="1056"/>
                        <a:pt x="3427" y="1058"/>
                      </a:cubicBezTo>
                      <a:cubicBezTo>
                        <a:pt x="3445" y="1092"/>
                        <a:pt x="3457" y="1127"/>
                        <a:pt x="3466" y="1164"/>
                      </a:cubicBezTo>
                      <a:cubicBezTo>
                        <a:pt x="3471" y="1184"/>
                        <a:pt x="3475" y="1204"/>
                        <a:pt x="3477" y="1225"/>
                      </a:cubicBezTo>
                      <a:cubicBezTo>
                        <a:pt x="3477" y="1225"/>
                        <a:pt x="3477" y="1226"/>
                        <a:pt x="3478" y="1226"/>
                      </a:cubicBezTo>
                      <a:cubicBezTo>
                        <a:pt x="3516" y="1169"/>
                        <a:pt x="3570" y="1140"/>
                        <a:pt x="3639" y="1145"/>
                      </a:cubicBezTo>
                      <a:cubicBezTo>
                        <a:pt x="3684" y="1149"/>
                        <a:pt x="3722" y="1169"/>
                        <a:pt x="3752" y="1203"/>
                      </a:cubicBezTo>
                      <a:cubicBezTo>
                        <a:pt x="3816" y="1277"/>
                        <a:pt x="3805" y="1389"/>
                        <a:pt x="3729" y="1448"/>
                      </a:cubicBezTo>
                      <a:close/>
                    </a:path>
                  </a:pathLst>
                </a:custGeom>
                <a:solidFill>
                  <a:srgbClr val="0A1823"/>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grpSp>
          <p:pic>
            <p:nvPicPr>
              <p:cNvPr id="155" name="Google Shape;155;p30"/>
              <p:cNvPicPr preferRelativeResize="0"/>
              <p:nvPr/>
            </p:nvPicPr>
            <p:blipFill rotWithShape="1">
              <a:blip r:embed="rId3">
                <a:alphaModFix/>
              </a:blip>
              <a:srcRect b="0" l="0" r="0" t="0"/>
              <a:stretch/>
            </p:blipFill>
            <p:spPr>
              <a:xfrm>
                <a:off x="5902786" y="355109"/>
                <a:ext cx="6136815" cy="6284572"/>
              </a:xfrm>
              <a:prstGeom prst="rect">
                <a:avLst/>
              </a:prstGeom>
              <a:noFill/>
              <a:ln>
                <a:noFill/>
              </a:ln>
            </p:spPr>
          </p:pic>
        </p:grpSp>
        <p:pic>
          <p:nvPicPr>
            <p:cNvPr id="156" name="Google Shape;156;p30"/>
            <p:cNvPicPr preferRelativeResize="0"/>
            <p:nvPr/>
          </p:nvPicPr>
          <p:blipFill rotWithShape="1">
            <a:blip r:embed="rId4">
              <a:alphaModFix/>
            </a:blip>
            <a:srcRect b="0" l="0" r="0" t="0"/>
            <a:stretch/>
          </p:blipFill>
          <p:spPr>
            <a:xfrm>
              <a:off x="636403" y="1018229"/>
              <a:ext cx="3955695" cy="867286"/>
            </a:xfrm>
            <a:prstGeom prst="rect">
              <a:avLst/>
            </a:prstGeom>
            <a:noFill/>
            <a:ln>
              <a:noFill/>
            </a:ln>
          </p:spPr>
        </p:pic>
      </p:grpSp>
      <p:grpSp>
        <p:nvGrpSpPr>
          <p:cNvPr id="157" name="Google Shape;157;p30"/>
          <p:cNvGrpSpPr/>
          <p:nvPr/>
        </p:nvGrpSpPr>
        <p:grpSpPr>
          <a:xfrm>
            <a:off x="617548" y="3370741"/>
            <a:ext cx="640219" cy="121101"/>
            <a:chOff x="1280011" y="2770881"/>
            <a:chExt cx="640219" cy="121101"/>
          </a:xfrm>
        </p:grpSpPr>
        <p:sp>
          <p:nvSpPr>
            <p:cNvPr id="158" name="Google Shape;158;p30"/>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59" name="Google Shape;159;p30"/>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60" name="Google Shape;160;p30"/>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61" name="Google Shape;161;p30"/>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62" name="Google Shape;162;p30"/>
          <p:cNvSpPr txBox="1"/>
          <p:nvPr>
            <p:ph type="title"/>
          </p:nvPr>
        </p:nvSpPr>
        <p:spPr>
          <a:xfrm>
            <a:off x="466948" y="3598280"/>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boto"/>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txBox="1"/>
          <p:nvPr>
            <p:ph idx="1" type="body"/>
          </p:nvPr>
        </p:nvSpPr>
        <p:spPr>
          <a:xfrm>
            <a:off x="548571" y="4975655"/>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strike="noStrik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2">
  <p:cSld name="cover 12">
    <p:spTree>
      <p:nvGrpSpPr>
        <p:cNvPr id="164" name="Shape 164"/>
        <p:cNvGrpSpPr/>
        <p:nvPr/>
      </p:nvGrpSpPr>
      <p:grpSpPr>
        <a:xfrm>
          <a:off x="0" y="0"/>
          <a:ext cx="0" cy="0"/>
          <a:chOff x="0" y="0"/>
          <a:chExt cx="0" cy="0"/>
        </a:xfrm>
      </p:grpSpPr>
      <p:pic>
        <p:nvPicPr>
          <p:cNvPr id="165" name="Google Shape;165;p31"/>
          <p:cNvPicPr preferRelativeResize="0"/>
          <p:nvPr/>
        </p:nvPicPr>
        <p:blipFill rotWithShape="1">
          <a:blip r:embed="rId2">
            <a:alphaModFix/>
          </a:blip>
          <a:srcRect b="0" l="0" r="0" t="0"/>
          <a:stretch/>
        </p:blipFill>
        <p:spPr>
          <a:xfrm>
            <a:off x="1872342" y="0"/>
            <a:ext cx="10287000" cy="6858000"/>
          </a:xfrm>
          <a:prstGeom prst="rect">
            <a:avLst/>
          </a:prstGeom>
          <a:noFill/>
          <a:ln>
            <a:noFill/>
          </a:ln>
        </p:spPr>
      </p:pic>
      <p:grpSp>
        <p:nvGrpSpPr>
          <p:cNvPr id="166" name="Google Shape;166;p31"/>
          <p:cNvGrpSpPr/>
          <p:nvPr/>
        </p:nvGrpSpPr>
        <p:grpSpPr>
          <a:xfrm>
            <a:off x="0" y="411947"/>
            <a:ext cx="12192000" cy="6857999"/>
            <a:chOff x="0" y="1"/>
            <a:chExt cx="12192000" cy="6857999"/>
          </a:xfrm>
        </p:grpSpPr>
        <p:grpSp>
          <p:nvGrpSpPr>
            <p:cNvPr id="167" name="Google Shape;167;p31"/>
            <p:cNvGrpSpPr/>
            <p:nvPr/>
          </p:nvGrpSpPr>
          <p:grpSpPr>
            <a:xfrm>
              <a:off x="0" y="1"/>
              <a:ext cx="12192000" cy="6857999"/>
              <a:chOff x="0" y="1"/>
              <a:chExt cx="12192000" cy="6857999"/>
            </a:xfrm>
          </p:grpSpPr>
          <p:pic>
            <p:nvPicPr>
              <p:cNvPr id="168" name="Google Shape;168;p31"/>
              <p:cNvPicPr preferRelativeResize="0"/>
              <p:nvPr/>
            </p:nvPicPr>
            <p:blipFill rotWithShape="1">
              <a:blip r:embed="rId3">
                <a:alphaModFix/>
              </a:blip>
              <a:srcRect b="0" l="0" r="0" t="0"/>
              <a:stretch/>
            </p:blipFill>
            <p:spPr>
              <a:xfrm>
                <a:off x="5902786" y="355109"/>
                <a:ext cx="6136815" cy="6284572"/>
              </a:xfrm>
              <a:prstGeom prst="rect">
                <a:avLst/>
              </a:prstGeom>
              <a:noFill/>
              <a:ln>
                <a:noFill/>
              </a:ln>
            </p:spPr>
          </p:pic>
          <p:pic>
            <p:nvPicPr>
              <p:cNvPr id="169" name="Google Shape;169;p31"/>
              <p:cNvPicPr preferRelativeResize="0"/>
              <p:nvPr/>
            </p:nvPicPr>
            <p:blipFill rotWithShape="1">
              <a:blip r:embed="rId4">
                <a:alphaModFix/>
              </a:blip>
              <a:srcRect b="0" l="0" r="0" t="0"/>
              <a:stretch/>
            </p:blipFill>
            <p:spPr>
              <a:xfrm>
                <a:off x="0" y="1"/>
                <a:ext cx="12192000" cy="6857999"/>
              </a:xfrm>
              <a:prstGeom prst="rect">
                <a:avLst/>
              </a:prstGeom>
              <a:noFill/>
              <a:ln>
                <a:noFill/>
              </a:ln>
            </p:spPr>
          </p:pic>
        </p:grpSp>
        <p:pic>
          <p:nvPicPr>
            <p:cNvPr id="170" name="Google Shape;170;p31"/>
            <p:cNvPicPr preferRelativeResize="0"/>
            <p:nvPr/>
          </p:nvPicPr>
          <p:blipFill rotWithShape="1">
            <a:blip r:embed="rId5">
              <a:alphaModFix/>
            </a:blip>
            <a:srcRect b="0" l="0" r="0" t="0"/>
            <a:stretch/>
          </p:blipFill>
          <p:spPr>
            <a:xfrm>
              <a:off x="627596" y="1037526"/>
              <a:ext cx="3964502" cy="849117"/>
            </a:xfrm>
            <a:prstGeom prst="rect">
              <a:avLst/>
            </a:prstGeom>
            <a:noFill/>
            <a:ln>
              <a:noFill/>
            </a:ln>
          </p:spPr>
        </p:pic>
      </p:grpSp>
      <p:grpSp>
        <p:nvGrpSpPr>
          <p:cNvPr id="171" name="Google Shape;171;p31"/>
          <p:cNvGrpSpPr/>
          <p:nvPr/>
        </p:nvGrpSpPr>
        <p:grpSpPr>
          <a:xfrm>
            <a:off x="617548" y="3370741"/>
            <a:ext cx="640219" cy="121101"/>
            <a:chOff x="1280011" y="2770881"/>
            <a:chExt cx="640219" cy="121101"/>
          </a:xfrm>
        </p:grpSpPr>
        <p:sp>
          <p:nvSpPr>
            <p:cNvPr id="172" name="Google Shape;172;p31"/>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73" name="Google Shape;173;p31"/>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74" name="Google Shape;174;p31"/>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75" name="Google Shape;175;p31"/>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76" name="Google Shape;176;p31"/>
          <p:cNvSpPr txBox="1"/>
          <p:nvPr>
            <p:ph type="title"/>
          </p:nvPr>
        </p:nvSpPr>
        <p:spPr>
          <a:xfrm>
            <a:off x="466948" y="3598280"/>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400"/>
              <a:buFont typeface="Roboto"/>
              <a:buNone/>
              <a:defRPr sz="4400">
                <a:solidFill>
                  <a:srgbClr val="2A52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1"/>
          <p:cNvSpPr txBox="1"/>
          <p:nvPr>
            <p:ph idx="1" type="body"/>
          </p:nvPr>
        </p:nvSpPr>
        <p:spPr>
          <a:xfrm>
            <a:off x="548571" y="4975655"/>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E151C"/>
              </a:buClr>
              <a:buSzPts val="1600"/>
              <a:buNone/>
              <a:defRPr b="1" sz="1600" strike="noStrike">
                <a:solidFill>
                  <a:srgbClr val="7E151C"/>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3">
  <p:cSld name="Cover 13">
    <p:spTree>
      <p:nvGrpSpPr>
        <p:cNvPr id="178" name="Shape 178"/>
        <p:cNvGrpSpPr/>
        <p:nvPr/>
      </p:nvGrpSpPr>
      <p:grpSpPr>
        <a:xfrm>
          <a:off x="0" y="0"/>
          <a:ext cx="0" cy="0"/>
          <a:chOff x="0" y="0"/>
          <a:chExt cx="0" cy="0"/>
        </a:xfrm>
      </p:grpSpPr>
      <p:pic>
        <p:nvPicPr>
          <p:cNvPr id="179" name="Google Shape;179;p32"/>
          <p:cNvPicPr preferRelativeResize="0"/>
          <p:nvPr/>
        </p:nvPicPr>
        <p:blipFill rotWithShape="1">
          <a:blip r:embed="rId2">
            <a:alphaModFix/>
          </a:blip>
          <a:srcRect b="44305" l="1" r="19388" t="0"/>
          <a:stretch/>
        </p:blipFill>
        <p:spPr>
          <a:xfrm>
            <a:off x="6189785" y="1045592"/>
            <a:ext cx="6002215" cy="5812408"/>
          </a:xfrm>
          <a:prstGeom prst="rect">
            <a:avLst/>
          </a:prstGeom>
          <a:noFill/>
          <a:ln>
            <a:noFill/>
          </a:ln>
        </p:spPr>
      </p:pic>
      <p:pic>
        <p:nvPicPr>
          <p:cNvPr id="180" name="Google Shape;180;p32"/>
          <p:cNvPicPr preferRelativeResize="0"/>
          <p:nvPr/>
        </p:nvPicPr>
        <p:blipFill rotWithShape="1">
          <a:blip r:embed="rId3">
            <a:alphaModFix/>
          </a:blip>
          <a:srcRect b="0" l="0" r="0" t="0"/>
          <a:stretch/>
        </p:blipFill>
        <p:spPr>
          <a:xfrm>
            <a:off x="627596" y="1037526"/>
            <a:ext cx="3964502" cy="849117"/>
          </a:xfrm>
          <a:prstGeom prst="rect">
            <a:avLst/>
          </a:prstGeom>
          <a:noFill/>
          <a:ln>
            <a:noFill/>
          </a:ln>
        </p:spPr>
      </p:pic>
      <p:grpSp>
        <p:nvGrpSpPr>
          <p:cNvPr id="181" name="Google Shape;181;p32"/>
          <p:cNvGrpSpPr/>
          <p:nvPr/>
        </p:nvGrpSpPr>
        <p:grpSpPr>
          <a:xfrm>
            <a:off x="617548" y="3370741"/>
            <a:ext cx="640219" cy="121101"/>
            <a:chOff x="1280011" y="2770881"/>
            <a:chExt cx="640219" cy="121101"/>
          </a:xfrm>
        </p:grpSpPr>
        <p:sp>
          <p:nvSpPr>
            <p:cNvPr id="182" name="Google Shape;182;p32"/>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83" name="Google Shape;183;p32"/>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84" name="Google Shape;184;p32"/>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85" name="Google Shape;185;p32"/>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86" name="Google Shape;186;p32"/>
          <p:cNvSpPr txBox="1"/>
          <p:nvPr>
            <p:ph type="title"/>
          </p:nvPr>
        </p:nvSpPr>
        <p:spPr>
          <a:xfrm>
            <a:off x="466948" y="3598280"/>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400"/>
              <a:buFont typeface="Roboto"/>
              <a:buNone/>
              <a:defRPr sz="4400">
                <a:solidFill>
                  <a:srgbClr val="2A52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2"/>
          <p:cNvSpPr txBox="1"/>
          <p:nvPr>
            <p:ph idx="1" type="body"/>
          </p:nvPr>
        </p:nvSpPr>
        <p:spPr>
          <a:xfrm>
            <a:off x="548571" y="4975655"/>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E151C"/>
              </a:buClr>
              <a:buSzPts val="1600"/>
              <a:buNone/>
              <a:defRPr b="1" sz="1600" strike="noStrike">
                <a:solidFill>
                  <a:srgbClr val="7E151C"/>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188" name="Shape 188"/>
        <p:cNvGrpSpPr/>
        <p:nvPr/>
      </p:nvGrpSpPr>
      <p:grpSpPr>
        <a:xfrm>
          <a:off x="0" y="0"/>
          <a:ext cx="0" cy="0"/>
          <a:chOff x="0" y="0"/>
          <a:chExt cx="0" cy="0"/>
        </a:xfrm>
      </p:grpSpPr>
      <p:sp>
        <p:nvSpPr>
          <p:cNvPr id="189" name="Google Shape;189;p33"/>
          <p:cNvSpPr/>
          <p:nvPr>
            <p:ph idx="2" type="pic"/>
          </p:nvPr>
        </p:nvSpPr>
        <p:spPr>
          <a:xfrm>
            <a:off x="3156857" y="0"/>
            <a:ext cx="3918857" cy="6858000"/>
          </a:xfrm>
          <a:prstGeom prst="rect">
            <a:avLst/>
          </a:prstGeom>
          <a:noFill/>
          <a:ln>
            <a:noFill/>
          </a:ln>
        </p:spPr>
      </p:sp>
      <p:sp>
        <p:nvSpPr>
          <p:cNvPr id="190" name="Google Shape;190;p33"/>
          <p:cNvSpPr/>
          <p:nvPr/>
        </p:nvSpPr>
        <p:spPr>
          <a:xfrm>
            <a:off x="0" y="0"/>
            <a:ext cx="3162300" cy="6858000"/>
          </a:xfrm>
          <a:prstGeom prst="rect">
            <a:avLst/>
          </a:prstGeom>
          <a:solidFill>
            <a:srgbClr val="287F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Arial"/>
              <a:ea typeface="Arial"/>
              <a:cs typeface="Arial"/>
              <a:sym typeface="Arial"/>
            </a:endParaRPr>
          </a:p>
        </p:txBody>
      </p:sp>
      <p:grpSp>
        <p:nvGrpSpPr>
          <p:cNvPr id="191" name="Google Shape;191;p33"/>
          <p:cNvGrpSpPr/>
          <p:nvPr/>
        </p:nvGrpSpPr>
        <p:grpSpPr>
          <a:xfrm>
            <a:off x="6952161" y="905207"/>
            <a:ext cx="600915" cy="567427"/>
            <a:chOff x="6952161" y="839891"/>
            <a:chExt cx="600915" cy="567427"/>
          </a:xfrm>
        </p:grpSpPr>
        <p:sp>
          <p:nvSpPr>
            <p:cNvPr id="192" name="Google Shape;192;p33"/>
            <p:cNvSpPr/>
            <p:nvPr/>
          </p:nvSpPr>
          <p:spPr>
            <a:xfrm rot="5400000">
              <a:off x="7008591" y="783463"/>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sp>
          <p:nvSpPr>
            <p:cNvPr id="193" name="Google Shape;193;p33"/>
            <p:cNvSpPr/>
            <p:nvPr/>
          </p:nvSpPr>
          <p:spPr>
            <a:xfrm rot="10800000">
              <a:off x="6952161" y="1325939"/>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grpSp>
          <p:nvGrpSpPr>
            <p:cNvPr id="194" name="Google Shape;194;p33"/>
            <p:cNvGrpSpPr/>
            <p:nvPr/>
          </p:nvGrpSpPr>
          <p:grpSpPr>
            <a:xfrm>
              <a:off x="7122245" y="950936"/>
              <a:ext cx="260749" cy="261950"/>
              <a:chOff x="9169400" y="6364288"/>
              <a:chExt cx="344488" cy="346075"/>
            </a:xfrm>
          </p:grpSpPr>
          <p:sp>
            <p:nvSpPr>
              <p:cNvPr id="195" name="Google Shape;195;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sp>
            <p:nvSpPr>
              <p:cNvPr id="196" name="Google Shape;196;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grpSp>
      </p:grpSp>
      <p:grpSp>
        <p:nvGrpSpPr>
          <p:cNvPr id="197" name="Google Shape;197;p33"/>
          <p:cNvGrpSpPr/>
          <p:nvPr/>
        </p:nvGrpSpPr>
        <p:grpSpPr>
          <a:xfrm>
            <a:off x="6952161" y="1805224"/>
            <a:ext cx="600915" cy="567427"/>
            <a:chOff x="6952161" y="1739908"/>
            <a:chExt cx="600915" cy="567427"/>
          </a:xfrm>
        </p:grpSpPr>
        <p:sp>
          <p:nvSpPr>
            <p:cNvPr id="198" name="Google Shape;198;p33"/>
            <p:cNvSpPr/>
            <p:nvPr/>
          </p:nvSpPr>
          <p:spPr>
            <a:xfrm rot="5400000">
              <a:off x="7008591" y="1683480"/>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sp>
          <p:nvSpPr>
            <p:cNvPr id="199" name="Google Shape;199;p33"/>
            <p:cNvSpPr/>
            <p:nvPr/>
          </p:nvSpPr>
          <p:spPr>
            <a:xfrm rot="10800000">
              <a:off x="6952161" y="2225956"/>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grpSp>
          <p:nvGrpSpPr>
            <p:cNvPr id="200" name="Google Shape;200;p33"/>
            <p:cNvGrpSpPr/>
            <p:nvPr/>
          </p:nvGrpSpPr>
          <p:grpSpPr>
            <a:xfrm>
              <a:off x="7122245" y="1850953"/>
              <a:ext cx="260749" cy="261950"/>
              <a:chOff x="9169400" y="6364288"/>
              <a:chExt cx="344488" cy="346075"/>
            </a:xfrm>
          </p:grpSpPr>
          <p:sp>
            <p:nvSpPr>
              <p:cNvPr id="201" name="Google Shape;201;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sp>
            <p:nvSpPr>
              <p:cNvPr id="202" name="Google Shape;202;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grpSp>
      </p:grpSp>
      <p:sp>
        <p:nvSpPr>
          <p:cNvPr id="203" name="Google Shape;203;p33"/>
          <p:cNvSpPr/>
          <p:nvPr/>
        </p:nvSpPr>
        <p:spPr>
          <a:xfrm rot="10800000">
            <a:off x="6952161" y="3191289"/>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grpSp>
        <p:nvGrpSpPr>
          <p:cNvPr id="204" name="Google Shape;204;p33"/>
          <p:cNvGrpSpPr/>
          <p:nvPr/>
        </p:nvGrpSpPr>
        <p:grpSpPr>
          <a:xfrm>
            <a:off x="6952163" y="2705241"/>
            <a:ext cx="600913" cy="488057"/>
            <a:chOff x="6952163" y="2639925"/>
            <a:chExt cx="600913" cy="488057"/>
          </a:xfrm>
        </p:grpSpPr>
        <p:sp>
          <p:nvSpPr>
            <p:cNvPr id="205" name="Google Shape;205;p33"/>
            <p:cNvSpPr/>
            <p:nvPr/>
          </p:nvSpPr>
          <p:spPr>
            <a:xfrm rot="5400000">
              <a:off x="7008591" y="2583497"/>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0" i="0" sz="1800" u="none" cap="none" strike="noStrike">
                <a:solidFill>
                  <a:srgbClr val="FFFFFF"/>
                </a:solidFill>
                <a:latin typeface="Roboto"/>
                <a:ea typeface="Roboto"/>
                <a:cs typeface="Roboto"/>
                <a:sym typeface="Roboto"/>
              </a:endParaRPr>
            </a:p>
          </p:txBody>
        </p:sp>
        <p:grpSp>
          <p:nvGrpSpPr>
            <p:cNvPr id="206" name="Google Shape;206;p33"/>
            <p:cNvGrpSpPr/>
            <p:nvPr/>
          </p:nvGrpSpPr>
          <p:grpSpPr>
            <a:xfrm>
              <a:off x="7122245" y="2750970"/>
              <a:ext cx="260749" cy="261950"/>
              <a:chOff x="9169400" y="6364288"/>
              <a:chExt cx="344488" cy="346075"/>
            </a:xfrm>
          </p:grpSpPr>
          <p:sp>
            <p:nvSpPr>
              <p:cNvPr id="207" name="Google Shape;207;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sp>
            <p:nvSpPr>
              <p:cNvPr id="208" name="Google Shape;208;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000000"/>
                  </a:solidFill>
                  <a:latin typeface="Roboto"/>
                  <a:ea typeface="Roboto"/>
                  <a:cs typeface="Roboto"/>
                  <a:sym typeface="Roboto"/>
                </a:endParaRPr>
              </a:p>
            </p:txBody>
          </p:sp>
        </p:grpSp>
      </p:grpSp>
      <p:grpSp>
        <p:nvGrpSpPr>
          <p:cNvPr id="209" name="Google Shape;209;p33"/>
          <p:cNvGrpSpPr/>
          <p:nvPr/>
        </p:nvGrpSpPr>
        <p:grpSpPr>
          <a:xfrm>
            <a:off x="6952161" y="3605258"/>
            <a:ext cx="600915" cy="567427"/>
            <a:chOff x="6952161" y="3539942"/>
            <a:chExt cx="600915" cy="567427"/>
          </a:xfrm>
        </p:grpSpPr>
        <p:sp>
          <p:nvSpPr>
            <p:cNvPr id="210" name="Google Shape;210;p33"/>
            <p:cNvSpPr/>
            <p:nvPr/>
          </p:nvSpPr>
          <p:spPr>
            <a:xfrm rot="5400000">
              <a:off x="7008591" y="3483514"/>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sp>
          <p:nvSpPr>
            <p:cNvPr id="211" name="Google Shape;211;p33"/>
            <p:cNvSpPr/>
            <p:nvPr/>
          </p:nvSpPr>
          <p:spPr>
            <a:xfrm rot="10800000">
              <a:off x="6952161" y="4025990"/>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grpSp>
          <p:nvGrpSpPr>
            <p:cNvPr id="212" name="Google Shape;212;p33"/>
            <p:cNvGrpSpPr/>
            <p:nvPr/>
          </p:nvGrpSpPr>
          <p:grpSpPr>
            <a:xfrm>
              <a:off x="7122245" y="3650987"/>
              <a:ext cx="260749" cy="261950"/>
              <a:chOff x="9169400" y="6364288"/>
              <a:chExt cx="344488" cy="346075"/>
            </a:xfrm>
          </p:grpSpPr>
          <p:sp>
            <p:nvSpPr>
              <p:cNvPr id="213" name="Google Shape;213;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sp>
            <p:nvSpPr>
              <p:cNvPr id="214" name="Google Shape;214;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grpSp>
      </p:grpSp>
      <p:grpSp>
        <p:nvGrpSpPr>
          <p:cNvPr id="215" name="Google Shape;215;p33"/>
          <p:cNvGrpSpPr/>
          <p:nvPr/>
        </p:nvGrpSpPr>
        <p:grpSpPr>
          <a:xfrm>
            <a:off x="6952161" y="4505275"/>
            <a:ext cx="600915" cy="567427"/>
            <a:chOff x="6952161" y="4439959"/>
            <a:chExt cx="600915" cy="567427"/>
          </a:xfrm>
        </p:grpSpPr>
        <p:sp>
          <p:nvSpPr>
            <p:cNvPr id="216" name="Google Shape;216;p33"/>
            <p:cNvSpPr/>
            <p:nvPr/>
          </p:nvSpPr>
          <p:spPr>
            <a:xfrm rot="5400000">
              <a:off x="7008591" y="4383531"/>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sp>
          <p:nvSpPr>
            <p:cNvPr id="217" name="Google Shape;217;p33"/>
            <p:cNvSpPr/>
            <p:nvPr/>
          </p:nvSpPr>
          <p:spPr>
            <a:xfrm rot="10800000">
              <a:off x="6952161" y="4926007"/>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grpSp>
          <p:nvGrpSpPr>
            <p:cNvPr id="218" name="Google Shape;218;p33"/>
            <p:cNvGrpSpPr/>
            <p:nvPr/>
          </p:nvGrpSpPr>
          <p:grpSpPr>
            <a:xfrm>
              <a:off x="7122245" y="4551004"/>
              <a:ext cx="260749" cy="261950"/>
              <a:chOff x="9169400" y="6364288"/>
              <a:chExt cx="344488" cy="346075"/>
            </a:xfrm>
          </p:grpSpPr>
          <p:sp>
            <p:nvSpPr>
              <p:cNvPr id="219" name="Google Shape;219;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sp>
            <p:nvSpPr>
              <p:cNvPr id="220" name="Google Shape;220;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grpSp>
      </p:grpSp>
      <p:grpSp>
        <p:nvGrpSpPr>
          <p:cNvPr id="221" name="Google Shape;221;p33"/>
          <p:cNvGrpSpPr/>
          <p:nvPr/>
        </p:nvGrpSpPr>
        <p:grpSpPr>
          <a:xfrm>
            <a:off x="6952161" y="5405291"/>
            <a:ext cx="600915" cy="567427"/>
            <a:chOff x="6952161" y="5339975"/>
            <a:chExt cx="600915" cy="567427"/>
          </a:xfrm>
        </p:grpSpPr>
        <p:sp>
          <p:nvSpPr>
            <p:cNvPr id="222" name="Google Shape;222;p33"/>
            <p:cNvSpPr/>
            <p:nvPr/>
          </p:nvSpPr>
          <p:spPr>
            <a:xfrm rot="5400000">
              <a:off x="7008591" y="5283547"/>
              <a:ext cx="488057" cy="600913"/>
            </a:xfrm>
            <a:prstGeom prst="round2SameRect">
              <a:avLst>
                <a:gd fmla="val 50000" name="adj1"/>
                <a:gd fmla="val 0" name="adj2"/>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sp>
          <p:nvSpPr>
            <p:cNvPr id="223" name="Google Shape;223;p33"/>
            <p:cNvSpPr/>
            <p:nvPr/>
          </p:nvSpPr>
          <p:spPr>
            <a:xfrm rot="10800000">
              <a:off x="6952161" y="5826023"/>
              <a:ext cx="124564" cy="81379"/>
            </a:xfrm>
            <a:prstGeom prst="rtTriangle">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boto"/>
                <a:buNone/>
              </a:pPr>
              <a:r>
                <a:t/>
              </a:r>
              <a:endParaRPr b="1" i="0" sz="1800" u="none" cap="none" strike="noStrike">
                <a:solidFill>
                  <a:srgbClr val="FFFFFF"/>
                </a:solidFill>
                <a:latin typeface="Roboto"/>
                <a:ea typeface="Roboto"/>
                <a:cs typeface="Roboto"/>
                <a:sym typeface="Roboto"/>
              </a:endParaRPr>
            </a:p>
          </p:txBody>
        </p:sp>
        <p:grpSp>
          <p:nvGrpSpPr>
            <p:cNvPr id="224" name="Google Shape;224;p33"/>
            <p:cNvGrpSpPr/>
            <p:nvPr/>
          </p:nvGrpSpPr>
          <p:grpSpPr>
            <a:xfrm>
              <a:off x="7122245" y="5451020"/>
              <a:ext cx="260749" cy="261950"/>
              <a:chOff x="9169400" y="6364288"/>
              <a:chExt cx="344488" cy="346075"/>
            </a:xfrm>
          </p:grpSpPr>
          <p:sp>
            <p:nvSpPr>
              <p:cNvPr id="225" name="Google Shape;225;p33"/>
              <p:cNvSpPr/>
              <p:nvPr/>
            </p:nvSpPr>
            <p:spPr>
              <a:xfrm>
                <a:off x="9169400" y="6364288"/>
                <a:ext cx="344488" cy="346075"/>
              </a:xfrm>
              <a:prstGeom prst="ellipse">
                <a:avLst/>
              </a:pr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sp>
            <p:nvSpPr>
              <p:cNvPr id="226" name="Google Shape;226;p33"/>
              <p:cNvSpPr/>
              <p:nvPr/>
            </p:nvSpPr>
            <p:spPr>
              <a:xfrm>
                <a:off x="9288463" y="6440488"/>
                <a:ext cx="128588" cy="195263"/>
              </a:xfrm>
              <a:custGeom>
                <a:rect b="b" l="l" r="r" t="t"/>
                <a:pathLst>
                  <a:path extrusionOk="0" h="123" w="81">
                    <a:moveTo>
                      <a:pt x="0" y="123"/>
                    </a:moveTo>
                    <a:lnTo>
                      <a:pt x="81" y="61"/>
                    </a:lnTo>
                    <a:lnTo>
                      <a:pt x="0" y="0"/>
                    </a:lnTo>
                  </a:path>
                </a:pathLst>
              </a:custGeom>
              <a:noFill/>
              <a:ln cap="rnd" cmpd="sng" w="142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Roboto"/>
                  <a:buNone/>
                </a:pPr>
                <a:r>
                  <a:t/>
                </a:r>
                <a:endParaRPr b="1" i="0" sz="1800" u="none" cap="none" strike="noStrike">
                  <a:solidFill>
                    <a:srgbClr val="000000"/>
                  </a:solidFill>
                  <a:latin typeface="Roboto"/>
                  <a:ea typeface="Roboto"/>
                  <a:cs typeface="Roboto"/>
                  <a:sym typeface="Roboto"/>
                </a:endParaRPr>
              </a:p>
            </p:txBody>
          </p:sp>
        </p:grpSp>
      </p:grpSp>
      <p:pic>
        <p:nvPicPr>
          <p:cNvPr id="227" name="Google Shape;227;p33"/>
          <p:cNvPicPr preferRelativeResize="0"/>
          <p:nvPr/>
        </p:nvPicPr>
        <p:blipFill rotWithShape="1">
          <a:blip r:embed="rId2">
            <a:alphaModFix/>
          </a:blip>
          <a:srcRect b="0" l="0" r="0" t="0"/>
          <a:stretch/>
        </p:blipFill>
        <p:spPr>
          <a:xfrm>
            <a:off x="408730" y="6161523"/>
            <a:ext cx="2028276" cy="444700"/>
          </a:xfrm>
          <a:prstGeom prst="rect">
            <a:avLst/>
          </a:prstGeom>
          <a:noFill/>
          <a:ln>
            <a:noFill/>
          </a:ln>
        </p:spPr>
      </p:pic>
      <p:grpSp>
        <p:nvGrpSpPr>
          <p:cNvPr id="228" name="Google Shape;228;p33"/>
          <p:cNvGrpSpPr/>
          <p:nvPr/>
        </p:nvGrpSpPr>
        <p:grpSpPr>
          <a:xfrm>
            <a:off x="617548" y="2924425"/>
            <a:ext cx="640219" cy="121101"/>
            <a:chOff x="1280011" y="2770881"/>
            <a:chExt cx="640219" cy="121101"/>
          </a:xfrm>
        </p:grpSpPr>
        <p:sp>
          <p:nvSpPr>
            <p:cNvPr id="229" name="Google Shape;229;p33"/>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30" name="Google Shape;230;p33"/>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31" name="Google Shape;231;p33"/>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32" name="Google Shape;232;p33"/>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233" name="Google Shape;233;p33"/>
          <p:cNvSpPr txBox="1"/>
          <p:nvPr>
            <p:ph type="title"/>
          </p:nvPr>
        </p:nvSpPr>
        <p:spPr>
          <a:xfrm>
            <a:off x="460868" y="3146000"/>
            <a:ext cx="2375150" cy="17018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3"/>
          <p:cNvSpPr txBox="1"/>
          <p:nvPr>
            <p:ph idx="1" type="body"/>
          </p:nvPr>
        </p:nvSpPr>
        <p:spPr>
          <a:xfrm>
            <a:off x="7795565" y="97591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33"/>
          <p:cNvSpPr txBox="1"/>
          <p:nvPr>
            <p:ph idx="3" type="body"/>
          </p:nvPr>
        </p:nvSpPr>
        <p:spPr>
          <a:xfrm>
            <a:off x="7795565" y="1897560"/>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33"/>
          <p:cNvSpPr txBox="1"/>
          <p:nvPr>
            <p:ph idx="4" type="body"/>
          </p:nvPr>
        </p:nvSpPr>
        <p:spPr>
          <a:xfrm>
            <a:off x="7795564" y="2775953"/>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33"/>
          <p:cNvSpPr txBox="1"/>
          <p:nvPr>
            <p:ph idx="5" type="body"/>
          </p:nvPr>
        </p:nvSpPr>
        <p:spPr>
          <a:xfrm>
            <a:off x="7795564" y="3675970"/>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33"/>
          <p:cNvSpPr txBox="1"/>
          <p:nvPr>
            <p:ph idx="6" type="body"/>
          </p:nvPr>
        </p:nvSpPr>
        <p:spPr>
          <a:xfrm>
            <a:off x="7795564" y="4575987"/>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33"/>
          <p:cNvSpPr txBox="1"/>
          <p:nvPr>
            <p:ph idx="7" type="body"/>
          </p:nvPr>
        </p:nvSpPr>
        <p:spPr>
          <a:xfrm>
            <a:off x="7795564" y="5476004"/>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ayout">
  <p:cSld name="Image Layout">
    <p:spTree>
      <p:nvGrpSpPr>
        <p:cNvPr id="240" name="Shape 240"/>
        <p:cNvGrpSpPr/>
        <p:nvPr/>
      </p:nvGrpSpPr>
      <p:grpSpPr>
        <a:xfrm>
          <a:off x="0" y="0"/>
          <a:ext cx="0" cy="0"/>
          <a:chOff x="0" y="0"/>
          <a:chExt cx="0" cy="0"/>
        </a:xfrm>
      </p:grpSpPr>
      <p:sp>
        <p:nvSpPr>
          <p:cNvPr id="241" name="Google Shape;241;p34"/>
          <p:cNvSpPr/>
          <p:nvPr>
            <p:ph idx="2" type="pic"/>
          </p:nvPr>
        </p:nvSpPr>
        <p:spPr>
          <a:xfrm>
            <a:off x="0" y="0"/>
            <a:ext cx="12191998" cy="5038907"/>
          </a:xfrm>
          <a:prstGeom prst="rect">
            <a:avLst/>
          </a:prstGeom>
          <a:noFill/>
          <a:ln>
            <a:noFill/>
          </a:ln>
        </p:spPr>
      </p:sp>
      <p:grpSp>
        <p:nvGrpSpPr>
          <p:cNvPr id="242" name="Google Shape;242;p34"/>
          <p:cNvGrpSpPr/>
          <p:nvPr/>
        </p:nvGrpSpPr>
        <p:grpSpPr>
          <a:xfrm rot="-5400000">
            <a:off x="6046015" y="-1007112"/>
            <a:ext cx="99962" cy="12192006"/>
            <a:chOff x="11481080" y="-26097"/>
            <a:chExt cx="356877" cy="8061920"/>
          </a:xfrm>
        </p:grpSpPr>
        <p:sp>
          <p:nvSpPr>
            <p:cNvPr id="243" name="Google Shape;243;p34"/>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44" name="Google Shape;244;p34"/>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45" name="Google Shape;245;p34"/>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46" name="Google Shape;246;p34"/>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247" name="Google Shape;247;p34"/>
          <p:cNvSpPr/>
          <p:nvPr/>
        </p:nvSpPr>
        <p:spPr>
          <a:xfrm flipH="1">
            <a:off x="4231539" y="5410690"/>
            <a:ext cx="45719" cy="1117600"/>
          </a:xfrm>
          <a:prstGeom prst="rect">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48" name="Google Shape;248;p34"/>
          <p:cNvSpPr txBox="1"/>
          <p:nvPr>
            <p:ph type="title"/>
          </p:nvPr>
        </p:nvSpPr>
        <p:spPr>
          <a:xfrm>
            <a:off x="175403" y="5476024"/>
            <a:ext cx="3815699" cy="111850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4"/>
          <p:cNvSpPr txBox="1"/>
          <p:nvPr>
            <p:ph idx="1" type="body"/>
          </p:nvPr>
        </p:nvSpPr>
        <p:spPr>
          <a:xfrm>
            <a:off x="4517695" y="5702883"/>
            <a:ext cx="7304191"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200"/>
              <a:buNone/>
              <a:defRPr b="0" sz="12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2">
  <p:cSld name="Title layout 2">
    <p:spTree>
      <p:nvGrpSpPr>
        <p:cNvPr id="250" name="Shape 250"/>
        <p:cNvGrpSpPr/>
        <p:nvPr/>
      </p:nvGrpSpPr>
      <p:grpSpPr>
        <a:xfrm>
          <a:off x="0" y="0"/>
          <a:ext cx="0" cy="0"/>
          <a:chOff x="0" y="0"/>
          <a:chExt cx="0" cy="0"/>
        </a:xfrm>
      </p:grpSpPr>
      <p:sp>
        <p:nvSpPr>
          <p:cNvPr id="251" name="Google Shape;251;p35"/>
          <p:cNvSpPr txBox="1"/>
          <p:nvPr>
            <p:ph type="title"/>
          </p:nvPr>
        </p:nvSpPr>
        <p:spPr>
          <a:xfrm>
            <a:off x="404812" y="407855"/>
            <a:ext cx="9334933" cy="66822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35"/>
          <p:cNvSpPr txBox="1"/>
          <p:nvPr>
            <p:ph idx="1" type="body"/>
          </p:nvPr>
        </p:nvSpPr>
        <p:spPr>
          <a:xfrm>
            <a:off x="404813" y="1640792"/>
            <a:ext cx="11501438" cy="45314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35"/>
          <p:cNvSpPr txBox="1"/>
          <p:nvPr>
            <p:ph idx="2" type="body"/>
          </p:nvPr>
        </p:nvSpPr>
        <p:spPr>
          <a:xfrm>
            <a:off x="402178" y="1096999"/>
            <a:ext cx="9337567"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35"/>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5"/>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35"/>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257" name="Google Shape;257;p35"/>
          <p:cNvGrpSpPr/>
          <p:nvPr/>
        </p:nvGrpSpPr>
        <p:grpSpPr>
          <a:xfrm rot="-5400000">
            <a:off x="6046015" y="712017"/>
            <a:ext cx="99962" cy="12192006"/>
            <a:chOff x="11481080" y="-26097"/>
            <a:chExt cx="356877" cy="8061920"/>
          </a:xfrm>
        </p:grpSpPr>
        <p:sp>
          <p:nvSpPr>
            <p:cNvPr id="258" name="Google Shape;258;p35"/>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59" name="Google Shape;259;p35"/>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60" name="Google Shape;260;p35"/>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61" name="Google Shape;261;p35"/>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262" name="Google Shape;262;p35"/>
          <p:cNvGrpSpPr/>
          <p:nvPr/>
        </p:nvGrpSpPr>
        <p:grpSpPr>
          <a:xfrm>
            <a:off x="630462" y="288751"/>
            <a:ext cx="640219" cy="121101"/>
            <a:chOff x="1280011" y="2770881"/>
            <a:chExt cx="640219" cy="121101"/>
          </a:xfrm>
        </p:grpSpPr>
        <p:sp>
          <p:nvSpPr>
            <p:cNvPr id="263" name="Google Shape;263;p35"/>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64" name="Google Shape;264;p35"/>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65" name="Google Shape;265;p35"/>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66" name="Google Shape;266;p35"/>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rison layout">
  <p:cSld name="comparrison layout">
    <p:spTree>
      <p:nvGrpSpPr>
        <p:cNvPr id="267" name="Shape 267"/>
        <p:cNvGrpSpPr/>
        <p:nvPr/>
      </p:nvGrpSpPr>
      <p:grpSpPr>
        <a:xfrm>
          <a:off x="0" y="0"/>
          <a:ext cx="0" cy="0"/>
          <a:chOff x="0" y="0"/>
          <a:chExt cx="0" cy="0"/>
        </a:xfrm>
      </p:grpSpPr>
      <p:sp>
        <p:nvSpPr>
          <p:cNvPr id="268" name="Google Shape;268;p36"/>
          <p:cNvSpPr txBox="1"/>
          <p:nvPr>
            <p:ph type="title"/>
          </p:nvPr>
        </p:nvSpPr>
        <p:spPr>
          <a:xfrm>
            <a:off x="481726" y="416401"/>
            <a:ext cx="9334933" cy="66822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6"/>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6"/>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36"/>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272" name="Google Shape;272;p36"/>
          <p:cNvGrpSpPr/>
          <p:nvPr/>
        </p:nvGrpSpPr>
        <p:grpSpPr>
          <a:xfrm rot="-5400000">
            <a:off x="6046015" y="712017"/>
            <a:ext cx="99962" cy="12192006"/>
            <a:chOff x="11481080" y="-26097"/>
            <a:chExt cx="356877" cy="8061920"/>
          </a:xfrm>
        </p:grpSpPr>
        <p:sp>
          <p:nvSpPr>
            <p:cNvPr id="273" name="Google Shape;273;p36"/>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74" name="Google Shape;274;p36"/>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75" name="Google Shape;275;p36"/>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76" name="Google Shape;276;p36"/>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277" name="Google Shape;277;p36"/>
          <p:cNvGrpSpPr/>
          <p:nvPr/>
        </p:nvGrpSpPr>
        <p:grpSpPr>
          <a:xfrm>
            <a:off x="630462" y="288751"/>
            <a:ext cx="640219" cy="121101"/>
            <a:chOff x="1280011" y="2770881"/>
            <a:chExt cx="640219" cy="121101"/>
          </a:xfrm>
        </p:grpSpPr>
        <p:sp>
          <p:nvSpPr>
            <p:cNvPr id="278" name="Google Shape;278;p36"/>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79" name="Google Shape;279;p36"/>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80" name="Google Shape;280;p36"/>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81" name="Google Shape;281;p36"/>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282" name="Google Shape;282;p36"/>
          <p:cNvSpPr txBox="1"/>
          <p:nvPr>
            <p:ph idx="1" type="body"/>
          </p:nvPr>
        </p:nvSpPr>
        <p:spPr>
          <a:xfrm>
            <a:off x="751563" y="1451710"/>
            <a:ext cx="5294945" cy="4570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36"/>
          <p:cNvSpPr txBox="1"/>
          <p:nvPr>
            <p:ph idx="2" type="body"/>
          </p:nvPr>
        </p:nvSpPr>
        <p:spPr>
          <a:xfrm>
            <a:off x="6375752" y="1410381"/>
            <a:ext cx="5306497" cy="461166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284" name="Google Shape;284;p36"/>
          <p:cNvPicPr preferRelativeResize="0"/>
          <p:nvPr/>
        </p:nvPicPr>
        <p:blipFill rotWithShape="1">
          <a:blip r:embed="rId2">
            <a:alphaModFix/>
          </a:blip>
          <a:srcRect b="0" l="0" r="0" t="0"/>
          <a:stretch/>
        </p:blipFill>
        <p:spPr>
          <a:xfrm>
            <a:off x="9274831" y="240170"/>
            <a:ext cx="2486230" cy="48380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5">
  <p:cSld name="Title layout 5">
    <p:spTree>
      <p:nvGrpSpPr>
        <p:cNvPr id="285" name="Shape 285"/>
        <p:cNvGrpSpPr/>
        <p:nvPr/>
      </p:nvGrpSpPr>
      <p:grpSpPr>
        <a:xfrm>
          <a:off x="0" y="0"/>
          <a:ext cx="0" cy="0"/>
          <a:chOff x="0" y="0"/>
          <a:chExt cx="0" cy="0"/>
        </a:xfrm>
      </p:grpSpPr>
      <p:sp>
        <p:nvSpPr>
          <p:cNvPr id="286" name="Google Shape;286;p37"/>
          <p:cNvSpPr txBox="1"/>
          <p:nvPr>
            <p:ph type="title"/>
          </p:nvPr>
        </p:nvSpPr>
        <p:spPr>
          <a:xfrm>
            <a:off x="526904" y="409852"/>
            <a:ext cx="9210242" cy="766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7"/>
          <p:cNvSpPr txBox="1"/>
          <p:nvPr>
            <p:ph idx="1" type="body"/>
          </p:nvPr>
        </p:nvSpPr>
        <p:spPr>
          <a:xfrm>
            <a:off x="404813" y="1674976"/>
            <a:ext cx="5551487" cy="4497224"/>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3F3F3F"/>
              </a:buClr>
              <a:buSzPts val="1400"/>
              <a:buChar char="•"/>
              <a:defRPr sz="1400">
                <a:solidFill>
                  <a:srgbClr val="3F3F3F"/>
                </a:solidFill>
              </a:defRPr>
            </a:lvl1pPr>
            <a:lvl2pPr indent="-317500" lvl="1" marL="914400" algn="l">
              <a:lnSpc>
                <a:spcPct val="90000"/>
              </a:lnSpc>
              <a:spcBef>
                <a:spcPts val="500"/>
              </a:spcBef>
              <a:spcAft>
                <a:spcPts val="0"/>
              </a:spcAft>
              <a:buClr>
                <a:srgbClr val="3F3F3F"/>
              </a:buClr>
              <a:buSzPts val="1400"/>
              <a:buChar char="•"/>
              <a:defRPr sz="1400">
                <a:solidFill>
                  <a:srgbClr val="3F3F3F"/>
                </a:solidFill>
              </a:defRPr>
            </a:lvl2pPr>
            <a:lvl3pPr indent="-317500" lvl="2" marL="1371600" algn="l">
              <a:lnSpc>
                <a:spcPct val="90000"/>
              </a:lnSpc>
              <a:spcBef>
                <a:spcPts val="500"/>
              </a:spcBef>
              <a:spcAft>
                <a:spcPts val="0"/>
              </a:spcAft>
              <a:buClr>
                <a:srgbClr val="3F3F3F"/>
              </a:buClr>
              <a:buSzPts val="1400"/>
              <a:buChar char="•"/>
              <a:defRPr sz="1400">
                <a:solidFill>
                  <a:srgbClr val="3F3F3F"/>
                </a:solidFill>
              </a:defRPr>
            </a:lvl3pPr>
            <a:lvl4pPr indent="-317500" lvl="3" marL="1828800" algn="l">
              <a:lnSpc>
                <a:spcPct val="90000"/>
              </a:lnSpc>
              <a:spcBef>
                <a:spcPts val="500"/>
              </a:spcBef>
              <a:spcAft>
                <a:spcPts val="0"/>
              </a:spcAft>
              <a:buClr>
                <a:srgbClr val="3F3F3F"/>
              </a:buClr>
              <a:buSzPts val="1400"/>
              <a:buChar char="•"/>
              <a:defRPr sz="1400">
                <a:solidFill>
                  <a:srgbClr val="3F3F3F"/>
                </a:solidFill>
              </a:defRPr>
            </a:lvl4pPr>
            <a:lvl5pPr indent="-317500" lvl="4" marL="2286000" algn="l">
              <a:lnSpc>
                <a:spcPct val="90000"/>
              </a:lnSpc>
              <a:spcBef>
                <a:spcPts val="500"/>
              </a:spcBef>
              <a:spcAft>
                <a:spcPts val="0"/>
              </a:spcAft>
              <a:buClr>
                <a:srgbClr val="3F3F3F"/>
              </a:buClr>
              <a:buSzPts val="1400"/>
              <a:buChar char="•"/>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37"/>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37"/>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90" name="Google Shape;290;p37"/>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291" name="Google Shape;291;p37"/>
          <p:cNvGrpSpPr/>
          <p:nvPr/>
        </p:nvGrpSpPr>
        <p:grpSpPr>
          <a:xfrm rot="-5400000">
            <a:off x="6046015" y="712017"/>
            <a:ext cx="99962" cy="12192006"/>
            <a:chOff x="11481080" y="-26097"/>
            <a:chExt cx="356877" cy="8061920"/>
          </a:xfrm>
        </p:grpSpPr>
        <p:sp>
          <p:nvSpPr>
            <p:cNvPr id="292" name="Google Shape;292;p37"/>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93" name="Google Shape;293;p37"/>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94" name="Google Shape;294;p37"/>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295" name="Google Shape;295;p37"/>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296" name="Google Shape;296;p37"/>
          <p:cNvGrpSpPr/>
          <p:nvPr/>
        </p:nvGrpSpPr>
        <p:grpSpPr>
          <a:xfrm>
            <a:off x="6124254" y="1152595"/>
            <a:ext cx="5170715" cy="5239129"/>
            <a:chOff x="-1" y="0"/>
            <a:chExt cx="6768446" cy="6858000"/>
          </a:xfrm>
        </p:grpSpPr>
        <p:pic>
          <p:nvPicPr>
            <p:cNvPr id="297" name="Google Shape;297;p37"/>
            <p:cNvPicPr preferRelativeResize="0"/>
            <p:nvPr/>
          </p:nvPicPr>
          <p:blipFill rotWithShape="1">
            <a:blip r:embed="rId2">
              <a:alphaModFix/>
            </a:blip>
            <a:srcRect b="39154" l="9490" r="0" t="0"/>
            <a:stretch/>
          </p:blipFill>
          <p:spPr>
            <a:xfrm>
              <a:off x="490194" y="400113"/>
              <a:ext cx="6060380" cy="6057775"/>
            </a:xfrm>
            <a:prstGeom prst="rect">
              <a:avLst/>
            </a:prstGeom>
            <a:noFill/>
            <a:ln>
              <a:noFill/>
            </a:ln>
          </p:spPr>
        </p:pic>
        <p:sp>
          <p:nvSpPr>
            <p:cNvPr id="298" name="Google Shape;298;p37"/>
            <p:cNvSpPr/>
            <p:nvPr/>
          </p:nvSpPr>
          <p:spPr>
            <a:xfrm>
              <a:off x="-1" y="0"/>
              <a:ext cx="6768446" cy="6858000"/>
            </a:xfrm>
            <a:prstGeom prst="rect">
              <a:avLst/>
            </a:prstGeom>
            <a:solidFill>
              <a:schemeClr val="lt1">
                <a:alpha val="75294"/>
              </a:scheme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299" name="Google Shape;299;p37"/>
          <p:cNvGrpSpPr/>
          <p:nvPr/>
        </p:nvGrpSpPr>
        <p:grpSpPr>
          <a:xfrm>
            <a:off x="630462" y="288751"/>
            <a:ext cx="640219" cy="121101"/>
            <a:chOff x="1280011" y="2770881"/>
            <a:chExt cx="640219" cy="121101"/>
          </a:xfrm>
        </p:grpSpPr>
        <p:sp>
          <p:nvSpPr>
            <p:cNvPr id="300" name="Google Shape;300;p37"/>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01" name="Google Shape;301;p37"/>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02" name="Google Shape;302;p37"/>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03" name="Google Shape;303;p37"/>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04" name="Google Shape;304;p37"/>
          <p:cNvSpPr txBox="1"/>
          <p:nvPr>
            <p:ph idx="2" type="body"/>
          </p:nvPr>
        </p:nvSpPr>
        <p:spPr>
          <a:xfrm>
            <a:off x="526904" y="1096999"/>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305" name="Google Shape;305;p37"/>
          <p:cNvPicPr preferRelativeResize="0"/>
          <p:nvPr/>
        </p:nvPicPr>
        <p:blipFill rotWithShape="1">
          <a:blip r:embed="rId3">
            <a:alphaModFix/>
          </a:blip>
          <a:srcRect b="0" l="0" r="0" t="0"/>
          <a:stretch/>
        </p:blipFill>
        <p:spPr>
          <a:xfrm>
            <a:off x="9274831" y="240170"/>
            <a:ext cx="2486230" cy="4838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1">
  <p:cSld name="Title Layout 11">
    <p:spTree>
      <p:nvGrpSpPr>
        <p:cNvPr id="28" name="Shape 28"/>
        <p:cNvGrpSpPr/>
        <p:nvPr/>
      </p:nvGrpSpPr>
      <p:grpSpPr>
        <a:xfrm>
          <a:off x="0" y="0"/>
          <a:ext cx="0" cy="0"/>
          <a:chOff x="0" y="0"/>
          <a:chExt cx="0" cy="0"/>
        </a:xfrm>
      </p:grpSpPr>
      <p:sp>
        <p:nvSpPr>
          <p:cNvPr id="29" name="Google Shape;29;p18"/>
          <p:cNvSpPr txBox="1"/>
          <p:nvPr>
            <p:ph type="title"/>
          </p:nvPr>
        </p:nvSpPr>
        <p:spPr>
          <a:xfrm>
            <a:off x="461660" y="943406"/>
            <a:ext cx="11288380" cy="88455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2A5279"/>
              </a:buClr>
              <a:buSzPts val="4000"/>
              <a:buFont typeface="Roboto"/>
              <a:buNone/>
              <a:defRPr b="1" sz="4000">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 type="body"/>
          </p:nvPr>
        </p:nvSpPr>
        <p:spPr>
          <a:xfrm>
            <a:off x="837488" y="3109584"/>
            <a:ext cx="3392190" cy="284387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8"/>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18"/>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34" name="Google Shape;34;p18"/>
          <p:cNvGrpSpPr/>
          <p:nvPr/>
        </p:nvGrpSpPr>
        <p:grpSpPr>
          <a:xfrm rot="-5400000">
            <a:off x="6046015" y="712017"/>
            <a:ext cx="99962" cy="12192006"/>
            <a:chOff x="11481080" y="-26097"/>
            <a:chExt cx="356877" cy="8061920"/>
          </a:xfrm>
        </p:grpSpPr>
        <p:sp>
          <p:nvSpPr>
            <p:cNvPr id="35" name="Google Shape;35;p18"/>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6" name="Google Shape;36;p18"/>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7" name="Google Shape;37;p18"/>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8" name="Google Shape;38;p18"/>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9" name="Google Shape;39;p18"/>
          <p:cNvSpPr txBox="1"/>
          <p:nvPr>
            <p:ph idx="2" type="body"/>
          </p:nvPr>
        </p:nvSpPr>
        <p:spPr>
          <a:xfrm>
            <a:off x="461660" y="1995497"/>
            <a:ext cx="11288380" cy="9271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sz="1400">
                <a:solidFill>
                  <a:srgbClr val="3F3F3F"/>
                </a:solidFill>
              </a:defRPr>
            </a:lvl1pPr>
            <a:lvl2pPr indent="-228600" lvl="1" marL="914400" algn="ctr">
              <a:lnSpc>
                <a:spcPct val="90000"/>
              </a:lnSpc>
              <a:spcBef>
                <a:spcPts val="500"/>
              </a:spcBef>
              <a:spcAft>
                <a:spcPts val="0"/>
              </a:spcAft>
              <a:buClr>
                <a:srgbClr val="3F3F3F"/>
              </a:buClr>
              <a:buSzPts val="1400"/>
              <a:buNone/>
              <a:defRPr sz="1400">
                <a:solidFill>
                  <a:srgbClr val="3F3F3F"/>
                </a:solidFill>
              </a:defRPr>
            </a:lvl2pPr>
            <a:lvl3pPr indent="-228600" lvl="2" marL="1371600" algn="ctr">
              <a:lnSpc>
                <a:spcPct val="90000"/>
              </a:lnSpc>
              <a:spcBef>
                <a:spcPts val="500"/>
              </a:spcBef>
              <a:spcAft>
                <a:spcPts val="0"/>
              </a:spcAft>
              <a:buClr>
                <a:srgbClr val="3F3F3F"/>
              </a:buClr>
              <a:buSzPts val="1400"/>
              <a:buNone/>
              <a:defRPr sz="1400">
                <a:solidFill>
                  <a:srgbClr val="3F3F3F"/>
                </a:solidFill>
              </a:defRPr>
            </a:lvl3pPr>
            <a:lvl4pPr indent="-228600" lvl="3" marL="1828800" algn="ctr">
              <a:lnSpc>
                <a:spcPct val="90000"/>
              </a:lnSpc>
              <a:spcBef>
                <a:spcPts val="500"/>
              </a:spcBef>
              <a:spcAft>
                <a:spcPts val="0"/>
              </a:spcAft>
              <a:buClr>
                <a:srgbClr val="3F3F3F"/>
              </a:buClr>
              <a:buSzPts val="1400"/>
              <a:buNone/>
              <a:defRPr sz="1400">
                <a:solidFill>
                  <a:srgbClr val="3F3F3F"/>
                </a:solidFill>
              </a:defRPr>
            </a:lvl4pPr>
            <a:lvl5pPr indent="-228600" lvl="4" marL="2286000" algn="ctr">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4399905" y="3109584"/>
            <a:ext cx="3392190" cy="284387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4" type="body"/>
          </p:nvPr>
        </p:nvSpPr>
        <p:spPr>
          <a:xfrm>
            <a:off x="7962322" y="3109584"/>
            <a:ext cx="3392190" cy="284387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 name="Google Shape;42;p18"/>
          <p:cNvGrpSpPr/>
          <p:nvPr/>
        </p:nvGrpSpPr>
        <p:grpSpPr>
          <a:xfrm>
            <a:off x="5775891" y="822153"/>
            <a:ext cx="640219" cy="121101"/>
            <a:chOff x="1280011" y="2770881"/>
            <a:chExt cx="640219" cy="121101"/>
          </a:xfrm>
        </p:grpSpPr>
        <p:sp>
          <p:nvSpPr>
            <p:cNvPr id="43" name="Google Shape;43;p18"/>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4" name="Google Shape;44;p18"/>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 name="Google Shape;45;p18"/>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6" name="Google Shape;46;p18"/>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pic>
        <p:nvPicPr>
          <p:cNvPr descr="Logo&#10;&#10;Description automatically generated" id="47" name="Google Shape;47;p18"/>
          <p:cNvPicPr preferRelativeResize="0"/>
          <p:nvPr/>
        </p:nvPicPr>
        <p:blipFill rotWithShape="1">
          <a:blip r:embed="rId2">
            <a:alphaModFix/>
          </a:blip>
          <a:srcRect b="0" l="0" r="0" t="0"/>
          <a:stretch/>
        </p:blipFill>
        <p:spPr>
          <a:xfrm>
            <a:off x="8534403" y="123933"/>
            <a:ext cx="3227603" cy="5745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layout">
  <p:cSld name="Gallery layout">
    <p:spTree>
      <p:nvGrpSpPr>
        <p:cNvPr id="306" name="Shape 306"/>
        <p:cNvGrpSpPr/>
        <p:nvPr/>
      </p:nvGrpSpPr>
      <p:grpSpPr>
        <a:xfrm>
          <a:off x="0" y="0"/>
          <a:ext cx="0" cy="0"/>
          <a:chOff x="0" y="0"/>
          <a:chExt cx="0" cy="0"/>
        </a:xfrm>
      </p:grpSpPr>
      <p:sp>
        <p:nvSpPr>
          <p:cNvPr id="307" name="Google Shape;307;p38"/>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08" name="Google Shape;308;p38"/>
          <p:cNvSpPr txBox="1"/>
          <p:nvPr>
            <p:ph type="title"/>
          </p:nvPr>
        </p:nvSpPr>
        <p:spPr>
          <a:xfrm>
            <a:off x="529503" y="390764"/>
            <a:ext cx="9210242" cy="6357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38"/>
          <p:cNvSpPr/>
          <p:nvPr/>
        </p:nvSpPr>
        <p:spPr>
          <a:xfrm>
            <a:off x="4158648" y="3878391"/>
            <a:ext cx="3591849" cy="2397607"/>
          </a:xfrm>
          <a:prstGeom prst="roundRect">
            <a:avLst>
              <a:gd fmla="val 6692" name="adj"/>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10" name="Google Shape;310;p38"/>
          <p:cNvSpPr/>
          <p:nvPr>
            <p:ph idx="2" type="pic"/>
          </p:nvPr>
        </p:nvSpPr>
        <p:spPr>
          <a:xfrm>
            <a:off x="422925" y="1413426"/>
            <a:ext cx="3569427" cy="2370298"/>
          </a:xfrm>
          <a:prstGeom prst="rect">
            <a:avLst/>
          </a:prstGeom>
          <a:noFill/>
          <a:ln>
            <a:noFill/>
          </a:ln>
        </p:spPr>
      </p:sp>
      <p:sp>
        <p:nvSpPr>
          <p:cNvPr id="311" name="Google Shape;311;p38"/>
          <p:cNvSpPr/>
          <p:nvPr>
            <p:ph idx="3" type="pic"/>
          </p:nvPr>
        </p:nvSpPr>
        <p:spPr>
          <a:xfrm>
            <a:off x="404812" y="3884888"/>
            <a:ext cx="3569427" cy="2370298"/>
          </a:xfrm>
          <a:prstGeom prst="rect">
            <a:avLst/>
          </a:prstGeom>
          <a:noFill/>
          <a:ln>
            <a:noFill/>
          </a:ln>
        </p:spPr>
      </p:sp>
      <p:sp>
        <p:nvSpPr>
          <p:cNvPr id="312" name="Google Shape;312;p38"/>
          <p:cNvSpPr/>
          <p:nvPr>
            <p:ph idx="4" type="pic"/>
          </p:nvPr>
        </p:nvSpPr>
        <p:spPr>
          <a:xfrm>
            <a:off x="4169858" y="1413426"/>
            <a:ext cx="3569427" cy="2370298"/>
          </a:xfrm>
          <a:prstGeom prst="rect">
            <a:avLst/>
          </a:prstGeom>
          <a:noFill/>
          <a:ln>
            <a:noFill/>
          </a:ln>
        </p:spPr>
      </p:sp>
      <p:sp>
        <p:nvSpPr>
          <p:cNvPr id="313" name="Google Shape;313;p38"/>
          <p:cNvSpPr/>
          <p:nvPr>
            <p:ph idx="5" type="pic"/>
          </p:nvPr>
        </p:nvSpPr>
        <p:spPr>
          <a:xfrm>
            <a:off x="7892664" y="1413500"/>
            <a:ext cx="3821116" cy="4866385"/>
          </a:xfrm>
          <a:prstGeom prst="rect">
            <a:avLst/>
          </a:prstGeom>
          <a:noFill/>
          <a:ln>
            <a:noFill/>
          </a:ln>
        </p:spPr>
      </p:sp>
      <p:sp>
        <p:nvSpPr>
          <p:cNvPr id="314" name="Google Shape;314;p38"/>
          <p:cNvSpPr/>
          <p:nvPr/>
        </p:nvSpPr>
        <p:spPr>
          <a:xfrm>
            <a:off x="4322719" y="4008049"/>
            <a:ext cx="3263705" cy="2138289"/>
          </a:xfrm>
          <a:prstGeom prst="roundRect">
            <a:avLst>
              <a:gd fmla="val 7854" name="adj"/>
            </a:avLst>
          </a:prstGeom>
          <a:solidFill>
            <a:schemeClr val="lt1"/>
          </a:solidFill>
          <a:ln>
            <a:noFill/>
          </a:ln>
          <a:effectLst>
            <a:outerShdw blurRad="381000" rotWithShape="0" algn="ctr">
              <a:srgbClr val="000000">
                <a:alpha val="2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356D"/>
              </a:solidFill>
              <a:latin typeface="Roboto"/>
              <a:ea typeface="Roboto"/>
              <a:cs typeface="Roboto"/>
              <a:sym typeface="Roboto"/>
            </a:endParaRPr>
          </a:p>
        </p:txBody>
      </p:sp>
      <p:sp>
        <p:nvSpPr>
          <p:cNvPr id="315" name="Google Shape;315;p38"/>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38"/>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38"/>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318" name="Google Shape;318;p38"/>
          <p:cNvGrpSpPr/>
          <p:nvPr/>
        </p:nvGrpSpPr>
        <p:grpSpPr>
          <a:xfrm rot="-5400000">
            <a:off x="6046015" y="712017"/>
            <a:ext cx="99962" cy="12192006"/>
            <a:chOff x="11481080" y="-26097"/>
            <a:chExt cx="356877" cy="8061920"/>
          </a:xfrm>
        </p:grpSpPr>
        <p:sp>
          <p:nvSpPr>
            <p:cNvPr id="319" name="Google Shape;319;p38"/>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0" name="Google Shape;320;p38"/>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1" name="Google Shape;321;p38"/>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2" name="Google Shape;322;p38"/>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323" name="Google Shape;323;p38"/>
          <p:cNvGrpSpPr/>
          <p:nvPr/>
        </p:nvGrpSpPr>
        <p:grpSpPr>
          <a:xfrm>
            <a:off x="630462" y="288751"/>
            <a:ext cx="640219" cy="121101"/>
            <a:chOff x="1280011" y="2770881"/>
            <a:chExt cx="640219" cy="121101"/>
          </a:xfrm>
        </p:grpSpPr>
        <p:sp>
          <p:nvSpPr>
            <p:cNvPr id="324" name="Google Shape;324;p38"/>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5" name="Google Shape;325;p38"/>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6" name="Google Shape;326;p38"/>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27" name="Google Shape;327;p38"/>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28" name="Google Shape;328;p38"/>
          <p:cNvSpPr txBox="1"/>
          <p:nvPr>
            <p:ph idx="1" type="body"/>
          </p:nvPr>
        </p:nvSpPr>
        <p:spPr>
          <a:xfrm>
            <a:off x="526904" y="1054269"/>
            <a:ext cx="9212841" cy="27880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7">
  <p:cSld name="Title layout 7">
    <p:spTree>
      <p:nvGrpSpPr>
        <p:cNvPr id="329" name="Shape 329"/>
        <p:cNvGrpSpPr/>
        <p:nvPr/>
      </p:nvGrpSpPr>
      <p:grpSpPr>
        <a:xfrm>
          <a:off x="0" y="0"/>
          <a:ext cx="0" cy="0"/>
          <a:chOff x="0" y="0"/>
          <a:chExt cx="0" cy="0"/>
        </a:xfrm>
      </p:grpSpPr>
      <p:grpSp>
        <p:nvGrpSpPr>
          <p:cNvPr id="330" name="Google Shape;330;p40"/>
          <p:cNvGrpSpPr/>
          <p:nvPr/>
        </p:nvGrpSpPr>
        <p:grpSpPr>
          <a:xfrm>
            <a:off x="5775891" y="687760"/>
            <a:ext cx="640219" cy="121101"/>
            <a:chOff x="1280011" y="2770881"/>
            <a:chExt cx="640219" cy="121101"/>
          </a:xfrm>
        </p:grpSpPr>
        <p:sp>
          <p:nvSpPr>
            <p:cNvPr id="331" name="Google Shape;331;p40"/>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32" name="Google Shape;332;p40"/>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33" name="Google Shape;333;p40"/>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34" name="Google Shape;334;p40"/>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35" name="Google Shape;335;p40"/>
          <p:cNvSpPr txBox="1"/>
          <p:nvPr>
            <p:ph type="title"/>
          </p:nvPr>
        </p:nvSpPr>
        <p:spPr>
          <a:xfrm>
            <a:off x="838200" y="615297"/>
            <a:ext cx="10515600" cy="107539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0"/>
          <p:cNvSpPr txBox="1"/>
          <p:nvPr>
            <p:ph idx="1" type="body"/>
          </p:nvPr>
        </p:nvSpPr>
        <p:spPr>
          <a:xfrm>
            <a:off x="1489579" y="1393410"/>
            <a:ext cx="9212841" cy="27880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40"/>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40"/>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40"/>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340" name="Google Shape;340;p40"/>
          <p:cNvGrpSpPr/>
          <p:nvPr/>
        </p:nvGrpSpPr>
        <p:grpSpPr>
          <a:xfrm rot="-5400000">
            <a:off x="6046015" y="712017"/>
            <a:ext cx="99962" cy="12192006"/>
            <a:chOff x="11481080" y="-26097"/>
            <a:chExt cx="356877" cy="8061920"/>
          </a:xfrm>
        </p:grpSpPr>
        <p:sp>
          <p:nvSpPr>
            <p:cNvPr id="341" name="Google Shape;341;p40"/>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42" name="Google Shape;342;p40"/>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43" name="Google Shape;343;p40"/>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44" name="Google Shape;344;p40"/>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45" name="Google Shape;345;p40"/>
          <p:cNvSpPr txBox="1"/>
          <p:nvPr>
            <p:ph idx="2" type="body"/>
          </p:nvPr>
        </p:nvSpPr>
        <p:spPr>
          <a:xfrm>
            <a:off x="1870361" y="208875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40"/>
          <p:cNvSpPr txBox="1"/>
          <p:nvPr>
            <p:ph idx="3" type="body"/>
          </p:nvPr>
        </p:nvSpPr>
        <p:spPr>
          <a:xfrm>
            <a:off x="1870362" y="2531094"/>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40"/>
          <p:cNvSpPr txBox="1"/>
          <p:nvPr>
            <p:ph idx="4" type="body"/>
          </p:nvPr>
        </p:nvSpPr>
        <p:spPr>
          <a:xfrm>
            <a:off x="1867831" y="3487940"/>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40"/>
          <p:cNvSpPr txBox="1"/>
          <p:nvPr>
            <p:ph idx="5" type="body"/>
          </p:nvPr>
        </p:nvSpPr>
        <p:spPr>
          <a:xfrm>
            <a:off x="1867832" y="3930275"/>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40"/>
          <p:cNvSpPr txBox="1"/>
          <p:nvPr>
            <p:ph idx="6" type="body"/>
          </p:nvPr>
        </p:nvSpPr>
        <p:spPr>
          <a:xfrm>
            <a:off x="1860087" y="4840933"/>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40"/>
          <p:cNvSpPr txBox="1"/>
          <p:nvPr>
            <p:ph idx="7" type="body"/>
          </p:nvPr>
        </p:nvSpPr>
        <p:spPr>
          <a:xfrm>
            <a:off x="1860088" y="5283268"/>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40"/>
          <p:cNvSpPr txBox="1"/>
          <p:nvPr>
            <p:ph idx="8" type="body"/>
          </p:nvPr>
        </p:nvSpPr>
        <p:spPr>
          <a:xfrm>
            <a:off x="7468305" y="2081155"/>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40"/>
          <p:cNvSpPr txBox="1"/>
          <p:nvPr>
            <p:ph idx="9" type="body"/>
          </p:nvPr>
        </p:nvSpPr>
        <p:spPr>
          <a:xfrm>
            <a:off x="7468306" y="2523490"/>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40"/>
          <p:cNvSpPr txBox="1"/>
          <p:nvPr>
            <p:ph idx="13" type="body"/>
          </p:nvPr>
        </p:nvSpPr>
        <p:spPr>
          <a:xfrm>
            <a:off x="7465775" y="3480336"/>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40"/>
          <p:cNvSpPr txBox="1"/>
          <p:nvPr>
            <p:ph idx="14" type="body"/>
          </p:nvPr>
        </p:nvSpPr>
        <p:spPr>
          <a:xfrm>
            <a:off x="7465776" y="3922671"/>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40"/>
          <p:cNvSpPr txBox="1"/>
          <p:nvPr>
            <p:ph idx="15" type="body"/>
          </p:nvPr>
        </p:nvSpPr>
        <p:spPr>
          <a:xfrm>
            <a:off x="7458031" y="483332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000"/>
              <a:buNone/>
              <a:defRPr b="1" sz="20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40"/>
          <p:cNvSpPr txBox="1"/>
          <p:nvPr>
            <p:ph idx="16" type="body"/>
          </p:nvPr>
        </p:nvSpPr>
        <p:spPr>
          <a:xfrm>
            <a:off x="7458032" y="5275664"/>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p40"/>
          <p:cNvSpPr/>
          <p:nvPr>
            <p:ph idx="17" type="pic"/>
          </p:nvPr>
        </p:nvSpPr>
        <p:spPr>
          <a:xfrm>
            <a:off x="838200" y="2080507"/>
            <a:ext cx="930275" cy="1115131"/>
          </a:xfrm>
          <a:prstGeom prst="rect">
            <a:avLst/>
          </a:prstGeom>
          <a:noFill/>
          <a:ln>
            <a:noFill/>
          </a:ln>
        </p:spPr>
      </p:sp>
      <p:sp>
        <p:nvSpPr>
          <p:cNvPr id="358" name="Google Shape;358;p40"/>
          <p:cNvSpPr/>
          <p:nvPr>
            <p:ph idx="18" type="pic"/>
          </p:nvPr>
        </p:nvSpPr>
        <p:spPr>
          <a:xfrm>
            <a:off x="838199" y="3491762"/>
            <a:ext cx="930275" cy="1115131"/>
          </a:xfrm>
          <a:prstGeom prst="rect">
            <a:avLst/>
          </a:prstGeom>
          <a:noFill/>
          <a:ln>
            <a:noFill/>
          </a:ln>
        </p:spPr>
      </p:sp>
      <p:sp>
        <p:nvSpPr>
          <p:cNvPr id="359" name="Google Shape;359;p40"/>
          <p:cNvSpPr/>
          <p:nvPr>
            <p:ph idx="19" type="pic"/>
          </p:nvPr>
        </p:nvSpPr>
        <p:spPr>
          <a:xfrm>
            <a:off x="838198" y="4840933"/>
            <a:ext cx="930275" cy="1115131"/>
          </a:xfrm>
          <a:prstGeom prst="rect">
            <a:avLst/>
          </a:prstGeom>
          <a:noFill/>
          <a:ln>
            <a:noFill/>
          </a:ln>
        </p:spPr>
      </p:sp>
      <p:sp>
        <p:nvSpPr>
          <p:cNvPr id="360" name="Google Shape;360;p40"/>
          <p:cNvSpPr/>
          <p:nvPr>
            <p:ph idx="20" type="pic"/>
          </p:nvPr>
        </p:nvSpPr>
        <p:spPr>
          <a:xfrm>
            <a:off x="6441748" y="2080506"/>
            <a:ext cx="930275" cy="1115131"/>
          </a:xfrm>
          <a:prstGeom prst="rect">
            <a:avLst/>
          </a:prstGeom>
          <a:noFill/>
          <a:ln>
            <a:noFill/>
          </a:ln>
        </p:spPr>
      </p:sp>
      <p:sp>
        <p:nvSpPr>
          <p:cNvPr id="361" name="Google Shape;361;p40"/>
          <p:cNvSpPr/>
          <p:nvPr>
            <p:ph idx="21" type="pic"/>
          </p:nvPr>
        </p:nvSpPr>
        <p:spPr>
          <a:xfrm>
            <a:off x="6441748" y="3480336"/>
            <a:ext cx="930275" cy="1115131"/>
          </a:xfrm>
          <a:prstGeom prst="rect">
            <a:avLst/>
          </a:prstGeom>
          <a:noFill/>
          <a:ln>
            <a:noFill/>
          </a:ln>
        </p:spPr>
      </p:sp>
      <p:sp>
        <p:nvSpPr>
          <p:cNvPr id="362" name="Google Shape;362;p40"/>
          <p:cNvSpPr/>
          <p:nvPr>
            <p:ph idx="22" type="pic"/>
          </p:nvPr>
        </p:nvSpPr>
        <p:spPr>
          <a:xfrm>
            <a:off x="6441747" y="4840932"/>
            <a:ext cx="930275" cy="1115131"/>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3" name="Shape 36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Layout 02">
  <p:cSld name="Section  Layout 02">
    <p:spTree>
      <p:nvGrpSpPr>
        <p:cNvPr id="364" name="Shape 364"/>
        <p:cNvGrpSpPr/>
        <p:nvPr/>
      </p:nvGrpSpPr>
      <p:grpSpPr>
        <a:xfrm>
          <a:off x="0" y="0"/>
          <a:ext cx="0" cy="0"/>
          <a:chOff x="0" y="0"/>
          <a:chExt cx="0" cy="0"/>
        </a:xfrm>
      </p:grpSpPr>
      <p:sp>
        <p:nvSpPr>
          <p:cNvPr id="365" name="Google Shape;365;p42"/>
          <p:cNvSpPr/>
          <p:nvPr>
            <p:ph idx="2" type="pic"/>
          </p:nvPr>
        </p:nvSpPr>
        <p:spPr>
          <a:xfrm>
            <a:off x="1" y="0"/>
            <a:ext cx="8140229" cy="6858000"/>
          </a:xfrm>
          <a:prstGeom prst="rect">
            <a:avLst/>
          </a:prstGeom>
          <a:noFill/>
          <a:ln>
            <a:noFill/>
          </a:ln>
        </p:spPr>
      </p:sp>
      <p:sp>
        <p:nvSpPr>
          <p:cNvPr id="366" name="Google Shape;366;p42"/>
          <p:cNvSpPr/>
          <p:nvPr/>
        </p:nvSpPr>
        <p:spPr>
          <a:xfrm rot="10800000">
            <a:off x="3322321" y="0"/>
            <a:ext cx="8864918" cy="6858000"/>
          </a:xfrm>
          <a:custGeom>
            <a:rect b="b" l="l" r="r" t="t"/>
            <a:pathLst>
              <a:path extrusionOk="0" h="6858000" w="8923206">
                <a:moveTo>
                  <a:pt x="8923206" y="6858000"/>
                </a:moveTo>
                <a:lnTo>
                  <a:pt x="4078412" y="6858000"/>
                </a:lnTo>
                <a:lnTo>
                  <a:pt x="828949" y="6858000"/>
                </a:lnTo>
                <a:lnTo>
                  <a:pt x="671510" y="6858000"/>
                </a:lnTo>
                <a:lnTo>
                  <a:pt x="0" y="6858000"/>
                </a:lnTo>
                <a:lnTo>
                  <a:pt x="0" y="0"/>
                </a:lnTo>
                <a:lnTo>
                  <a:pt x="671510" y="0"/>
                </a:lnTo>
                <a:lnTo>
                  <a:pt x="828949" y="0"/>
                </a:lnTo>
                <a:lnTo>
                  <a:pt x="4078412" y="0"/>
                </a:lnTo>
                <a:close/>
              </a:path>
            </a:pathLst>
          </a:custGeom>
          <a:solidFill>
            <a:schemeClr val="lt1"/>
          </a:solidFill>
          <a:ln>
            <a:noFill/>
          </a:ln>
          <a:effectLst>
            <a:outerShdw blurRad="228600" rotWithShape="0" algn="r" dir="10800000" dist="190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67" name="Google Shape;367;p42"/>
          <p:cNvSpPr/>
          <p:nvPr/>
        </p:nvSpPr>
        <p:spPr>
          <a:xfrm>
            <a:off x="9189187" y="4410749"/>
            <a:ext cx="2640171" cy="2142822"/>
          </a:xfrm>
          <a:prstGeom prst="roundRect">
            <a:avLst>
              <a:gd fmla="val 9947" name="adj"/>
            </a:avLst>
          </a:prstGeom>
          <a:noFill/>
          <a:ln cap="flat" cmpd="sng" w="12700">
            <a:solidFill>
              <a:srgbClr val="BFBF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nvGrpSpPr>
          <p:cNvPr id="368" name="Google Shape;368;p42"/>
          <p:cNvGrpSpPr/>
          <p:nvPr/>
        </p:nvGrpSpPr>
        <p:grpSpPr>
          <a:xfrm>
            <a:off x="5009786" y="734107"/>
            <a:ext cx="640219" cy="121101"/>
            <a:chOff x="1280011" y="2770881"/>
            <a:chExt cx="640219" cy="121101"/>
          </a:xfrm>
        </p:grpSpPr>
        <p:sp>
          <p:nvSpPr>
            <p:cNvPr id="369" name="Google Shape;369;p42"/>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70" name="Google Shape;370;p42"/>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71" name="Google Shape;371;p42"/>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72" name="Google Shape;372;p42"/>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73" name="Google Shape;373;p42"/>
          <p:cNvSpPr txBox="1"/>
          <p:nvPr>
            <p:ph idx="1" type="body"/>
          </p:nvPr>
        </p:nvSpPr>
        <p:spPr>
          <a:xfrm>
            <a:off x="5009786" y="1661841"/>
            <a:ext cx="6505341" cy="48264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A5279"/>
              </a:buClr>
              <a:buSzPts val="1800"/>
              <a:buNone/>
              <a:defRPr sz="1800">
                <a:solidFill>
                  <a:srgbClr val="2A5279"/>
                </a:solidFill>
              </a:defRPr>
            </a:lvl1pPr>
            <a:lvl2pPr indent="-304800" lvl="1" marL="914400" algn="l">
              <a:lnSpc>
                <a:spcPct val="90000"/>
              </a:lnSpc>
              <a:spcBef>
                <a:spcPts val="500"/>
              </a:spcBef>
              <a:spcAft>
                <a:spcPts val="0"/>
              </a:spcAft>
              <a:buClr>
                <a:srgbClr val="3F3F3F"/>
              </a:buClr>
              <a:buSzPts val="1200"/>
              <a:buChar char="•"/>
              <a:defRPr sz="1200">
                <a:solidFill>
                  <a:srgbClr val="3F3F3F"/>
                </a:solidFill>
              </a:defRPr>
            </a:lvl2pPr>
            <a:lvl3pPr indent="-304800" lvl="2" marL="1371600" algn="l">
              <a:lnSpc>
                <a:spcPct val="90000"/>
              </a:lnSpc>
              <a:spcBef>
                <a:spcPts val="500"/>
              </a:spcBef>
              <a:spcAft>
                <a:spcPts val="0"/>
              </a:spcAft>
              <a:buClr>
                <a:srgbClr val="3F3F3F"/>
              </a:buClr>
              <a:buSzPts val="1200"/>
              <a:buChar char="•"/>
              <a:defRPr sz="1200">
                <a:solidFill>
                  <a:srgbClr val="3F3F3F"/>
                </a:solidFill>
              </a:defRPr>
            </a:lvl3pPr>
            <a:lvl4pPr indent="-304800" lvl="3" marL="1828800" algn="l">
              <a:lnSpc>
                <a:spcPct val="90000"/>
              </a:lnSpc>
              <a:spcBef>
                <a:spcPts val="500"/>
              </a:spcBef>
              <a:spcAft>
                <a:spcPts val="0"/>
              </a:spcAft>
              <a:buClr>
                <a:srgbClr val="3F3F3F"/>
              </a:buClr>
              <a:buSzPts val="1200"/>
              <a:buChar char="•"/>
              <a:defRPr sz="1200">
                <a:solidFill>
                  <a:srgbClr val="3F3F3F"/>
                </a:solidFill>
              </a:defRPr>
            </a:lvl4pPr>
            <a:lvl5pPr indent="-304800" lvl="4" marL="2286000" algn="l">
              <a:lnSpc>
                <a:spcPct val="90000"/>
              </a:lnSpc>
              <a:spcBef>
                <a:spcPts val="500"/>
              </a:spcBef>
              <a:spcAft>
                <a:spcPts val="0"/>
              </a:spcAft>
              <a:buClr>
                <a:srgbClr val="3F3F3F"/>
              </a:buClr>
              <a:buSzPts val="1200"/>
              <a:buChar char="•"/>
              <a:defRPr sz="12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42"/>
          <p:cNvSpPr txBox="1"/>
          <p:nvPr>
            <p:ph type="title"/>
          </p:nvPr>
        </p:nvSpPr>
        <p:spPr>
          <a:xfrm>
            <a:off x="5009786" y="864959"/>
            <a:ext cx="6505341" cy="766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42"/>
          <p:cNvSpPr txBox="1"/>
          <p:nvPr>
            <p:ph idx="3" type="body"/>
          </p:nvPr>
        </p:nvSpPr>
        <p:spPr>
          <a:xfrm>
            <a:off x="9196988" y="4426457"/>
            <a:ext cx="2632370" cy="21271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4BA3AB"/>
              </a:buClr>
              <a:buSzPts val="4000"/>
              <a:buNone/>
              <a:defRPr b="1" sz="4000">
                <a:solidFill>
                  <a:srgbClr val="4BA3AB"/>
                </a:solidFill>
                <a:latin typeface="Roboto"/>
                <a:ea typeface="Roboto"/>
                <a:cs typeface="Roboto"/>
                <a:sym typeface="Roboto"/>
              </a:defRPr>
            </a:lvl1pPr>
            <a:lvl2pPr indent="-304800" lvl="1" marL="914400" algn="l">
              <a:lnSpc>
                <a:spcPct val="90000"/>
              </a:lnSpc>
              <a:spcBef>
                <a:spcPts val="500"/>
              </a:spcBef>
              <a:spcAft>
                <a:spcPts val="0"/>
              </a:spcAft>
              <a:buClr>
                <a:srgbClr val="3F3F3F"/>
              </a:buClr>
              <a:buSzPts val="1200"/>
              <a:buChar char="•"/>
              <a:defRPr sz="1200">
                <a:solidFill>
                  <a:srgbClr val="3F3F3F"/>
                </a:solidFill>
              </a:defRPr>
            </a:lvl2pPr>
            <a:lvl3pPr indent="-304800" lvl="2" marL="1371600" algn="l">
              <a:lnSpc>
                <a:spcPct val="90000"/>
              </a:lnSpc>
              <a:spcBef>
                <a:spcPts val="500"/>
              </a:spcBef>
              <a:spcAft>
                <a:spcPts val="0"/>
              </a:spcAft>
              <a:buClr>
                <a:srgbClr val="3F3F3F"/>
              </a:buClr>
              <a:buSzPts val="1200"/>
              <a:buChar char="•"/>
              <a:defRPr sz="1200">
                <a:solidFill>
                  <a:srgbClr val="3F3F3F"/>
                </a:solidFill>
              </a:defRPr>
            </a:lvl3pPr>
            <a:lvl4pPr indent="-304800" lvl="3" marL="1828800" algn="l">
              <a:lnSpc>
                <a:spcPct val="90000"/>
              </a:lnSpc>
              <a:spcBef>
                <a:spcPts val="500"/>
              </a:spcBef>
              <a:spcAft>
                <a:spcPts val="0"/>
              </a:spcAft>
              <a:buClr>
                <a:srgbClr val="3F3F3F"/>
              </a:buClr>
              <a:buSzPts val="1200"/>
              <a:buChar char="•"/>
              <a:defRPr sz="1200">
                <a:solidFill>
                  <a:srgbClr val="3F3F3F"/>
                </a:solidFill>
              </a:defRPr>
            </a:lvl4pPr>
            <a:lvl5pPr indent="-304800" lvl="4" marL="2286000" algn="l">
              <a:lnSpc>
                <a:spcPct val="90000"/>
              </a:lnSpc>
              <a:spcBef>
                <a:spcPts val="500"/>
              </a:spcBef>
              <a:spcAft>
                <a:spcPts val="0"/>
              </a:spcAft>
              <a:buClr>
                <a:srgbClr val="3F3F3F"/>
              </a:buClr>
              <a:buSzPts val="1200"/>
              <a:buChar char="•"/>
              <a:defRPr sz="12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
  <p:cSld name="Slide break">
    <p:spTree>
      <p:nvGrpSpPr>
        <p:cNvPr id="376" name="Shape 376"/>
        <p:cNvGrpSpPr/>
        <p:nvPr/>
      </p:nvGrpSpPr>
      <p:grpSpPr>
        <a:xfrm>
          <a:off x="0" y="0"/>
          <a:ext cx="0" cy="0"/>
          <a:chOff x="0" y="0"/>
          <a:chExt cx="0" cy="0"/>
        </a:xfrm>
      </p:grpSpPr>
      <p:sp>
        <p:nvSpPr>
          <p:cNvPr id="377" name="Google Shape;377;p43"/>
          <p:cNvSpPr/>
          <p:nvPr/>
        </p:nvSpPr>
        <p:spPr>
          <a:xfrm>
            <a:off x="-2" y="0"/>
            <a:ext cx="12192000" cy="6858000"/>
          </a:xfrm>
          <a:prstGeom prst="rect">
            <a:avLst/>
          </a:prstGeom>
          <a:gradFill>
            <a:gsLst>
              <a:gs pos="0">
                <a:srgbClr val="FAA634"/>
              </a:gs>
              <a:gs pos="95000">
                <a:srgbClr val="287F80"/>
              </a:gs>
              <a:gs pos="100000">
                <a:srgbClr val="287F80"/>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378" name="Google Shape;378;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9" name="Google Shape;379;p43"/>
          <p:cNvSpPr txBox="1"/>
          <p:nvPr>
            <p:ph idx="1" type="body"/>
          </p:nvPr>
        </p:nvSpPr>
        <p:spPr>
          <a:xfrm>
            <a:off x="6990711" y="5514749"/>
            <a:ext cx="4845214" cy="12283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317500" lvl="1" marL="914400" algn="l">
              <a:lnSpc>
                <a:spcPct val="90000"/>
              </a:lnSpc>
              <a:spcBef>
                <a:spcPts val="500"/>
              </a:spcBef>
              <a:spcAft>
                <a:spcPts val="0"/>
              </a:spcAft>
              <a:buClr>
                <a:schemeClr val="lt1"/>
              </a:buClr>
              <a:buSzPts val="1400"/>
              <a:buChar char="•"/>
              <a:defRPr sz="14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17500" lvl="3" marL="1828800" algn="l">
              <a:lnSpc>
                <a:spcPct val="90000"/>
              </a:lnSpc>
              <a:spcBef>
                <a:spcPts val="500"/>
              </a:spcBef>
              <a:spcAft>
                <a:spcPts val="0"/>
              </a:spcAft>
              <a:buClr>
                <a:schemeClr val="lt1"/>
              </a:buClr>
              <a:buSzPts val="1400"/>
              <a:buChar char="•"/>
              <a:defRPr sz="1400">
                <a:solidFill>
                  <a:schemeClr val="lt1"/>
                </a:solidFill>
              </a:defRPr>
            </a:lvl4pPr>
            <a:lvl5pPr indent="-317500" lvl="4" marL="2286000" algn="l">
              <a:lnSpc>
                <a:spcPct val="90000"/>
              </a:lnSpc>
              <a:spcBef>
                <a:spcPts val="500"/>
              </a:spcBef>
              <a:spcAft>
                <a:spcPts val="0"/>
              </a:spcAft>
              <a:buClr>
                <a:schemeClr val="lt1"/>
              </a:buClr>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43"/>
          <p:cNvSpPr txBox="1"/>
          <p:nvPr>
            <p:ph type="title"/>
          </p:nvPr>
        </p:nvSpPr>
        <p:spPr>
          <a:xfrm>
            <a:off x="6990712" y="4450887"/>
            <a:ext cx="4845214" cy="63483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000"/>
              <a:buFont typeface="Roboto"/>
              <a:buNone/>
              <a:defRPr b="1" sz="400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2">
  <p:cSld name="Title Layout 12">
    <p:spTree>
      <p:nvGrpSpPr>
        <p:cNvPr id="381" name="Shape 381"/>
        <p:cNvGrpSpPr/>
        <p:nvPr/>
      </p:nvGrpSpPr>
      <p:grpSpPr>
        <a:xfrm>
          <a:off x="0" y="0"/>
          <a:ext cx="0" cy="0"/>
          <a:chOff x="0" y="0"/>
          <a:chExt cx="0" cy="0"/>
        </a:xfrm>
      </p:grpSpPr>
      <p:grpSp>
        <p:nvGrpSpPr>
          <p:cNvPr id="382" name="Google Shape;382;p44"/>
          <p:cNvGrpSpPr/>
          <p:nvPr/>
        </p:nvGrpSpPr>
        <p:grpSpPr>
          <a:xfrm>
            <a:off x="5775891" y="288751"/>
            <a:ext cx="640219" cy="121101"/>
            <a:chOff x="1280011" y="2770881"/>
            <a:chExt cx="640219" cy="121101"/>
          </a:xfrm>
        </p:grpSpPr>
        <p:sp>
          <p:nvSpPr>
            <p:cNvPr id="383" name="Google Shape;383;p44"/>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84" name="Google Shape;384;p44"/>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85" name="Google Shape;385;p44"/>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86" name="Google Shape;386;p44"/>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387" name="Google Shape;387;p44"/>
          <p:cNvSpPr txBox="1"/>
          <p:nvPr>
            <p:ph type="title"/>
          </p:nvPr>
        </p:nvSpPr>
        <p:spPr>
          <a:xfrm>
            <a:off x="451810" y="409852"/>
            <a:ext cx="11288380" cy="88455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2A5279"/>
              </a:buClr>
              <a:buSzPts val="4000"/>
              <a:buFont typeface="Roboto"/>
              <a:buNone/>
              <a:defRPr b="1" sz="4000">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44"/>
          <p:cNvSpPr txBox="1"/>
          <p:nvPr>
            <p:ph idx="1" type="body"/>
          </p:nvPr>
        </p:nvSpPr>
        <p:spPr>
          <a:xfrm>
            <a:off x="451810" y="1415507"/>
            <a:ext cx="11288380" cy="4934017"/>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000"/>
              </a:spcBef>
              <a:spcAft>
                <a:spcPts val="0"/>
              </a:spcAft>
              <a:buClr>
                <a:srgbClr val="3F3F3F"/>
              </a:buClr>
              <a:buSzPts val="1500"/>
              <a:buChar char="•"/>
              <a:defRPr sz="1500">
                <a:solidFill>
                  <a:srgbClr val="3F3F3F"/>
                </a:solidFill>
              </a:defRPr>
            </a:lvl1pPr>
            <a:lvl2pPr indent="-323850" lvl="1" marL="914400" algn="l">
              <a:lnSpc>
                <a:spcPct val="90000"/>
              </a:lnSpc>
              <a:spcBef>
                <a:spcPts val="500"/>
              </a:spcBef>
              <a:spcAft>
                <a:spcPts val="0"/>
              </a:spcAft>
              <a:buClr>
                <a:srgbClr val="3F3F3F"/>
              </a:buClr>
              <a:buSzPts val="1500"/>
              <a:buChar char="•"/>
              <a:defRPr sz="1500">
                <a:solidFill>
                  <a:srgbClr val="3F3F3F"/>
                </a:solidFill>
              </a:defRPr>
            </a:lvl2pPr>
            <a:lvl3pPr indent="-323850" lvl="2" marL="1371600" algn="l">
              <a:lnSpc>
                <a:spcPct val="90000"/>
              </a:lnSpc>
              <a:spcBef>
                <a:spcPts val="500"/>
              </a:spcBef>
              <a:spcAft>
                <a:spcPts val="0"/>
              </a:spcAft>
              <a:buClr>
                <a:srgbClr val="3F3F3F"/>
              </a:buClr>
              <a:buSzPts val="1500"/>
              <a:buChar char="•"/>
              <a:defRPr sz="1500">
                <a:solidFill>
                  <a:srgbClr val="3F3F3F"/>
                </a:solidFill>
              </a:defRPr>
            </a:lvl3pPr>
            <a:lvl4pPr indent="-323850" lvl="3" marL="1828800" algn="l">
              <a:lnSpc>
                <a:spcPct val="90000"/>
              </a:lnSpc>
              <a:spcBef>
                <a:spcPts val="500"/>
              </a:spcBef>
              <a:spcAft>
                <a:spcPts val="0"/>
              </a:spcAft>
              <a:buClr>
                <a:srgbClr val="3F3F3F"/>
              </a:buClr>
              <a:buSzPts val="1500"/>
              <a:buChar char="•"/>
              <a:defRPr sz="1500">
                <a:solidFill>
                  <a:srgbClr val="3F3F3F"/>
                </a:solidFill>
              </a:defRPr>
            </a:lvl4pPr>
            <a:lvl5pPr indent="-323850" lvl="4" marL="2286000" algn="l">
              <a:lnSpc>
                <a:spcPct val="90000"/>
              </a:lnSpc>
              <a:spcBef>
                <a:spcPts val="500"/>
              </a:spcBef>
              <a:spcAft>
                <a:spcPts val="0"/>
              </a:spcAft>
              <a:buClr>
                <a:srgbClr val="3F3F3F"/>
              </a:buClr>
              <a:buSzPts val="1500"/>
              <a:buChar char="•"/>
              <a:defRPr sz="15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3">
  <p:cSld name="Title Layout 13">
    <p:spTree>
      <p:nvGrpSpPr>
        <p:cNvPr id="389" name="Shape 389"/>
        <p:cNvGrpSpPr/>
        <p:nvPr/>
      </p:nvGrpSpPr>
      <p:grpSpPr>
        <a:xfrm>
          <a:off x="0" y="0"/>
          <a:ext cx="0" cy="0"/>
          <a:chOff x="0" y="0"/>
          <a:chExt cx="0" cy="0"/>
        </a:xfrm>
      </p:grpSpPr>
      <p:sp>
        <p:nvSpPr>
          <p:cNvPr id="390" name="Google Shape;390;p45"/>
          <p:cNvSpPr/>
          <p:nvPr/>
        </p:nvSpPr>
        <p:spPr>
          <a:xfrm>
            <a:off x="2503716" y="5455700"/>
            <a:ext cx="2073728" cy="785450"/>
          </a:xfrm>
          <a:prstGeom prst="rect">
            <a:avLst/>
          </a:prstGeom>
          <a:gradFill>
            <a:gsLst>
              <a:gs pos="0">
                <a:srgbClr val="FAA634"/>
              </a:gs>
              <a:gs pos="94000">
                <a:srgbClr val="C47129"/>
              </a:gs>
              <a:gs pos="100000">
                <a:srgbClr val="C4712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91" name="Google Shape;391;p45"/>
          <p:cNvSpPr/>
          <p:nvPr/>
        </p:nvSpPr>
        <p:spPr>
          <a:xfrm>
            <a:off x="408215" y="1340114"/>
            <a:ext cx="1012372" cy="2751383"/>
          </a:xfrm>
          <a:prstGeom prst="rect">
            <a:avLst/>
          </a:prstGeom>
          <a:gradFill>
            <a:gsLst>
              <a:gs pos="0">
                <a:srgbClr val="287F80"/>
              </a:gs>
              <a:gs pos="94000">
                <a:srgbClr val="4BA3AB"/>
              </a:gs>
              <a:gs pos="100000">
                <a:srgbClr val="4BA3AB"/>
              </a:gs>
            </a:gsLst>
            <a:lin ang="81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392" name="Google Shape;392;p45"/>
          <p:cNvSpPr/>
          <p:nvPr>
            <p:ph idx="2" type="pic"/>
          </p:nvPr>
        </p:nvSpPr>
        <p:spPr>
          <a:xfrm>
            <a:off x="914401" y="-23184"/>
            <a:ext cx="4212771" cy="5871609"/>
          </a:xfrm>
          <a:prstGeom prst="rect">
            <a:avLst/>
          </a:prstGeom>
          <a:solidFill>
            <a:schemeClr val="lt1"/>
          </a:solidFill>
          <a:ln>
            <a:noFill/>
          </a:ln>
        </p:spPr>
      </p:sp>
      <p:sp>
        <p:nvSpPr>
          <p:cNvPr id="393" name="Google Shape;393;p45"/>
          <p:cNvSpPr txBox="1"/>
          <p:nvPr>
            <p:ph type="title"/>
          </p:nvPr>
        </p:nvSpPr>
        <p:spPr>
          <a:xfrm>
            <a:off x="529503" y="365125"/>
            <a:ext cx="4047941" cy="766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Roboto"/>
              <a:buNone/>
              <a:defRPr>
                <a:solidFill>
                  <a:schemeClr val="dk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45"/>
          <p:cNvSpPr txBox="1"/>
          <p:nvPr>
            <p:ph idx="1" type="body"/>
          </p:nvPr>
        </p:nvSpPr>
        <p:spPr>
          <a:xfrm>
            <a:off x="7113867" y="822261"/>
            <a:ext cx="4250819" cy="541888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2A5279"/>
              </a:buClr>
              <a:buSzPts val="1800"/>
              <a:buFont typeface="Arial"/>
              <a:buNone/>
              <a:defRPr b="1" sz="1800">
                <a:solidFill>
                  <a:srgbClr val="2A5279"/>
                </a:solidFill>
                <a:latin typeface="Roboto"/>
                <a:ea typeface="Roboto"/>
                <a:cs typeface="Roboto"/>
                <a:sym typeface="Roboto"/>
              </a:defRPr>
            </a:lvl1pPr>
            <a:lvl2pPr indent="-228600" lvl="1" marL="914400" algn="l">
              <a:lnSpc>
                <a:spcPct val="90000"/>
              </a:lnSpc>
              <a:spcBef>
                <a:spcPts val="500"/>
              </a:spcBef>
              <a:spcAft>
                <a:spcPts val="0"/>
              </a:spcAft>
              <a:buClr>
                <a:srgbClr val="2A5279"/>
              </a:buClr>
              <a:buSzPts val="1800"/>
              <a:buNone/>
              <a:defRPr b="1" sz="1800">
                <a:solidFill>
                  <a:srgbClr val="2A5279"/>
                </a:solidFill>
                <a:latin typeface="Roboto"/>
                <a:ea typeface="Roboto"/>
                <a:cs typeface="Roboto"/>
                <a:sym typeface="Roboto"/>
              </a:defRPr>
            </a:lvl2pPr>
            <a:lvl3pPr indent="-228600" lvl="2" marL="1371600" algn="l">
              <a:lnSpc>
                <a:spcPct val="90000"/>
              </a:lnSpc>
              <a:spcBef>
                <a:spcPts val="500"/>
              </a:spcBef>
              <a:spcAft>
                <a:spcPts val="0"/>
              </a:spcAft>
              <a:buClr>
                <a:srgbClr val="2A5279"/>
              </a:buClr>
              <a:buSzPts val="1800"/>
              <a:buNone/>
              <a:defRPr b="1" sz="1800">
                <a:solidFill>
                  <a:srgbClr val="2A5279"/>
                </a:solidFill>
                <a:latin typeface="Roboto"/>
                <a:ea typeface="Roboto"/>
                <a:cs typeface="Roboto"/>
                <a:sym typeface="Roboto"/>
              </a:defRPr>
            </a:lvl3pPr>
            <a:lvl4pPr indent="-228600" lvl="3" marL="1828800" algn="l">
              <a:lnSpc>
                <a:spcPct val="90000"/>
              </a:lnSpc>
              <a:spcBef>
                <a:spcPts val="500"/>
              </a:spcBef>
              <a:spcAft>
                <a:spcPts val="0"/>
              </a:spcAft>
              <a:buClr>
                <a:srgbClr val="2A5279"/>
              </a:buClr>
              <a:buSzPts val="1800"/>
              <a:buNone/>
              <a:defRPr b="1" sz="1800">
                <a:solidFill>
                  <a:srgbClr val="2A5279"/>
                </a:solidFill>
                <a:latin typeface="Roboto"/>
                <a:ea typeface="Roboto"/>
                <a:cs typeface="Roboto"/>
                <a:sym typeface="Roboto"/>
              </a:defRPr>
            </a:lvl4pPr>
            <a:lvl5pPr indent="-228600" lvl="4" marL="2286000" algn="l">
              <a:lnSpc>
                <a:spcPct val="90000"/>
              </a:lnSpc>
              <a:spcBef>
                <a:spcPts val="500"/>
              </a:spcBef>
              <a:spcAft>
                <a:spcPts val="0"/>
              </a:spcAft>
              <a:buClr>
                <a:srgbClr val="2A5279"/>
              </a:buClr>
              <a:buSzPts val="1800"/>
              <a:buNone/>
              <a:defRPr b="1" sz="1800">
                <a:solidFill>
                  <a:srgbClr val="2A5279"/>
                </a:solidFill>
                <a:latin typeface="Roboto"/>
                <a:ea typeface="Roboto"/>
                <a:cs typeface="Roboto"/>
                <a:sym typeface="Robot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p45"/>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45"/>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p45"/>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398" name="Google Shape;398;p45"/>
          <p:cNvGrpSpPr/>
          <p:nvPr/>
        </p:nvGrpSpPr>
        <p:grpSpPr>
          <a:xfrm rot="-5400000">
            <a:off x="6046015" y="712017"/>
            <a:ext cx="99962" cy="12192006"/>
            <a:chOff x="11481080" y="-26097"/>
            <a:chExt cx="356877" cy="8061920"/>
          </a:xfrm>
        </p:grpSpPr>
        <p:sp>
          <p:nvSpPr>
            <p:cNvPr id="399" name="Google Shape;399;p45"/>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00" name="Google Shape;400;p45"/>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01" name="Google Shape;401;p45"/>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02" name="Google Shape;402;p45"/>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4">
  <p:cSld name="Title layout 14">
    <p:spTree>
      <p:nvGrpSpPr>
        <p:cNvPr id="403" name="Shape 403"/>
        <p:cNvGrpSpPr/>
        <p:nvPr/>
      </p:nvGrpSpPr>
      <p:grpSpPr>
        <a:xfrm>
          <a:off x="0" y="0"/>
          <a:ext cx="0" cy="0"/>
          <a:chOff x="0" y="0"/>
          <a:chExt cx="0" cy="0"/>
        </a:xfrm>
      </p:grpSpPr>
      <p:grpSp>
        <p:nvGrpSpPr>
          <p:cNvPr id="404" name="Google Shape;404;p46"/>
          <p:cNvGrpSpPr/>
          <p:nvPr/>
        </p:nvGrpSpPr>
        <p:grpSpPr>
          <a:xfrm>
            <a:off x="3441216" y="739091"/>
            <a:ext cx="5309568" cy="5379819"/>
            <a:chOff x="-1" y="0"/>
            <a:chExt cx="6768446" cy="6858000"/>
          </a:xfrm>
        </p:grpSpPr>
        <p:pic>
          <p:nvPicPr>
            <p:cNvPr id="405" name="Google Shape;405;p46"/>
            <p:cNvPicPr preferRelativeResize="0"/>
            <p:nvPr/>
          </p:nvPicPr>
          <p:blipFill rotWithShape="1">
            <a:blip r:embed="rId2">
              <a:alphaModFix/>
            </a:blip>
            <a:srcRect b="39154" l="9490" r="0" t="0"/>
            <a:stretch/>
          </p:blipFill>
          <p:spPr>
            <a:xfrm>
              <a:off x="490194" y="400113"/>
              <a:ext cx="6060380" cy="6057775"/>
            </a:xfrm>
            <a:prstGeom prst="rect">
              <a:avLst/>
            </a:prstGeom>
            <a:noFill/>
            <a:ln>
              <a:noFill/>
            </a:ln>
          </p:spPr>
        </p:pic>
        <p:sp>
          <p:nvSpPr>
            <p:cNvPr id="406" name="Google Shape;406;p46"/>
            <p:cNvSpPr/>
            <p:nvPr/>
          </p:nvSpPr>
          <p:spPr>
            <a:xfrm>
              <a:off x="-1" y="0"/>
              <a:ext cx="6768446" cy="6858000"/>
            </a:xfrm>
            <a:prstGeom prst="rect">
              <a:avLst/>
            </a:prstGeom>
            <a:solidFill>
              <a:schemeClr val="lt1">
                <a:alpha val="55294"/>
              </a:scheme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407" name="Google Shape;407;p46"/>
          <p:cNvSpPr txBox="1"/>
          <p:nvPr>
            <p:ph idx="1" type="body"/>
          </p:nvPr>
        </p:nvSpPr>
        <p:spPr>
          <a:xfrm>
            <a:off x="1459049" y="1634168"/>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46"/>
          <p:cNvSpPr txBox="1"/>
          <p:nvPr>
            <p:ph type="title"/>
          </p:nvPr>
        </p:nvSpPr>
        <p:spPr>
          <a:xfrm>
            <a:off x="838200" y="195901"/>
            <a:ext cx="10515600" cy="107539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D8D8D8"/>
              </a:buClr>
              <a:buSzPts val="4000"/>
              <a:buFont typeface="Roboto"/>
              <a:buNone/>
              <a:defRPr>
                <a:solidFill>
                  <a:srgbClr val="D8D8D8"/>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46"/>
          <p:cNvSpPr txBox="1"/>
          <p:nvPr>
            <p:ph idx="2" type="body"/>
          </p:nvPr>
        </p:nvSpPr>
        <p:spPr>
          <a:xfrm>
            <a:off x="1456984" y="2239154"/>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46"/>
          <p:cNvSpPr txBox="1"/>
          <p:nvPr>
            <p:ph idx="3" type="body"/>
          </p:nvPr>
        </p:nvSpPr>
        <p:spPr>
          <a:xfrm>
            <a:off x="1425047" y="3144459"/>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46"/>
          <p:cNvSpPr txBox="1"/>
          <p:nvPr>
            <p:ph idx="4" type="body"/>
          </p:nvPr>
        </p:nvSpPr>
        <p:spPr>
          <a:xfrm>
            <a:off x="1422982" y="3749445"/>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46"/>
          <p:cNvSpPr txBox="1"/>
          <p:nvPr>
            <p:ph idx="5" type="body"/>
          </p:nvPr>
        </p:nvSpPr>
        <p:spPr>
          <a:xfrm>
            <a:off x="1431528" y="4739162"/>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46"/>
          <p:cNvSpPr txBox="1"/>
          <p:nvPr>
            <p:ph idx="6" type="body"/>
          </p:nvPr>
        </p:nvSpPr>
        <p:spPr>
          <a:xfrm>
            <a:off x="1429463" y="5344148"/>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46"/>
          <p:cNvSpPr txBox="1"/>
          <p:nvPr>
            <p:ph idx="7" type="body"/>
          </p:nvPr>
        </p:nvSpPr>
        <p:spPr>
          <a:xfrm>
            <a:off x="7139545" y="1638336"/>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46"/>
          <p:cNvSpPr txBox="1"/>
          <p:nvPr>
            <p:ph idx="8" type="body"/>
          </p:nvPr>
        </p:nvSpPr>
        <p:spPr>
          <a:xfrm>
            <a:off x="7137480" y="2243322"/>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46"/>
          <p:cNvSpPr txBox="1"/>
          <p:nvPr>
            <p:ph idx="9" type="body"/>
          </p:nvPr>
        </p:nvSpPr>
        <p:spPr>
          <a:xfrm>
            <a:off x="7105543" y="3148627"/>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46"/>
          <p:cNvSpPr txBox="1"/>
          <p:nvPr>
            <p:ph idx="13" type="body"/>
          </p:nvPr>
        </p:nvSpPr>
        <p:spPr>
          <a:xfrm>
            <a:off x="7103478" y="3753613"/>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8" name="Google Shape;418;p46"/>
          <p:cNvSpPr txBox="1"/>
          <p:nvPr>
            <p:ph idx="14" type="body"/>
          </p:nvPr>
        </p:nvSpPr>
        <p:spPr>
          <a:xfrm>
            <a:off x="7112024" y="4743330"/>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9" name="Google Shape;419;p46"/>
          <p:cNvSpPr txBox="1"/>
          <p:nvPr>
            <p:ph idx="15" type="body"/>
          </p:nvPr>
        </p:nvSpPr>
        <p:spPr>
          <a:xfrm>
            <a:off x="7109959" y="5348316"/>
            <a:ext cx="4227848" cy="500217"/>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5">
  <p:cSld name="Title layout 15">
    <p:spTree>
      <p:nvGrpSpPr>
        <p:cNvPr id="420" name="Shape 420"/>
        <p:cNvGrpSpPr/>
        <p:nvPr/>
      </p:nvGrpSpPr>
      <p:grpSpPr>
        <a:xfrm>
          <a:off x="0" y="0"/>
          <a:ext cx="0" cy="0"/>
          <a:chOff x="0" y="0"/>
          <a:chExt cx="0" cy="0"/>
        </a:xfrm>
      </p:grpSpPr>
      <p:sp>
        <p:nvSpPr>
          <p:cNvPr id="421" name="Google Shape;421;p47"/>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47"/>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47"/>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24" name="Google Shape;424;p47"/>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425" name="Google Shape;425;p47"/>
          <p:cNvSpPr txBox="1"/>
          <p:nvPr>
            <p:ph idx="1" type="body"/>
          </p:nvPr>
        </p:nvSpPr>
        <p:spPr>
          <a:xfrm>
            <a:off x="404813" y="1623848"/>
            <a:ext cx="4073183" cy="4548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3F3F3F"/>
              </a:buClr>
              <a:buSzPts val="1400"/>
              <a:buChar char="•"/>
              <a:defRPr sz="1400">
                <a:solidFill>
                  <a:srgbClr val="3F3F3F"/>
                </a:solidFill>
              </a:defRPr>
            </a:lvl1pPr>
            <a:lvl2pPr indent="-317500" lvl="1" marL="914400" algn="l">
              <a:lnSpc>
                <a:spcPct val="90000"/>
              </a:lnSpc>
              <a:spcBef>
                <a:spcPts val="500"/>
              </a:spcBef>
              <a:spcAft>
                <a:spcPts val="0"/>
              </a:spcAft>
              <a:buClr>
                <a:srgbClr val="3F3F3F"/>
              </a:buClr>
              <a:buSzPts val="1400"/>
              <a:buChar char="•"/>
              <a:defRPr sz="1400">
                <a:solidFill>
                  <a:srgbClr val="3F3F3F"/>
                </a:solidFill>
              </a:defRPr>
            </a:lvl2pPr>
            <a:lvl3pPr indent="-317500" lvl="2" marL="1371600" algn="l">
              <a:lnSpc>
                <a:spcPct val="90000"/>
              </a:lnSpc>
              <a:spcBef>
                <a:spcPts val="500"/>
              </a:spcBef>
              <a:spcAft>
                <a:spcPts val="0"/>
              </a:spcAft>
              <a:buClr>
                <a:srgbClr val="3F3F3F"/>
              </a:buClr>
              <a:buSzPts val="1400"/>
              <a:buChar char="•"/>
              <a:defRPr sz="1400">
                <a:solidFill>
                  <a:srgbClr val="3F3F3F"/>
                </a:solidFill>
              </a:defRPr>
            </a:lvl3pPr>
            <a:lvl4pPr indent="-317500" lvl="3" marL="1828800" algn="l">
              <a:lnSpc>
                <a:spcPct val="90000"/>
              </a:lnSpc>
              <a:spcBef>
                <a:spcPts val="500"/>
              </a:spcBef>
              <a:spcAft>
                <a:spcPts val="0"/>
              </a:spcAft>
              <a:buClr>
                <a:srgbClr val="3F3F3F"/>
              </a:buClr>
              <a:buSzPts val="1400"/>
              <a:buChar char="•"/>
              <a:defRPr sz="1400">
                <a:solidFill>
                  <a:srgbClr val="3F3F3F"/>
                </a:solidFill>
              </a:defRPr>
            </a:lvl4pPr>
            <a:lvl5pPr indent="-317500" lvl="4" marL="2286000" algn="l">
              <a:lnSpc>
                <a:spcPct val="90000"/>
              </a:lnSpc>
              <a:spcBef>
                <a:spcPts val="500"/>
              </a:spcBef>
              <a:spcAft>
                <a:spcPts val="0"/>
              </a:spcAft>
              <a:buClr>
                <a:srgbClr val="3F3F3F"/>
              </a:buClr>
              <a:buSzPts val="1400"/>
              <a:buChar char="•"/>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6" name="Google Shape;426;p47"/>
          <p:cNvSpPr txBox="1"/>
          <p:nvPr>
            <p:ph idx="2"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7" name="Google Shape;427;p47"/>
          <p:cNvGrpSpPr/>
          <p:nvPr/>
        </p:nvGrpSpPr>
        <p:grpSpPr>
          <a:xfrm rot="-5400000">
            <a:off x="6046015" y="712017"/>
            <a:ext cx="99962" cy="12192006"/>
            <a:chOff x="11481080" y="-26097"/>
            <a:chExt cx="356877" cy="8061920"/>
          </a:xfrm>
        </p:grpSpPr>
        <p:sp>
          <p:nvSpPr>
            <p:cNvPr id="428" name="Google Shape;428;p47"/>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29" name="Google Shape;429;p47"/>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30" name="Google Shape;430;p47"/>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31" name="Google Shape;431;p47"/>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432" name="Google Shape;432;p47"/>
          <p:cNvGrpSpPr/>
          <p:nvPr/>
        </p:nvGrpSpPr>
        <p:grpSpPr>
          <a:xfrm>
            <a:off x="630462" y="288751"/>
            <a:ext cx="640219" cy="121101"/>
            <a:chOff x="1280011" y="2770881"/>
            <a:chExt cx="640219" cy="121101"/>
          </a:xfrm>
        </p:grpSpPr>
        <p:sp>
          <p:nvSpPr>
            <p:cNvPr id="433" name="Google Shape;433;p47"/>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34" name="Google Shape;434;p47"/>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35" name="Google Shape;435;p47"/>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36" name="Google Shape;436;p47"/>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437" name="Google Shape;437;p47"/>
          <p:cNvSpPr txBox="1"/>
          <p:nvPr>
            <p:ph idx="3" type="body"/>
          </p:nvPr>
        </p:nvSpPr>
        <p:spPr>
          <a:xfrm>
            <a:off x="7816363" y="1621824"/>
            <a:ext cx="4073183" cy="4548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3F3F3F"/>
              </a:buClr>
              <a:buSzPts val="1400"/>
              <a:buChar char="•"/>
              <a:defRPr sz="1400">
                <a:solidFill>
                  <a:srgbClr val="3F3F3F"/>
                </a:solidFill>
              </a:defRPr>
            </a:lvl1pPr>
            <a:lvl2pPr indent="-317500" lvl="1" marL="914400" algn="l">
              <a:lnSpc>
                <a:spcPct val="90000"/>
              </a:lnSpc>
              <a:spcBef>
                <a:spcPts val="500"/>
              </a:spcBef>
              <a:spcAft>
                <a:spcPts val="0"/>
              </a:spcAft>
              <a:buClr>
                <a:srgbClr val="3F3F3F"/>
              </a:buClr>
              <a:buSzPts val="1400"/>
              <a:buChar char="•"/>
              <a:defRPr sz="1400">
                <a:solidFill>
                  <a:srgbClr val="3F3F3F"/>
                </a:solidFill>
              </a:defRPr>
            </a:lvl2pPr>
            <a:lvl3pPr indent="-317500" lvl="2" marL="1371600" algn="l">
              <a:lnSpc>
                <a:spcPct val="90000"/>
              </a:lnSpc>
              <a:spcBef>
                <a:spcPts val="500"/>
              </a:spcBef>
              <a:spcAft>
                <a:spcPts val="0"/>
              </a:spcAft>
              <a:buClr>
                <a:srgbClr val="3F3F3F"/>
              </a:buClr>
              <a:buSzPts val="1400"/>
              <a:buChar char="•"/>
              <a:defRPr sz="1400">
                <a:solidFill>
                  <a:srgbClr val="3F3F3F"/>
                </a:solidFill>
              </a:defRPr>
            </a:lvl3pPr>
            <a:lvl4pPr indent="-317500" lvl="3" marL="1828800" algn="l">
              <a:lnSpc>
                <a:spcPct val="90000"/>
              </a:lnSpc>
              <a:spcBef>
                <a:spcPts val="500"/>
              </a:spcBef>
              <a:spcAft>
                <a:spcPts val="0"/>
              </a:spcAft>
              <a:buClr>
                <a:srgbClr val="3F3F3F"/>
              </a:buClr>
              <a:buSzPts val="1400"/>
              <a:buChar char="•"/>
              <a:defRPr sz="1400">
                <a:solidFill>
                  <a:srgbClr val="3F3F3F"/>
                </a:solidFill>
              </a:defRPr>
            </a:lvl4pPr>
            <a:lvl5pPr indent="-317500" lvl="4" marL="2286000" algn="l">
              <a:lnSpc>
                <a:spcPct val="90000"/>
              </a:lnSpc>
              <a:spcBef>
                <a:spcPts val="500"/>
              </a:spcBef>
              <a:spcAft>
                <a:spcPts val="0"/>
              </a:spcAft>
              <a:buClr>
                <a:srgbClr val="3F3F3F"/>
              </a:buClr>
              <a:buSzPts val="1400"/>
              <a:buChar char="•"/>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47"/>
          <p:cNvSpPr txBox="1"/>
          <p:nvPr>
            <p:ph idx="4" type="body"/>
          </p:nvPr>
        </p:nvSpPr>
        <p:spPr>
          <a:xfrm>
            <a:off x="4604079" y="1621824"/>
            <a:ext cx="3052949" cy="70263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47"/>
          <p:cNvSpPr txBox="1"/>
          <p:nvPr>
            <p:ph idx="5" type="body"/>
          </p:nvPr>
        </p:nvSpPr>
        <p:spPr>
          <a:xfrm>
            <a:off x="4604079" y="2583254"/>
            <a:ext cx="3052949" cy="70263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0" name="Google Shape;440;p47"/>
          <p:cNvSpPr txBox="1"/>
          <p:nvPr>
            <p:ph idx="6" type="body"/>
          </p:nvPr>
        </p:nvSpPr>
        <p:spPr>
          <a:xfrm>
            <a:off x="4604079" y="3544684"/>
            <a:ext cx="3052949" cy="70263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1" name="Google Shape;441;p47"/>
          <p:cNvSpPr txBox="1"/>
          <p:nvPr>
            <p:ph idx="7" type="body"/>
          </p:nvPr>
        </p:nvSpPr>
        <p:spPr>
          <a:xfrm>
            <a:off x="4604079" y="4506114"/>
            <a:ext cx="3052949" cy="70263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47"/>
          <p:cNvSpPr txBox="1"/>
          <p:nvPr>
            <p:ph idx="8" type="body"/>
          </p:nvPr>
        </p:nvSpPr>
        <p:spPr>
          <a:xfrm>
            <a:off x="4604079" y="5467544"/>
            <a:ext cx="3052949" cy="702632"/>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443" name="Google Shape;443;p47"/>
          <p:cNvPicPr preferRelativeResize="0"/>
          <p:nvPr/>
        </p:nvPicPr>
        <p:blipFill rotWithShape="1">
          <a:blip r:embed="rId2">
            <a:alphaModFix/>
          </a:blip>
          <a:srcRect b="0" l="0" r="0" t="0"/>
          <a:stretch/>
        </p:blipFill>
        <p:spPr>
          <a:xfrm>
            <a:off x="9274831" y="240170"/>
            <a:ext cx="2486230" cy="48380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6">
  <p:cSld name="Title layout 16">
    <p:spTree>
      <p:nvGrpSpPr>
        <p:cNvPr id="444" name="Shape 444"/>
        <p:cNvGrpSpPr/>
        <p:nvPr/>
      </p:nvGrpSpPr>
      <p:grpSpPr>
        <a:xfrm>
          <a:off x="0" y="0"/>
          <a:ext cx="0" cy="0"/>
          <a:chOff x="0" y="0"/>
          <a:chExt cx="0" cy="0"/>
        </a:xfrm>
      </p:grpSpPr>
      <p:sp>
        <p:nvSpPr>
          <p:cNvPr id="445" name="Google Shape;445;p48"/>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48"/>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48"/>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48" name="Google Shape;448;p48"/>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449" name="Google Shape;449;p48"/>
          <p:cNvSpPr txBox="1"/>
          <p:nvPr>
            <p:ph idx="1"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50" name="Google Shape;450;p48"/>
          <p:cNvGrpSpPr/>
          <p:nvPr/>
        </p:nvGrpSpPr>
        <p:grpSpPr>
          <a:xfrm rot="-5400000">
            <a:off x="6046015" y="712017"/>
            <a:ext cx="99962" cy="12192006"/>
            <a:chOff x="11481080" y="-26097"/>
            <a:chExt cx="356877" cy="8061920"/>
          </a:xfrm>
        </p:grpSpPr>
        <p:sp>
          <p:nvSpPr>
            <p:cNvPr id="451" name="Google Shape;451;p48"/>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2" name="Google Shape;452;p48"/>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3" name="Google Shape;453;p48"/>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4" name="Google Shape;454;p48"/>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455" name="Google Shape;455;p48"/>
          <p:cNvGrpSpPr/>
          <p:nvPr/>
        </p:nvGrpSpPr>
        <p:grpSpPr>
          <a:xfrm>
            <a:off x="630462" y="288751"/>
            <a:ext cx="640219" cy="121101"/>
            <a:chOff x="1280011" y="2770881"/>
            <a:chExt cx="640219" cy="121101"/>
          </a:xfrm>
        </p:grpSpPr>
        <p:sp>
          <p:nvSpPr>
            <p:cNvPr id="456" name="Google Shape;456;p48"/>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7" name="Google Shape;457;p48"/>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8" name="Google Shape;458;p48"/>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59" name="Google Shape;459;p48"/>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460" name="Google Shape;460;p48"/>
          <p:cNvSpPr/>
          <p:nvPr/>
        </p:nvSpPr>
        <p:spPr>
          <a:xfrm>
            <a:off x="716096" y="1839816"/>
            <a:ext cx="2715065" cy="858130"/>
          </a:xfrm>
          <a:prstGeom prst="rect">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2A5279"/>
              </a:solidFill>
              <a:latin typeface="Roboto"/>
              <a:ea typeface="Roboto"/>
              <a:cs typeface="Roboto"/>
              <a:sym typeface="Roboto"/>
            </a:endParaRPr>
          </a:p>
        </p:txBody>
      </p:sp>
      <p:sp>
        <p:nvSpPr>
          <p:cNvPr id="461" name="Google Shape;461;p48"/>
          <p:cNvSpPr/>
          <p:nvPr/>
        </p:nvSpPr>
        <p:spPr>
          <a:xfrm>
            <a:off x="716098" y="2835297"/>
            <a:ext cx="2715065" cy="858130"/>
          </a:xfrm>
          <a:prstGeom prst="rect">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2A5279"/>
              </a:solidFill>
              <a:latin typeface="Roboto"/>
              <a:ea typeface="Roboto"/>
              <a:cs typeface="Roboto"/>
              <a:sym typeface="Roboto"/>
            </a:endParaRPr>
          </a:p>
        </p:txBody>
      </p:sp>
      <p:sp>
        <p:nvSpPr>
          <p:cNvPr id="462" name="Google Shape;462;p48"/>
          <p:cNvSpPr/>
          <p:nvPr/>
        </p:nvSpPr>
        <p:spPr>
          <a:xfrm>
            <a:off x="716097" y="3830778"/>
            <a:ext cx="2715065" cy="858130"/>
          </a:xfrm>
          <a:prstGeom prst="rect">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4BA3AB"/>
              </a:solidFill>
              <a:latin typeface="Roboto"/>
              <a:ea typeface="Roboto"/>
              <a:cs typeface="Roboto"/>
              <a:sym typeface="Roboto"/>
            </a:endParaRPr>
          </a:p>
        </p:txBody>
      </p:sp>
      <p:sp>
        <p:nvSpPr>
          <p:cNvPr id="463" name="Google Shape;463;p48"/>
          <p:cNvSpPr/>
          <p:nvPr/>
        </p:nvSpPr>
        <p:spPr>
          <a:xfrm>
            <a:off x="716096" y="4826260"/>
            <a:ext cx="2715065" cy="858130"/>
          </a:xfrm>
          <a:prstGeom prst="rect">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2A5279"/>
              </a:solidFill>
              <a:latin typeface="Roboto"/>
              <a:ea typeface="Roboto"/>
              <a:cs typeface="Roboto"/>
              <a:sym typeface="Roboto"/>
            </a:endParaRPr>
          </a:p>
        </p:txBody>
      </p:sp>
      <p:sp>
        <p:nvSpPr>
          <p:cNvPr id="464" name="Google Shape;464;p48"/>
          <p:cNvSpPr/>
          <p:nvPr/>
        </p:nvSpPr>
        <p:spPr>
          <a:xfrm>
            <a:off x="3543703" y="1839816"/>
            <a:ext cx="7835439" cy="858130"/>
          </a:xfrm>
          <a:prstGeom prst="rect">
            <a:avLst/>
          </a:prstGeom>
          <a:solidFill>
            <a:schemeClr val="lt1"/>
          </a:solidFill>
          <a:ln>
            <a:noFill/>
          </a:ln>
          <a:effectLst>
            <a:outerShdw blurRad="228600" rotWithShape="0" algn="ctr">
              <a:srgbClr val="000000">
                <a:alpha val="2745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Roboto"/>
              <a:ea typeface="Roboto"/>
              <a:cs typeface="Roboto"/>
              <a:sym typeface="Roboto"/>
            </a:endParaRPr>
          </a:p>
        </p:txBody>
      </p:sp>
      <p:sp>
        <p:nvSpPr>
          <p:cNvPr id="465" name="Google Shape;465;p48"/>
          <p:cNvSpPr/>
          <p:nvPr/>
        </p:nvSpPr>
        <p:spPr>
          <a:xfrm>
            <a:off x="3543703" y="2835297"/>
            <a:ext cx="7835439" cy="858130"/>
          </a:xfrm>
          <a:prstGeom prst="rect">
            <a:avLst/>
          </a:prstGeom>
          <a:solidFill>
            <a:schemeClr val="lt1"/>
          </a:solidFill>
          <a:ln>
            <a:noFill/>
          </a:ln>
          <a:effectLst>
            <a:outerShdw blurRad="228600" rotWithShape="0" algn="ctr">
              <a:srgbClr val="000000">
                <a:alpha val="2745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Roboto"/>
              <a:ea typeface="Roboto"/>
              <a:cs typeface="Roboto"/>
              <a:sym typeface="Roboto"/>
            </a:endParaRPr>
          </a:p>
        </p:txBody>
      </p:sp>
      <p:sp>
        <p:nvSpPr>
          <p:cNvPr id="466" name="Google Shape;466;p48"/>
          <p:cNvSpPr/>
          <p:nvPr/>
        </p:nvSpPr>
        <p:spPr>
          <a:xfrm>
            <a:off x="3543702" y="3830778"/>
            <a:ext cx="7835439" cy="858130"/>
          </a:xfrm>
          <a:prstGeom prst="rect">
            <a:avLst/>
          </a:prstGeom>
          <a:solidFill>
            <a:schemeClr val="lt1"/>
          </a:solidFill>
          <a:ln>
            <a:noFill/>
          </a:ln>
          <a:effectLst>
            <a:outerShdw blurRad="228600" rotWithShape="0" algn="ctr">
              <a:srgbClr val="000000">
                <a:alpha val="2745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Roboto"/>
              <a:ea typeface="Roboto"/>
              <a:cs typeface="Roboto"/>
              <a:sym typeface="Roboto"/>
            </a:endParaRPr>
          </a:p>
        </p:txBody>
      </p:sp>
      <p:sp>
        <p:nvSpPr>
          <p:cNvPr id="467" name="Google Shape;467;p48"/>
          <p:cNvSpPr/>
          <p:nvPr/>
        </p:nvSpPr>
        <p:spPr>
          <a:xfrm>
            <a:off x="3543701" y="4826259"/>
            <a:ext cx="7835439" cy="858130"/>
          </a:xfrm>
          <a:prstGeom prst="rect">
            <a:avLst/>
          </a:prstGeom>
          <a:solidFill>
            <a:schemeClr val="lt1"/>
          </a:solidFill>
          <a:ln>
            <a:noFill/>
          </a:ln>
          <a:effectLst>
            <a:outerShdw blurRad="228600" rotWithShape="0" algn="ctr">
              <a:srgbClr val="000000">
                <a:alpha val="2745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Roboto"/>
              <a:ea typeface="Roboto"/>
              <a:cs typeface="Roboto"/>
              <a:sym typeface="Roboto"/>
            </a:endParaRPr>
          </a:p>
        </p:txBody>
      </p:sp>
      <p:sp>
        <p:nvSpPr>
          <p:cNvPr id="468" name="Google Shape;468;p48"/>
          <p:cNvSpPr txBox="1"/>
          <p:nvPr>
            <p:ph idx="2" type="body"/>
          </p:nvPr>
        </p:nvSpPr>
        <p:spPr>
          <a:xfrm>
            <a:off x="716096" y="1869969"/>
            <a:ext cx="2715065" cy="8279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48"/>
          <p:cNvSpPr txBox="1"/>
          <p:nvPr>
            <p:ph idx="3" type="body"/>
          </p:nvPr>
        </p:nvSpPr>
        <p:spPr>
          <a:xfrm>
            <a:off x="722505" y="2844640"/>
            <a:ext cx="2715065" cy="8279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48"/>
          <p:cNvSpPr txBox="1"/>
          <p:nvPr>
            <p:ph idx="4" type="body"/>
          </p:nvPr>
        </p:nvSpPr>
        <p:spPr>
          <a:xfrm>
            <a:off x="722505" y="3851506"/>
            <a:ext cx="2715065" cy="8279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48"/>
          <p:cNvSpPr txBox="1"/>
          <p:nvPr>
            <p:ph idx="5" type="body"/>
          </p:nvPr>
        </p:nvSpPr>
        <p:spPr>
          <a:xfrm>
            <a:off x="722505" y="4841336"/>
            <a:ext cx="2715065" cy="8279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48"/>
          <p:cNvSpPr txBox="1"/>
          <p:nvPr>
            <p:ph idx="6" type="body"/>
          </p:nvPr>
        </p:nvSpPr>
        <p:spPr>
          <a:xfrm>
            <a:off x="3537292" y="1851034"/>
            <a:ext cx="7835439" cy="8469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48"/>
          <p:cNvSpPr txBox="1"/>
          <p:nvPr>
            <p:ph idx="7" type="body"/>
          </p:nvPr>
        </p:nvSpPr>
        <p:spPr>
          <a:xfrm>
            <a:off x="3543701" y="2825705"/>
            <a:ext cx="7835439" cy="8469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48"/>
          <p:cNvSpPr txBox="1"/>
          <p:nvPr>
            <p:ph idx="8" type="body"/>
          </p:nvPr>
        </p:nvSpPr>
        <p:spPr>
          <a:xfrm>
            <a:off x="3543701" y="3832571"/>
            <a:ext cx="7835439" cy="8469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48"/>
          <p:cNvSpPr txBox="1"/>
          <p:nvPr>
            <p:ph idx="9" type="body"/>
          </p:nvPr>
        </p:nvSpPr>
        <p:spPr>
          <a:xfrm>
            <a:off x="3543701" y="4822401"/>
            <a:ext cx="7835439" cy="8469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sign&#10;&#10;Description automatically generated" id="476" name="Google Shape;476;p48"/>
          <p:cNvPicPr preferRelativeResize="0"/>
          <p:nvPr/>
        </p:nvPicPr>
        <p:blipFill rotWithShape="1">
          <a:blip r:embed="rId2">
            <a:alphaModFix/>
          </a:blip>
          <a:srcRect b="0" l="0" r="0" t="0"/>
          <a:stretch/>
        </p:blipFill>
        <p:spPr>
          <a:xfrm>
            <a:off x="10136396" y="456655"/>
            <a:ext cx="1769855" cy="5744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1_Cover 4">
    <p:spTree>
      <p:nvGrpSpPr>
        <p:cNvPr id="48" name="Shape 48"/>
        <p:cNvGrpSpPr/>
        <p:nvPr/>
      </p:nvGrpSpPr>
      <p:grpSpPr>
        <a:xfrm>
          <a:off x="0" y="0"/>
          <a:ext cx="0" cy="0"/>
          <a:chOff x="0" y="0"/>
          <a:chExt cx="0" cy="0"/>
        </a:xfrm>
      </p:grpSpPr>
      <p:pic>
        <p:nvPicPr>
          <p:cNvPr id="49" name="Google Shape;49;p62"/>
          <p:cNvPicPr preferRelativeResize="0"/>
          <p:nvPr/>
        </p:nvPicPr>
        <p:blipFill rotWithShape="1">
          <a:blip r:embed="rId2">
            <a:alphaModFix/>
          </a:blip>
          <a:srcRect b="0" l="0" r="0" t="0"/>
          <a:stretch/>
        </p:blipFill>
        <p:spPr>
          <a:xfrm flipH="1">
            <a:off x="0" y="167"/>
            <a:ext cx="12192000" cy="6857665"/>
          </a:xfrm>
          <a:prstGeom prst="rect">
            <a:avLst/>
          </a:prstGeom>
          <a:noFill/>
          <a:ln>
            <a:noFill/>
          </a:ln>
        </p:spPr>
      </p:pic>
      <p:sp>
        <p:nvSpPr>
          <p:cNvPr id="50" name="Google Shape;50;p62"/>
          <p:cNvSpPr/>
          <p:nvPr/>
        </p:nvSpPr>
        <p:spPr>
          <a:xfrm>
            <a:off x="0" y="0"/>
            <a:ext cx="12192000" cy="6858001"/>
          </a:xfrm>
          <a:prstGeom prst="rect">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cxnSp>
        <p:nvCxnSpPr>
          <p:cNvPr id="51" name="Google Shape;51;p62"/>
          <p:cNvCxnSpPr/>
          <p:nvPr/>
        </p:nvCxnSpPr>
        <p:spPr>
          <a:xfrm>
            <a:off x="4248728" y="699654"/>
            <a:ext cx="0" cy="5458692"/>
          </a:xfrm>
          <a:prstGeom prst="straightConnector1">
            <a:avLst/>
          </a:prstGeom>
          <a:noFill/>
          <a:ln cap="flat" cmpd="sng" w="9525">
            <a:solidFill>
              <a:srgbClr val="BFBFBF"/>
            </a:solidFill>
            <a:prstDash val="solid"/>
            <a:miter lim="800000"/>
            <a:headEnd len="sm" w="sm" type="none"/>
            <a:tailEnd len="sm" w="sm" type="none"/>
          </a:ln>
        </p:spPr>
      </p:cxnSp>
      <p:grpSp>
        <p:nvGrpSpPr>
          <p:cNvPr id="52" name="Google Shape;52;p62"/>
          <p:cNvGrpSpPr/>
          <p:nvPr/>
        </p:nvGrpSpPr>
        <p:grpSpPr>
          <a:xfrm>
            <a:off x="12107087" y="-1"/>
            <a:ext cx="84913" cy="6857832"/>
            <a:chOff x="11481080" y="-26097"/>
            <a:chExt cx="356877" cy="8061920"/>
          </a:xfrm>
        </p:grpSpPr>
        <p:sp>
          <p:nvSpPr>
            <p:cNvPr id="53" name="Google Shape;53;p62"/>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4" name="Google Shape;54;p62"/>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5" name="Google Shape;55;p62"/>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 name="Google Shape;56;p62"/>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pic>
        <p:nvPicPr>
          <p:cNvPr descr="Logo&#10;&#10;Description automatically generated" id="57" name="Google Shape;57;p62"/>
          <p:cNvPicPr preferRelativeResize="0"/>
          <p:nvPr/>
        </p:nvPicPr>
        <p:blipFill rotWithShape="1">
          <a:blip r:embed="rId3">
            <a:alphaModFix/>
          </a:blip>
          <a:srcRect b="0" l="0" r="0" t="0"/>
          <a:stretch/>
        </p:blipFill>
        <p:spPr>
          <a:xfrm>
            <a:off x="553344" y="5878704"/>
            <a:ext cx="3142041" cy="559283"/>
          </a:xfrm>
          <a:prstGeom prst="rect">
            <a:avLst/>
          </a:prstGeom>
          <a:noFill/>
          <a:ln>
            <a:noFill/>
          </a:ln>
        </p:spPr>
      </p:pic>
      <p:sp>
        <p:nvSpPr>
          <p:cNvPr id="58" name="Google Shape;58;p62"/>
          <p:cNvSpPr txBox="1"/>
          <p:nvPr/>
        </p:nvSpPr>
        <p:spPr>
          <a:xfrm>
            <a:off x="8157499" y="6512759"/>
            <a:ext cx="40345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2"/>
                </a:solidFill>
                <a:latin typeface="Roboto"/>
                <a:ea typeface="Roboto"/>
                <a:cs typeface="Roboto"/>
                <a:sym typeface="Roboto"/>
              </a:rPr>
              <a:t>www.devopsinstitute.com/continuing-education</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7">
  <p:cSld name="Title layout 17">
    <p:spTree>
      <p:nvGrpSpPr>
        <p:cNvPr id="477" name="Shape 477"/>
        <p:cNvGrpSpPr/>
        <p:nvPr/>
      </p:nvGrpSpPr>
      <p:grpSpPr>
        <a:xfrm>
          <a:off x="0" y="0"/>
          <a:ext cx="0" cy="0"/>
          <a:chOff x="0" y="0"/>
          <a:chExt cx="0" cy="0"/>
        </a:xfrm>
      </p:grpSpPr>
      <p:sp>
        <p:nvSpPr>
          <p:cNvPr id="478" name="Google Shape;478;p49"/>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49"/>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49"/>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81" name="Google Shape;481;p49"/>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482" name="Google Shape;482;p49"/>
          <p:cNvSpPr txBox="1"/>
          <p:nvPr>
            <p:ph idx="1"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83" name="Google Shape;483;p49"/>
          <p:cNvGrpSpPr/>
          <p:nvPr/>
        </p:nvGrpSpPr>
        <p:grpSpPr>
          <a:xfrm rot="-5400000">
            <a:off x="6046015" y="712017"/>
            <a:ext cx="99962" cy="12192006"/>
            <a:chOff x="11481080" y="-26097"/>
            <a:chExt cx="356877" cy="8061920"/>
          </a:xfrm>
        </p:grpSpPr>
        <p:sp>
          <p:nvSpPr>
            <p:cNvPr id="484" name="Google Shape;484;p49"/>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85" name="Google Shape;485;p49"/>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86" name="Google Shape;486;p49"/>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87" name="Google Shape;487;p49"/>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488" name="Google Shape;488;p49"/>
          <p:cNvGrpSpPr/>
          <p:nvPr/>
        </p:nvGrpSpPr>
        <p:grpSpPr>
          <a:xfrm>
            <a:off x="630462" y="288751"/>
            <a:ext cx="640219" cy="121101"/>
            <a:chOff x="1280011" y="2770881"/>
            <a:chExt cx="640219" cy="121101"/>
          </a:xfrm>
        </p:grpSpPr>
        <p:sp>
          <p:nvSpPr>
            <p:cNvPr id="489" name="Google Shape;489;p49"/>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90" name="Google Shape;490;p49"/>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91" name="Google Shape;491;p49"/>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492" name="Google Shape;492;p49"/>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493" name="Google Shape;493;p49"/>
          <p:cNvSpPr txBox="1"/>
          <p:nvPr>
            <p:ph idx="2" type="body"/>
          </p:nvPr>
        </p:nvSpPr>
        <p:spPr>
          <a:xfrm>
            <a:off x="526905" y="1392967"/>
            <a:ext cx="5892946" cy="456968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8D8D8"/>
              </a:buClr>
              <a:buSzPts val="1800"/>
              <a:buNone/>
              <a:defRPr sz="1800">
                <a:solidFill>
                  <a:srgbClr val="D8D8D8"/>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49"/>
          <p:cNvSpPr txBox="1"/>
          <p:nvPr>
            <p:ph idx="3" type="body"/>
          </p:nvPr>
        </p:nvSpPr>
        <p:spPr>
          <a:xfrm>
            <a:off x="6797069" y="1392967"/>
            <a:ext cx="4698554" cy="10791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49"/>
          <p:cNvSpPr txBox="1"/>
          <p:nvPr>
            <p:ph idx="4" type="body"/>
          </p:nvPr>
        </p:nvSpPr>
        <p:spPr>
          <a:xfrm>
            <a:off x="6797069" y="2561598"/>
            <a:ext cx="4698554" cy="10791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49"/>
          <p:cNvSpPr txBox="1"/>
          <p:nvPr>
            <p:ph idx="5" type="body"/>
          </p:nvPr>
        </p:nvSpPr>
        <p:spPr>
          <a:xfrm>
            <a:off x="6797069" y="3725420"/>
            <a:ext cx="4698554" cy="10791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49"/>
          <p:cNvSpPr txBox="1"/>
          <p:nvPr>
            <p:ph idx="6" type="body"/>
          </p:nvPr>
        </p:nvSpPr>
        <p:spPr>
          <a:xfrm>
            <a:off x="6797069" y="4894051"/>
            <a:ext cx="4698554" cy="10791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sign&#10;&#10;Description automatically generated" id="498" name="Google Shape;498;p49"/>
          <p:cNvPicPr preferRelativeResize="0"/>
          <p:nvPr/>
        </p:nvPicPr>
        <p:blipFill rotWithShape="1">
          <a:blip r:embed="rId2">
            <a:alphaModFix/>
          </a:blip>
          <a:srcRect b="0" l="0" r="0" t="0"/>
          <a:stretch/>
        </p:blipFill>
        <p:spPr>
          <a:xfrm>
            <a:off x="10136396" y="456655"/>
            <a:ext cx="1769855" cy="5744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8">
  <p:cSld name="Title layout 18">
    <p:spTree>
      <p:nvGrpSpPr>
        <p:cNvPr id="499" name="Shape 499"/>
        <p:cNvGrpSpPr/>
        <p:nvPr/>
      </p:nvGrpSpPr>
      <p:grpSpPr>
        <a:xfrm>
          <a:off x="0" y="0"/>
          <a:ext cx="0" cy="0"/>
          <a:chOff x="0" y="0"/>
          <a:chExt cx="0" cy="0"/>
        </a:xfrm>
      </p:grpSpPr>
      <p:sp>
        <p:nvSpPr>
          <p:cNvPr id="500" name="Google Shape;500;p50"/>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50"/>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50"/>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03" name="Google Shape;503;p50"/>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504" name="Google Shape;504;p50"/>
          <p:cNvSpPr txBox="1"/>
          <p:nvPr>
            <p:ph idx="1"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05" name="Google Shape;505;p50"/>
          <p:cNvGrpSpPr/>
          <p:nvPr/>
        </p:nvGrpSpPr>
        <p:grpSpPr>
          <a:xfrm rot="-5400000">
            <a:off x="6046015" y="712017"/>
            <a:ext cx="99962" cy="12192006"/>
            <a:chOff x="11481080" y="-26097"/>
            <a:chExt cx="356877" cy="8061920"/>
          </a:xfrm>
        </p:grpSpPr>
        <p:sp>
          <p:nvSpPr>
            <p:cNvPr id="506" name="Google Shape;506;p50"/>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07" name="Google Shape;507;p50"/>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08" name="Google Shape;508;p50"/>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09" name="Google Shape;509;p50"/>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510" name="Google Shape;510;p50"/>
          <p:cNvGrpSpPr/>
          <p:nvPr/>
        </p:nvGrpSpPr>
        <p:grpSpPr>
          <a:xfrm>
            <a:off x="630462" y="288751"/>
            <a:ext cx="640219" cy="121101"/>
            <a:chOff x="1280011" y="2770881"/>
            <a:chExt cx="640219" cy="121101"/>
          </a:xfrm>
        </p:grpSpPr>
        <p:sp>
          <p:nvSpPr>
            <p:cNvPr id="511" name="Google Shape;511;p50"/>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12" name="Google Shape;512;p50"/>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13" name="Google Shape;513;p50"/>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14" name="Google Shape;514;p50"/>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515" name="Google Shape;515;p50"/>
          <p:cNvSpPr txBox="1"/>
          <p:nvPr>
            <p:ph idx="2" type="body"/>
          </p:nvPr>
        </p:nvSpPr>
        <p:spPr>
          <a:xfrm>
            <a:off x="672809" y="1977293"/>
            <a:ext cx="4549640" cy="36222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50"/>
          <p:cNvSpPr txBox="1"/>
          <p:nvPr>
            <p:ph idx="3" type="body"/>
          </p:nvPr>
        </p:nvSpPr>
        <p:spPr>
          <a:xfrm>
            <a:off x="5764114" y="1815095"/>
            <a:ext cx="5953404" cy="19231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7" name="Google Shape;517;p50"/>
          <p:cNvSpPr txBox="1"/>
          <p:nvPr>
            <p:ph idx="4" type="body"/>
          </p:nvPr>
        </p:nvSpPr>
        <p:spPr>
          <a:xfrm>
            <a:off x="5764114" y="3855540"/>
            <a:ext cx="5953404" cy="184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sign&#10;&#10;Description automatically generated" id="518" name="Google Shape;518;p50"/>
          <p:cNvPicPr preferRelativeResize="0"/>
          <p:nvPr/>
        </p:nvPicPr>
        <p:blipFill rotWithShape="1">
          <a:blip r:embed="rId2">
            <a:alphaModFix/>
          </a:blip>
          <a:srcRect b="0" l="0" r="0" t="0"/>
          <a:stretch/>
        </p:blipFill>
        <p:spPr>
          <a:xfrm>
            <a:off x="10136396" y="456655"/>
            <a:ext cx="1769855" cy="57445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9">
  <p:cSld name="Title layout 19">
    <p:spTree>
      <p:nvGrpSpPr>
        <p:cNvPr id="519" name="Shape 519"/>
        <p:cNvGrpSpPr/>
        <p:nvPr/>
      </p:nvGrpSpPr>
      <p:grpSpPr>
        <a:xfrm>
          <a:off x="0" y="0"/>
          <a:ext cx="0" cy="0"/>
          <a:chOff x="0" y="0"/>
          <a:chExt cx="0" cy="0"/>
        </a:xfrm>
      </p:grpSpPr>
      <p:sp>
        <p:nvSpPr>
          <p:cNvPr id="520" name="Google Shape;520;p51"/>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51"/>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51"/>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23" name="Google Shape;523;p51"/>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524" name="Google Shape;524;p51"/>
          <p:cNvSpPr txBox="1"/>
          <p:nvPr>
            <p:ph idx="1"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25" name="Google Shape;525;p51"/>
          <p:cNvGrpSpPr/>
          <p:nvPr/>
        </p:nvGrpSpPr>
        <p:grpSpPr>
          <a:xfrm rot="-5400000">
            <a:off x="6046015" y="712017"/>
            <a:ext cx="99962" cy="12192006"/>
            <a:chOff x="11481080" y="-26097"/>
            <a:chExt cx="356877" cy="8061920"/>
          </a:xfrm>
        </p:grpSpPr>
        <p:sp>
          <p:nvSpPr>
            <p:cNvPr id="526" name="Google Shape;526;p51"/>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27" name="Google Shape;527;p51"/>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28" name="Google Shape;528;p51"/>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29" name="Google Shape;529;p51"/>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530" name="Google Shape;530;p51"/>
          <p:cNvGrpSpPr/>
          <p:nvPr/>
        </p:nvGrpSpPr>
        <p:grpSpPr>
          <a:xfrm>
            <a:off x="630462" y="288751"/>
            <a:ext cx="640219" cy="121101"/>
            <a:chOff x="1280011" y="2770881"/>
            <a:chExt cx="640219" cy="121101"/>
          </a:xfrm>
        </p:grpSpPr>
        <p:sp>
          <p:nvSpPr>
            <p:cNvPr id="531" name="Google Shape;531;p51"/>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32" name="Google Shape;532;p51"/>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33" name="Google Shape;533;p51"/>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34" name="Google Shape;534;p51"/>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535" name="Google Shape;535;p51"/>
          <p:cNvGrpSpPr/>
          <p:nvPr/>
        </p:nvGrpSpPr>
        <p:grpSpPr>
          <a:xfrm>
            <a:off x="5593083" y="2139915"/>
            <a:ext cx="6598920" cy="3078480"/>
            <a:chOff x="5593083" y="2139915"/>
            <a:chExt cx="6598920" cy="3078480"/>
          </a:xfrm>
        </p:grpSpPr>
        <p:sp>
          <p:nvSpPr>
            <p:cNvPr id="536" name="Google Shape;536;p51"/>
            <p:cNvSpPr/>
            <p:nvPr/>
          </p:nvSpPr>
          <p:spPr>
            <a:xfrm>
              <a:off x="5593083" y="2139915"/>
              <a:ext cx="6598920" cy="3078480"/>
            </a:xfrm>
            <a:custGeom>
              <a:rect b="b" l="l" r="r" t="t"/>
              <a:pathLst>
                <a:path extrusionOk="0" h="3078480" w="6598920">
                  <a:moveTo>
                    <a:pt x="1524000" y="0"/>
                  </a:moveTo>
                  <a:lnTo>
                    <a:pt x="1539240" y="0"/>
                  </a:lnTo>
                  <a:lnTo>
                    <a:pt x="6598920" y="0"/>
                  </a:lnTo>
                  <a:lnTo>
                    <a:pt x="6598920" y="3074744"/>
                  </a:lnTo>
                  <a:lnTo>
                    <a:pt x="1613226" y="3074744"/>
                  </a:lnTo>
                  <a:lnTo>
                    <a:pt x="1539240" y="3078480"/>
                  </a:lnTo>
                  <a:cubicBezTo>
                    <a:pt x="689141" y="3078480"/>
                    <a:pt x="0" y="2389339"/>
                    <a:pt x="0" y="1539240"/>
                  </a:cubicBezTo>
                  <a:cubicBezTo>
                    <a:pt x="0" y="742272"/>
                    <a:pt x="605690" y="86771"/>
                    <a:pt x="1381861" y="7947"/>
                  </a:cubicBezTo>
                  <a:lnTo>
                    <a:pt x="1524000" y="770"/>
                  </a:lnTo>
                  <a:close/>
                </a:path>
              </a:pathLst>
            </a:custGeom>
            <a:gradFill>
              <a:gsLst>
                <a:gs pos="0">
                  <a:srgbClr val="2A5279"/>
                </a:gs>
                <a:gs pos="100000">
                  <a:srgbClr val="172F44"/>
                </a:gs>
              </a:gsLst>
              <a:lin ang="0" scaled="0"/>
            </a:gradFill>
            <a:ln>
              <a:noFill/>
            </a:ln>
            <a:effectLst>
              <a:outerShdw blurRad="241300" rotWithShape="0" algn="tr" dir="8100000" dist="1524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cxnSp>
          <p:nvCxnSpPr>
            <p:cNvPr id="537" name="Google Shape;537;p51"/>
            <p:cNvCxnSpPr/>
            <p:nvPr/>
          </p:nvCxnSpPr>
          <p:spPr>
            <a:xfrm>
              <a:off x="7073587" y="2476730"/>
              <a:ext cx="0" cy="2385283"/>
            </a:xfrm>
            <a:prstGeom prst="straightConnector1">
              <a:avLst/>
            </a:prstGeom>
            <a:noFill/>
            <a:ln cap="flat" cmpd="sng" w="9525">
              <a:solidFill>
                <a:schemeClr val="lt1"/>
              </a:solidFill>
              <a:prstDash val="solid"/>
              <a:miter lim="800000"/>
              <a:headEnd len="sm" w="sm" type="none"/>
              <a:tailEnd len="sm" w="sm" type="none"/>
            </a:ln>
          </p:spPr>
        </p:cxnSp>
      </p:grpSp>
      <p:sp>
        <p:nvSpPr>
          <p:cNvPr id="538" name="Google Shape;538;p51"/>
          <p:cNvSpPr txBox="1"/>
          <p:nvPr>
            <p:ph idx="2" type="body"/>
          </p:nvPr>
        </p:nvSpPr>
        <p:spPr>
          <a:xfrm>
            <a:off x="526905" y="1658307"/>
            <a:ext cx="4588761" cy="43043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D8D8D8"/>
              </a:buClr>
              <a:buSzPts val="1800"/>
              <a:buNone/>
              <a:defRPr sz="1800">
                <a:solidFill>
                  <a:srgbClr val="D8D8D8"/>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9" name="Google Shape;539;p51"/>
          <p:cNvSpPr txBox="1"/>
          <p:nvPr>
            <p:ph idx="3" type="body"/>
          </p:nvPr>
        </p:nvSpPr>
        <p:spPr>
          <a:xfrm>
            <a:off x="7341290" y="2542650"/>
            <a:ext cx="4241719" cy="58429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200"/>
              <a:buNone/>
              <a:defRPr b="1" sz="3200">
                <a:solidFill>
                  <a:schemeClr val="lt1"/>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0" name="Google Shape;540;p51"/>
          <p:cNvSpPr txBox="1"/>
          <p:nvPr>
            <p:ph idx="4" type="body"/>
          </p:nvPr>
        </p:nvSpPr>
        <p:spPr>
          <a:xfrm>
            <a:off x="7984503" y="3264768"/>
            <a:ext cx="3598506" cy="15972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sz="1400">
                <a:solidFill>
                  <a:schemeClr val="lt1"/>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sign&#10;&#10;Description automatically generated" id="541" name="Google Shape;541;p51"/>
          <p:cNvPicPr preferRelativeResize="0"/>
          <p:nvPr/>
        </p:nvPicPr>
        <p:blipFill rotWithShape="1">
          <a:blip r:embed="rId2">
            <a:alphaModFix/>
          </a:blip>
          <a:srcRect b="0" l="0" r="0" t="0"/>
          <a:stretch/>
        </p:blipFill>
        <p:spPr>
          <a:xfrm>
            <a:off x="10136396" y="456655"/>
            <a:ext cx="1769855" cy="57445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20">
  <p:cSld name="Title layout 20">
    <p:spTree>
      <p:nvGrpSpPr>
        <p:cNvPr id="542" name="Shape 542"/>
        <p:cNvGrpSpPr/>
        <p:nvPr/>
      </p:nvGrpSpPr>
      <p:grpSpPr>
        <a:xfrm>
          <a:off x="0" y="0"/>
          <a:ext cx="0" cy="0"/>
          <a:chOff x="0" y="0"/>
          <a:chExt cx="0" cy="0"/>
        </a:xfrm>
      </p:grpSpPr>
      <p:pic>
        <p:nvPicPr>
          <p:cNvPr id="543" name="Google Shape;543;p52"/>
          <p:cNvPicPr preferRelativeResize="0"/>
          <p:nvPr/>
        </p:nvPicPr>
        <p:blipFill rotWithShape="1">
          <a:blip r:embed="rId2">
            <a:alphaModFix/>
          </a:blip>
          <a:srcRect b="7851" l="0" r="0" t="7852"/>
          <a:stretch/>
        </p:blipFill>
        <p:spPr>
          <a:xfrm>
            <a:off x="0" y="0"/>
            <a:ext cx="12192000" cy="6858000"/>
          </a:xfrm>
          <a:prstGeom prst="rect">
            <a:avLst/>
          </a:prstGeom>
          <a:noFill/>
          <a:ln>
            <a:noFill/>
          </a:ln>
        </p:spPr>
      </p:pic>
      <p:sp>
        <p:nvSpPr>
          <p:cNvPr id="544" name="Google Shape;544;p52"/>
          <p:cNvSpPr/>
          <p:nvPr/>
        </p:nvSpPr>
        <p:spPr>
          <a:xfrm>
            <a:off x="0" y="0"/>
            <a:ext cx="12192000" cy="1513490"/>
          </a:xfrm>
          <a:prstGeom prst="rect">
            <a:avLst/>
          </a:prstGeom>
          <a:gradFill>
            <a:gsLst>
              <a:gs pos="0">
                <a:srgbClr val="2A5279"/>
              </a:gs>
              <a:gs pos="94000">
                <a:srgbClr val="2A5279">
                  <a:alpha val="0"/>
                </a:srgbClr>
              </a:gs>
              <a:gs pos="100000">
                <a:srgbClr val="2A5279">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45" name="Google Shape;545;p52"/>
          <p:cNvSpPr/>
          <p:nvPr/>
        </p:nvSpPr>
        <p:spPr>
          <a:xfrm>
            <a:off x="0" y="3374797"/>
            <a:ext cx="12192000" cy="3483204"/>
          </a:xfrm>
          <a:prstGeom prst="rect">
            <a:avLst/>
          </a:prstGeom>
          <a:gradFill>
            <a:gsLst>
              <a:gs pos="0">
                <a:schemeClr val="lt1"/>
              </a:gs>
              <a:gs pos="41000">
                <a:schemeClr val="lt1"/>
              </a:gs>
              <a:gs pos="61000">
                <a:srgbClr val="FFFFFF">
                  <a:alpha val="65490"/>
                </a:srgbClr>
              </a:gs>
              <a:gs pos="100000">
                <a:srgbClr val="FFFFFF">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nvGrpSpPr>
          <p:cNvPr id="546" name="Google Shape;546;p52"/>
          <p:cNvGrpSpPr/>
          <p:nvPr/>
        </p:nvGrpSpPr>
        <p:grpSpPr>
          <a:xfrm>
            <a:off x="630462" y="288751"/>
            <a:ext cx="640219" cy="121101"/>
            <a:chOff x="1280011" y="2770881"/>
            <a:chExt cx="640219" cy="121101"/>
          </a:xfrm>
        </p:grpSpPr>
        <p:sp>
          <p:nvSpPr>
            <p:cNvPr id="547" name="Google Shape;547;p52"/>
            <p:cNvSpPr/>
            <p:nvPr/>
          </p:nvSpPr>
          <p:spPr>
            <a:xfrm>
              <a:off x="1453050" y="2770881"/>
              <a:ext cx="121101" cy="1211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48" name="Google Shape;548;p52"/>
            <p:cNvSpPr/>
            <p:nvPr/>
          </p:nvSpPr>
          <p:spPr>
            <a:xfrm>
              <a:off x="1626089" y="2770881"/>
              <a:ext cx="121101" cy="1211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49" name="Google Shape;549;p52"/>
            <p:cNvSpPr/>
            <p:nvPr/>
          </p:nvSpPr>
          <p:spPr>
            <a:xfrm>
              <a:off x="1799129" y="2770881"/>
              <a:ext cx="121101" cy="1211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50" name="Google Shape;550;p52"/>
            <p:cNvSpPr/>
            <p:nvPr/>
          </p:nvSpPr>
          <p:spPr>
            <a:xfrm>
              <a:off x="1280011" y="2770881"/>
              <a:ext cx="121101" cy="1211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551" name="Google Shape;551;p52"/>
          <p:cNvSpPr txBox="1"/>
          <p:nvPr>
            <p:ph idx="1" type="body"/>
          </p:nvPr>
        </p:nvSpPr>
        <p:spPr>
          <a:xfrm>
            <a:off x="1210130" y="5505253"/>
            <a:ext cx="10281144" cy="105580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100"/>
              <a:buNone/>
              <a:defRPr b="0" sz="11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2" name="Google Shape;552;p52"/>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21">
  <p:cSld name="Title layout 21">
    <p:spTree>
      <p:nvGrpSpPr>
        <p:cNvPr id="553" name="Shape 553"/>
        <p:cNvGrpSpPr/>
        <p:nvPr/>
      </p:nvGrpSpPr>
      <p:grpSpPr>
        <a:xfrm>
          <a:off x="0" y="0"/>
          <a:ext cx="0" cy="0"/>
          <a:chOff x="0" y="0"/>
          <a:chExt cx="0" cy="0"/>
        </a:xfrm>
      </p:grpSpPr>
      <p:sp>
        <p:nvSpPr>
          <p:cNvPr id="554" name="Google Shape;554;p53"/>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53"/>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6" name="Google Shape;556;p53"/>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57" name="Google Shape;557;p53"/>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558" name="Google Shape;558;p53"/>
          <p:cNvGrpSpPr/>
          <p:nvPr/>
        </p:nvGrpSpPr>
        <p:grpSpPr>
          <a:xfrm rot="-5400000">
            <a:off x="6046015" y="712017"/>
            <a:ext cx="99962" cy="12192006"/>
            <a:chOff x="11481080" y="-26097"/>
            <a:chExt cx="356877" cy="8061920"/>
          </a:xfrm>
        </p:grpSpPr>
        <p:sp>
          <p:nvSpPr>
            <p:cNvPr id="559" name="Google Shape;559;p53"/>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0" name="Google Shape;560;p53"/>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1" name="Google Shape;561;p53"/>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2" name="Google Shape;562;p53"/>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563" name="Google Shape;563;p53"/>
          <p:cNvGrpSpPr/>
          <p:nvPr/>
        </p:nvGrpSpPr>
        <p:grpSpPr>
          <a:xfrm>
            <a:off x="630462" y="288751"/>
            <a:ext cx="640219" cy="121101"/>
            <a:chOff x="1280011" y="2770881"/>
            <a:chExt cx="640219" cy="121101"/>
          </a:xfrm>
        </p:grpSpPr>
        <p:sp>
          <p:nvSpPr>
            <p:cNvPr id="564" name="Google Shape;564;p53"/>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5" name="Google Shape;565;p53"/>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6" name="Google Shape;566;p53"/>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567" name="Google Shape;567;p53"/>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568" name="Google Shape;568;p53"/>
          <p:cNvSpPr txBox="1"/>
          <p:nvPr>
            <p:ph idx="1" type="body"/>
          </p:nvPr>
        </p:nvSpPr>
        <p:spPr>
          <a:xfrm>
            <a:off x="1714341" y="165550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53"/>
          <p:cNvSpPr txBox="1"/>
          <p:nvPr>
            <p:ph idx="2" type="body"/>
          </p:nvPr>
        </p:nvSpPr>
        <p:spPr>
          <a:xfrm>
            <a:off x="1714342" y="1964998"/>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0" name="Google Shape;570;p53"/>
          <p:cNvSpPr txBox="1"/>
          <p:nvPr>
            <p:ph idx="3" type="body"/>
          </p:nvPr>
        </p:nvSpPr>
        <p:spPr>
          <a:xfrm>
            <a:off x="529503" y="1655509"/>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1" name="Google Shape;571;p53"/>
          <p:cNvSpPr txBox="1"/>
          <p:nvPr>
            <p:ph idx="4" type="body"/>
          </p:nvPr>
        </p:nvSpPr>
        <p:spPr>
          <a:xfrm>
            <a:off x="1714341" y="3182587"/>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2" name="Google Shape;572;p53"/>
          <p:cNvSpPr txBox="1"/>
          <p:nvPr>
            <p:ph idx="5" type="body"/>
          </p:nvPr>
        </p:nvSpPr>
        <p:spPr>
          <a:xfrm>
            <a:off x="1714342" y="3492076"/>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p53"/>
          <p:cNvSpPr txBox="1"/>
          <p:nvPr>
            <p:ph idx="6" type="body"/>
          </p:nvPr>
        </p:nvSpPr>
        <p:spPr>
          <a:xfrm>
            <a:off x="529503" y="3182587"/>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4" name="Google Shape;574;p53"/>
          <p:cNvSpPr txBox="1"/>
          <p:nvPr>
            <p:ph idx="7" type="body"/>
          </p:nvPr>
        </p:nvSpPr>
        <p:spPr>
          <a:xfrm>
            <a:off x="1714340" y="470346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5" name="Google Shape;575;p53"/>
          <p:cNvSpPr txBox="1"/>
          <p:nvPr>
            <p:ph idx="8" type="body"/>
          </p:nvPr>
        </p:nvSpPr>
        <p:spPr>
          <a:xfrm>
            <a:off x="1714341" y="5012958"/>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6" name="Google Shape;576;p53"/>
          <p:cNvSpPr txBox="1"/>
          <p:nvPr>
            <p:ph idx="9" type="body"/>
          </p:nvPr>
        </p:nvSpPr>
        <p:spPr>
          <a:xfrm>
            <a:off x="529502" y="4703469"/>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7" name="Google Shape;577;p53"/>
          <p:cNvSpPr txBox="1"/>
          <p:nvPr>
            <p:ph idx="13" type="body"/>
          </p:nvPr>
        </p:nvSpPr>
        <p:spPr>
          <a:xfrm>
            <a:off x="7220324" y="165550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8" name="Google Shape;578;p53"/>
          <p:cNvSpPr txBox="1"/>
          <p:nvPr>
            <p:ph idx="14" type="body"/>
          </p:nvPr>
        </p:nvSpPr>
        <p:spPr>
          <a:xfrm>
            <a:off x="7220325" y="1964998"/>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53"/>
          <p:cNvSpPr txBox="1"/>
          <p:nvPr>
            <p:ph idx="15" type="body"/>
          </p:nvPr>
        </p:nvSpPr>
        <p:spPr>
          <a:xfrm>
            <a:off x="6035486" y="1655509"/>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0" name="Google Shape;580;p53"/>
          <p:cNvSpPr txBox="1"/>
          <p:nvPr>
            <p:ph idx="16" type="body"/>
          </p:nvPr>
        </p:nvSpPr>
        <p:spPr>
          <a:xfrm>
            <a:off x="7220324" y="3182587"/>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1" name="Google Shape;581;p53"/>
          <p:cNvSpPr txBox="1"/>
          <p:nvPr>
            <p:ph idx="17" type="body"/>
          </p:nvPr>
        </p:nvSpPr>
        <p:spPr>
          <a:xfrm>
            <a:off x="7220325" y="3492076"/>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2" name="Google Shape;582;p53"/>
          <p:cNvSpPr txBox="1"/>
          <p:nvPr>
            <p:ph idx="18" type="body"/>
          </p:nvPr>
        </p:nvSpPr>
        <p:spPr>
          <a:xfrm>
            <a:off x="6035486" y="3182587"/>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3" name="Google Shape;583;p53"/>
          <p:cNvSpPr txBox="1"/>
          <p:nvPr>
            <p:ph idx="19" type="body"/>
          </p:nvPr>
        </p:nvSpPr>
        <p:spPr>
          <a:xfrm>
            <a:off x="7220323" y="4703469"/>
            <a:ext cx="3966079" cy="34261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4" name="Google Shape;584;p53"/>
          <p:cNvSpPr txBox="1"/>
          <p:nvPr>
            <p:ph idx="20" type="body"/>
          </p:nvPr>
        </p:nvSpPr>
        <p:spPr>
          <a:xfrm>
            <a:off x="7220324" y="5012958"/>
            <a:ext cx="3966079" cy="664790"/>
          </a:xfrm>
          <a:prstGeom prst="rect">
            <a:avLst/>
          </a:prstGeom>
          <a:noFill/>
          <a:ln>
            <a:noFill/>
          </a:ln>
        </p:spPr>
        <p:txBody>
          <a:bodyPr anchorCtr="0" anchor="t" bIns="45700" lIns="91425" spcFirstLastPara="1" rIns="91425" wrap="square" tIns="45700">
            <a:normAutofit/>
          </a:bodyPr>
          <a:lstStyle>
            <a:lvl1pPr indent="-228600" lvl="0" marL="457200" algn="just">
              <a:lnSpc>
                <a:spcPct val="90000"/>
              </a:lnSpc>
              <a:spcBef>
                <a:spcPts val="1000"/>
              </a:spcBef>
              <a:spcAft>
                <a:spcPts val="0"/>
              </a:spcAft>
              <a:buClr>
                <a:srgbClr val="595959"/>
              </a:buClr>
              <a:buSzPts val="1400"/>
              <a:buNone/>
              <a:defRPr b="0" sz="1400">
                <a:solidFill>
                  <a:srgbClr val="595959"/>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5" name="Google Shape;585;p53"/>
          <p:cNvSpPr txBox="1"/>
          <p:nvPr>
            <p:ph idx="21" type="body"/>
          </p:nvPr>
        </p:nvSpPr>
        <p:spPr>
          <a:xfrm>
            <a:off x="6035485" y="4703469"/>
            <a:ext cx="1101335" cy="9491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A5A5A5"/>
              </a:buClr>
              <a:buSzPts val="1400"/>
              <a:buNone/>
              <a:defRPr b="0" sz="1400">
                <a:solidFill>
                  <a:srgbClr val="A5A5A5"/>
                </a:solidFill>
              </a:defRPr>
            </a:lvl1pPr>
            <a:lvl2pPr indent="-228600" lvl="1" marL="914400" algn="l">
              <a:lnSpc>
                <a:spcPct val="90000"/>
              </a:lnSpc>
              <a:spcBef>
                <a:spcPts val="500"/>
              </a:spcBef>
              <a:spcAft>
                <a:spcPts val="0"/>
              </a:spcAft>
              <a:buClr>
                <a:srgbClr val="3F3F3F"/>
              </a:buClr>
              <a:buSzPts val="1400"/>
              <a:buNone/>
              <a:defRPr sz="1400">
                <a:solidFill>
                  <a:srgbClr val="3F3F3F"/>
                </a:solidFill>
              </a:defRPr>
            </a:lvl2pPr>
            <a:lvl3pPr indent="-228600" lvl="2" marL="1371600" algn="l">
              <a:lnSpc>
                <a:spcPct val="90000"/>
              </a:lnSpc>
              <a:spcBef>
                <a:spcPts val="500"/>
              </a:spcBef>
              <a:spcAft>
                <a:spcPts val="0"/>
              </a:spcAft>
              <a:buClr>
                <a:srgbClr val="3F3F3F"/>
              </a:buClr>
              <a:buSzPts val="1400"/>
              <a:buNone/>
              <a:defRPr sz="1400">
                <a:solidFill>
                  <a:srgbClr val="3F3F3F"/>
                </a:solidFill>
              </a:defRPr>
            </a:lvl3pPr>
            <a:lvl4pPr indent="-228600" lvl="3" marL="1828800" algn="l">
              <a:lnSpc>
                <a:spcPct val="90000"/>
              </a:lnSpc>
              <a:spcBef>
                <a:spcPts val="500"/>
              </a:spcBef>
              <a:spcAft>
                <a:spcPts val="0"/>
              </a:spcAft>
              <a:buClr>
                <a:srgbClr val="3F3F3F"/>
              </a:buClr>
              <a:buSzPts val="1400"/>
              <a:buNone/>
              <a:defRPr sz="1400">
                <a:solidFill>
                  <a:srgbClr val="3F3F3F"/>
                </a:solidFill>
              </a:defRPr>
            </a:lvl4pPr>
            <a:lvl5pPr indent="-228600" lvl="4" marL="2286000" algn="l">
              <a:lnSpc>
                <a:spcPct val="9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sign&#10;&#10;Description automatically generated" id="586" name="Google Shape;586;p53"/>
          <p:cNvPicPr preferRelativeResize="0"/>
          <p:nvPr/>
        </p:nvPicPr>
        <p:blipFill rotWithShape="1">
          <a:blip r:embed="rId2">
            <a:alphaModFix/>
          </a:blip>
          <a:srcRect b="0" l="0" r="0" t="0"/>
          <a:stretch/>
        </p:blipFill>
        <p:spPr>
          <a:xfrm>
            <a:off x="10136396" y="456655"/>
            <a:ext cx="1769855" cy="57445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layout 2">
  <p:cSld name="End layout 2">
    <p:spTree>
      <p:nvGrpSpPr>
        <p:cNvPr id="587" name="Shape 587"/>
        <p:cNvGrpSpPr/>
        <p:nvPr/>
      </p:nvGrpSpPr>
      <p:grpSpPr>
        <a:xfrm>
          <a:off x="0" y="0"/>
          <a:ext cx="0" cy="0"/>
          <a:chOff x="0" y="0"/>
          <a:chExt cx="0" cy="0"/>
        </a:xfrm>
      </p:grpSpPr>
      <p:grpSp>
        <p:nvGrpSpPr>
          <p:cNvPr id="588" name="Google Shape;588;p54"/>
          <p:cNvGrpSpPr/>
          <p:nvPr/>
        </p:nvGrpSpPr>
        <p:grpSpPr>
          <a:xfrm>
            <a:off x="5150176" y="0"/>
            <a:ext cx="6768446" cy="6858000"/>
            <a:chOff x="-1" y="0"/>
            <a:chExt cx="6768446" cy="6858000"/>
          </a:xfrm>
        </p:grpSpPr>
        <p:pic>
          <p:nvPicPr>
            <p:cNvPr id="589" name="Google Shape;589;p54"/>
            <p:cNvPicPr preferRelativeResize="0"/>
            <p:nvPr/>
          </p:nvPicPr>
          <p:blipFill rotWithShape="1">
            <a:blip r:embed="rId2">
              <a:alphaModFix/>
            </a:blip>
            <a:srcRect b="39154" l="9490" r="0" t="0"/>
            <a:stretch/>
          </p:blipFill>
          <p:spPr>
            <a:xfrm>
              <a:off x="490194" y="400113"/>
              <a:ext cx="6060380" cy="6057775"/>
            </a:xfrm>
            <a:prstGeom prst="rect">
              <a:avLst/>
            </a:prstGeom>
            <a:noFill/>
            <a:ln>
              <a:noFill/>
            </a:ln>
          </p:spPr>
        </p:pic>
        <p:sp>
          <p:nvSpPr>
            <p:cNvPr id="590" name="Google Shape;590;p54"/>
            <p:cNvSpPr/>
            <p:nvPr/>
          </p:nvSpPr>
          <p:spPr>
            <a:xfrm>
              <a:off x="-1" y="0"/>
              <a:ext cx="6768446" cy="6858000"/>
            </a:xfrm>
            <a:prstGeom prst="rect">
              <a:avLst/>
            </a:prstGeom>
            <a:solidFill>
              <a:schemeClr val="lt1">
                <a:alpha val="55294"/>
              </a:scheme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591" name="Google Shape;591;p54"/>
          <p:cNvSpPr txBox="1"/>
          <p:nvPr>
            <p:ph type="title"/>
          </p:nvPr>
        </p:nvSpPr>
        <p:spPr>
          <a:xfrm>
            <a:off x="674896" y="7112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p54"/>
          <p:cNvSpPr txBox="1"/>
          <p:nvPr>
            <p:ph idx="1" type="body"/>
          </p:nvPr>
        </p:nvSpPr>
        <p:spPr>
          <a:xfrm>
            <a:off x="650678" y="2183505"/>
            <a:ext cx="10539818" cy="3938578"/>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000"/>
              </a:spcBef>
              <a:spcAft>
                <a:spcPts val="0"/>
              </a:spcAft>
              <a:buClr>
                <a:srgbClr val="3F3F3F"/>
              </a:buClr>
              <a:buSzPts val="1500"/>
              <a:buChar char="•"/>
              <a:defRPr sz="1500">
                <a:solidFill>
                  <a:srgbClr val="3F3F3F"/>
                </a:solidFill>
              </a:defRPr>
            </a:lvl1pPr>
            <a:lvl2pPr indent="-323850" lvl="1" marL="914400" algn="l">
              <a:lnSpc>
                <a:spcPct val="90000"/>
              </a:lnSpc>
              <a:spcBef>
                <a:spcPts val="500"/>
              </a:spcBef>
              <a:spcAft>
                <a:spcPts val="0"/>
              </a:spcAft>
              <a:buClr>
                <a:srgbClr val="3F3F3F"/>
              </a:buClr>
              <a:buSzPts val="1500"/>
              <a:buChar char="•"/>
              <a:defRPr sz="1500">
                <a:solidFill>
                  <a:srgbClr val="3F3F3F"/>
                </a:solidFill>
              </a:defRPr>
            </a:lvl2pPr>
            <a:lvl3pPr indent="-323850" lvl="2" marL="1371600" algn="l">
              <a:lnSpc>
                <a:spcPct val="90000"/>
              </a:lnSpc>
              <a:spcBef>
                <a:spcPts val="500"/>
              </a:spcBef>
              <a:spcAft>
                <a:spcPts val="0"/>
              </a:spcAft>
              <a:buClr>
                <a:srgbClr val="3F3F3F"/>
              </a:buClr>
              <a:buSzPts val="1500"/>
              <a:buChar char="•"/>
              <a:defRPr sz="1500">
                <a:solidFill>
                  <a:srgbClr val="3F3F3F"/>
                </a:solidFill>
              </a:defRPr>
            </a:lvl3pPr>
            <a:lvl4pPr indent="-323850" lvl="3" marL="1828800" algn="l">
              <a:lnSpc>
                <a:spcPct val="90000"/>
              </a:lnSpc>
              <a:spcBef>
                <a:spcPts val="500"/>
              </a:spcBef>
              <a:spcAft>
                <a:spcPts val="0"/>
              </a:spcAft>
              <a:buClr>
                <a:srgbClr val="3F3F3F"/>
              </a:buClr>
              <a:buSzPts val="1500"/>
              <a:buChar char="•"/>
              <a:defRPr sz="1500">
                <a:solidFill>
                  <a:srgbClr val="3F3F3F"/>
                </a:solidFill>
              </a:defRPr>
            </a:lvl4pPr>
            <a:lvl5pPr indent="-323850" lvl="4" marL="2286000" algn="l">
              <a:lnSpc>
                <a:spcPct val="90000"/>
              </a:lnSpc>
              <a:spcBef>
                <a:spcPts val="500"/>
              </a:spcBef>
              <a:spcAft>
                <a:spcPts val="0"/>
              </a:spcAft>
              <a:buClr>
                <a:srgbClr val="3F3F3F"/>
              </a:buClr>
              <a:buSzPts val="1500"/>
              <a:buChar char="•"/>
              <a:defRPr sz="15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1">
  <p:cSld name="Title layout 1">
    <p:spTree>
      <p:nvGrpSpPr>
        <p:cNvPr id="59" name="Shape 59"/>
        <p:cNvGrpSpPr/>
        <p:nvPr/>
      </p:nvGrpSpPr>
      <p:grpSpPr>
        <a:xfrm>
          <a:off x="0" y="0"/>
          <a:ext cx="0" cy="0"/>
          <a:chOff x="0" y="0"/>
          <a:chExt cx="0" cy="0"/>
        </a:xfrm>
      </p:grpSpPr>
      <p:sp>
        <p:nvSpPr>
          <p:cNvPr id="60" name="Google Shape;60;p19"/>
          <p:cNvSpPr txBox="1"/>
          <p:nvPr>
            <p:ph type="title"/>
          </p:nvPr>
        </p:nvSpPr>
        <p:spPr>
          <a:xfrm>
            <a:off x="529503" y="399310"/>
            <a:ext cx="9210242" cy="6891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A5279"/>
              </a:buClr>
              <a:buSzPts val="4000"/>
              <a:buFont typeface="Roboto"/>
              <a:buNone/>
              <a:defRPr>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9"/>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9"/>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9"/>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sp>
        <p:nvSpPr>
          <p:cNvPr id="64" name="Google Shape;64;p19"/>
          <p:cNvSpPr txBox="1"/>
          <p:nvPr>
            <p:ph idx="1" type="body"/>
          </p:nvPr>
        </p:nvSpPr>
        <p:spPr>
          <a:xfrm>
            <a:off x="404813" y="1623848"/>
            <a:ext cx="11501438" cy="4548352"/>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3F3F3F"/>
              </a:buClr>
              <a:buSzPts val="1400"/>
              <a:buChar char="•"/>
              <a:defRPr sz="1400">
                <a:solidFill>
                  <a:srgbClr val="3F3F3F"/>
                </a:solidFill>
              </a:defRPr>
            </a:lvl1pPr>
            <a:lvl2pPr indent="-317500" lvl="1" marL="914400" algn="l">
              <a:lnSpc>
                <a:spcPct val="90000"/>
              </a:lnSpc>
              <a:spcBef>
                <a:spcPts val="500"/>
              </a:spcBef>
              <a:spcAft>
                <a:spcPts val="0"/>
              </a:spcAft>
              <a:buClr>
                <a:srgbClr val="3F3F3F"/>
              </a:buClr>
              <a:buSzPts val="1400"/>
              <a:buChar char="•"/>
              <a:defRPr sz="1400">
                <a:solidFill>
                  <a:srgbClr val="3F3F3F"/>
                </a:solidFill>
              </a:defRPr>
            </a:lvl2pPr>
            <a:lvl3pPr indent="-317500" lvl="2" marL="1371600" algn="l">
              <a:lnSpc>
                <a:spcPct val="90000"/>
              </a:lnSpc>
              <a:spcBef>
                <a:spcPts val="500"/>
              </a:spcBef>
              <a:spcAft>
                <a:spcPts val="0"/>
              </a:spcAft>
              <a:buClr>
                <a:srgbClr val="3F3F3F"/>
              </a:buClr>
              <a:buSzPts val="1400"/>
              <a:buChar char="•"/>
              <a:defRPr sz="1400">
                <a:solidFill>
                  <a:srgbClr val="3F3F3F"/>
                </a:solidFill>
              </a:defRPr>
            </a:lvl3pPr>
            <a:lvl4pPr indent="-317500" lvl="3" marL="1828800" algn="l">
              <a:lnSpc>
                <a:spcPct val="90000"/>
              </a:lnSpc>
              <a:spcBef>
                <a:spcPts val="500"/>
              </a:spcBef>
              <a:spcAft>
                <a:spcPts val="0"/>
              </a:spcAft>
              <a:buClr>
                <a:srgbClr val="3F3F3F"/>
              </a:buClr>
              <a:buSzPts val="1400"/>
              <a:buChar char="•"/>
              <a:defRPr sz="1400">
                <a:solidFill>
                  <a:srgbClr val="3F3F3F"/>
                </a:solidFill>
              </a:defRPr>
            </a:lvl4pPr>
            <a:lvl5pPr indent="-317500" lvl="4" marL="2286000" algn="l">
              <a:lnSpc>
                <a:spcPct val="90000"/>
              </a:lnSpc>
              <a:spcBef>
                <a:spcPts val="500"/>
              </a:spcBef>
              <a:spcAft>
                <a:spcPts val="0"/>
              </a:spcAft>
              <a:buClr>
                <a:srgbClr val="3F3F3F"/>
              </a:buClr>
              <a:buSzPts val="1400"/>
              <a:buChar char="•"/>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9"/>
          <p:cNvSpPr txBox="1"/>
          <p:nvPr>
            <p:ph idx="2" type="body"/>
          </p:nvPr>
        </p:nvSpPr>
        <p:spPr>
          <a:xfrm>
            <a:off x="526904" y="1088453"/>
            <a:ext cx="9212841" cy="383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A5279"/>
              </a:buClr>
              <a:buSzPts val="1800"/>
              <a:buNone/>
              <a:defRPr b="1" sz="1800">
                <a:solidFill>
                  <a:srgbClr val="2A527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6" name="Google Shape;66;p19"/>
          <p:cNvGrpSpPr/>
          <p:nvPr/>
        </p:nvGrpSpPr>
        <p:grpSpPr>
          <a:xfrm rot="-5400000">
            <a:off x="6046015" y="712017"/>
            <a:ext cx="99962" cy="12192006"/>
            <a:chOff x="11481080" y="-26097"/>
            <a:chExt cx="356877" cy="8061920"/>
          </a:xfrm>
        </p:grpSpPr>
        <p:sp>
          <p:nvSpPr>
            <p:cNvPr id="67" name="Google Shape;67;p19"/>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8" name="Google Shape;68;p19"/>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 name="Google Shape;69;p19"/>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0" name="Google Shape;70;p19"/>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grpSp>
        <p:nvGrpSpPr>
          <p:cNvPr id="71" name="Google Shape;71;p19"/>
          <p:cNvGrpSpPr/>
          <p:nvPr/>
        </p:nvGrpSpPr>
        <p:grpSpPr>
          <a:xfrm>
            <a:off x="630462" y="288751"/>
            <a:ext cx="640219" cy="121101"/>
            <a:chOff x="1280011" y="2770881"/>
            <a:chExt cx="640219" cy="121101"/>
          </a:xfrm>
        </p:grpSpPr>
        <p:sp>
          <p:nvSpPr>
            <p:cNvPr id="72" name="Google Shape;72;p19"/>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3" name="Google Shape;73;p19"/>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4" name="Google Shape;74;p19"/>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5" name="Google Shape;75;p19"/>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pic>
        <p:nvPicPr>
          <p:cNvPr descr="Logo&#10;&#10;Description automatically generated" id="76" name="Google Shape;76;p19"/>
          <p:cNvPicPr preferRelativeResize="0"/>
          <p:nvPr/>
        </p:nvPicPr>
        <p:blipFill rotWithShape="1">
          <a:blip r:embed="rId2">
            <a:alphaModFix/>
          </a:blip>
          <a:srcRect b="0" l="0" r="0" t="0"/>
          <a:stretch/>
        </p:blipFill>
        <p:spPr>
          <a:xfrm>
            <a:off x="9362200" y="227193"/>
            <a:ext cx="2520907" cy="448722"/>
          </a:xfrm>
          <a:prstGeom prst="rect">
            <a:avLst/>
          </a:prstGeom>
          <a:noFill/>
          <a:ln>
            <a:noFill/>
          </a:ln>
        </p:spPr>
      </p:pic>
      <p:sp>
        <p:nvSpPr>
          <p:cNvPr id="77" name="Google Shape;77;p19"/>
          <p:cNvSpPr txBox="1"/>
          <p:nvPr/>
        </p:nvSpPr>
        <p:spPr>
          <a:xfrm>
            <a:off x="4212741" y="6449454"/>
            <a:ext cx="40345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2"/>
                </a:solidFill>
                <a:latin typeface="Roboto"/>
                <a:ea typeface="Roboto"/>
                <a:cs typeface="Roboto"/>
                <a:sym typeface="Roboto"/>
              </a:rPr>
              <a:t>www.devopsinstitute.com/continuing-education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6">
  <p:cSld name="1_Title layout 6">
    <p:spTree>
      <p:nvGrpSpPr>
        <p:cNvPr id="78" name="Shape 78"/>
        <p:cNvGrpSpPr/>
        <p:nvPr/>
      </p:nvGrpSpPr>
      <p:grpSpPr>
        <a:xfrm>
          <a:off x="0" y="0"/>
          <a:ext cx="0" cy="0"/>
          <a:chOff x="0" y="0"/>
          <a:chExt cx="0" cy="0"/>
        </a:xfrm>
      </p:grpSpPr>
      <p:pic>
        <p:nvPicPr>
          <p:cNvPr id="79" name="Google Shape;79;p63"/>
          <p:cNvPicPr preferRelativeResize="0"/>
          <p:nvPr/>
        </p:nvPicPr>
        <p:blipFill rotWithShape="1">
          <a:blip r:embed="rId2">
            <a:alphaModFix/>
          </a:blip>
          <a:srcRect b="519" l="10146" r="10055" t="657"/>
          <a:stretch/>
        </p:blipFill>
        <p:spPr>
          <a:xfrm>
            <a:off x="0" y="1490842"/>
            <a:ext cx="12191998" cy="5287030"/>
          </a:xfrm>
          <a:prstGeom prst="rect">
            <a:avLst/>
          </a:prstGeom>
          <a:noFill/>
          <a:ln>
            <a:noFill/>
          </a:ln>
        </p:spPr>
      </p:pic>
      <p:sp>
        <p:nvSpPr>
          <p:cNvPr id="80" name="Google Shape;80;p63"/>
          <p:cNvSpPr/>
          <p:nvPr/>
        </p:nvSpPr>
        <p:spPr>
          <a:xfrm>
            <a:off x="-1" y="0"/>
            <a:ext cx="12192000" cy="6858000"/>
          </a:xfrm>
          <a:prstGeom prst="rect">
            <a:avLst/>
          </a:prstGeom>
          <a:solidFill>
            <a:schemeClr val="lt1">
              <a:alpha val="8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81" name="Google Shape;81;p63"/>
          <p:cNvSpPr/>
          <p:nvPr/>
        </p:nvSpPr>
        <p:spPr>
          <a:xfrm>
            <a:off x="-7624" y="960579"/>
            <a:ext cx="5752641" cy="1198704"/>
          </a:xfrm>
          <a:prstGeom prst="rect">
            <a:avLst/>
          </a:prstGeom>
          <a:gradFill>
            <a:gsLst>
              <a:gs pos="0">
                <a:srgbClr val="287F80"/>
              </a:gs>
              <a:gs pos="99000">
                <a:srgbClr val="4BA3AB"/>
              </a:gs>
              <a:gs pos="100000">
                <a:srgbClr val="4BA3AB"/>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82" name="Google Shape;82;p63"/>
          <p:cNvSpPr/>
          <p:nvPr/>
        </p:nvSpPr>
        <p:spPr>
          <a:xfrm>
            <a:off x="5706745" y="960579"/>
            <a:ext cx="6485255" cy="1198704"/>
          </a:xfrm>
          <a:prstGeom prst="rect">
            <a:avLst/>
          </a:prstGeom>
          <a:gradFill>
            <a:gsLst>
              <a:gs pos="0">
                <a:srgbClr val="FAA634"/>
              </a:gs>
              <a:gs pos="99000">
                <a:srgbClr val="C47129"/>
              </a:gs>
              <a:gs pos="100000">
                <a:srgbClr val="C4712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83" name="Google Shape;83;p63"/>
          <p:cNvSpPr txBox="1"/>
          <p:nvPr>
            <p:ph idx="1" type="body"/>
          </p:nvPr>
        </p:nvSpPr>
        <p:spPr>
          <a:xfrm>
            <a:off x="6345382" y="1120888"/>
            <a:ext cx="5606117" cy="1198704"/>
          </a:xfrm>
          <a:prstGeom prst="rect">
            <a:avLst/>
          </a:prstGeom>
          <a:noFill/>
          <a:ln>
            <a:noFill/>
          </a:ln>
        </p:spPr>
        <p:txBody>
          <a:bodyPr anchorCtr="0" anchor="t" bIns="45700" lIns="91425" spcFirstLastPara="1" rIns="91425" wrap="square" tIns="45700">
            <a:normAutofit/>
          </a:bodyPr>
          <a:lstStyle>
            <a:lvl1pPr indent="-304800" lvl="0" marL="457200" algn="ctr">
              <a:lnSpc>
                <a:spcPct val="90000"/>
              </a:lnSpc>
              <a:spcBef>
                <a:spcPts val="1000"/>
              </a:spcBef>
              <a:spcAft>
                <a:spcPts val="0"/>
              </a:spcAft>
              <a:buClr>
                <a:schemeClr val="lt1"/>
              </a:buClr>
              <a:buSzPts val="1200"/>
              <a:buChar char="•"/>
              <a:defRPr sz="1200">
                <a:solidFill>
                  <a:schemeClr val="lt1"/>
                </a:solidFill>
              </a:defRPr>
            </a:lvl1pPr>
            <a:lvl2pPr indent="-304800" lvl="1" marL="914400" algn="ctr">
              <a:lnSpc>
                <a:spcPct val="90000"/>
              </a:lnSpc>
              <a:spcBef>
                <a:spcPts val="500"/>
              </a:spcBef>
              <a:spcAft>
                <a:spcPts val="0"/>
              </a:spcAft>
              <a:buClr>
                <a:srgbClr val="3F3F3F"/>
              </a:buClr>
              <a:buSzPts val="1200"/>
              <a:buChar char="•"/>
              <a:defRPr sz="1200">
                <a:solidFill>
                  <a:srgbClr val="3F3F3F"/>
                </a:solidFill>
              </a:defRPr>
            </a:lvl2pPr>
            <a:lvl3pPr indent="-304800" lvl="2" marL="1371600" algn="ctr">
              <a:lnSpc>
                <a:spcPct val="90000"/>
              </a:lnSpc>
              <a:spcBef>
                <a:spcPts val="500"/>
              </a:spcBef>
              <a:spcAft>
                <a:spcPts val="0"/>
              </a:spcAft>
              <a:buClr>
                <a:srgbClr val="3F3F3F"/>
              </a:buClr>
              <a:buSzPts val="1200"/>
              <a:buChar char="•"/>
              <a:defRPr sz="1200">
                <a:solidFill>
                  <a:srgbClr val="3F3F3F"/>
                </a:solidFill>
              </a:defRPr>
            </a:lvl3pPr>
            <a:lvl4pPr indent="-304800" lvl="3" marL="1828800" algn="ctr">
              <a:lnSpc>
                <a:spcPct val="90000"/>
              </a:lnSpc>
              <a:spcBef>
                <a:spcPts val="500"/>
              </a:spcBef>
              <a:spcAft>
                <a:spcPts val="0"/>
              </a:spcAft>
              <a:buClr>
                <a:srgbClr val="3F3F3F"/>
              </a:buClr>
              <a:buSzPts val="1200"/>
              <a:buChar char="•"/>
              <a:defRPr sz="1200">
                <a:solidFill>
                  <a:srgbClr val="3F3F3F"/>
                </a:solidFill>
              </a:defRPr>
            </a:lvl4pPr>
            <a:lvl5pPr indent="-304800" lvl="4" marL="2286000" algn="ctr">
              <a:lnSpc>
                <a:spcPct val="90000"/>
              </a:lnSpc>
              <a:spcBef>
                <a:spcPts val="500"/>
              </a:spcBef>
              <a:spcAft>
                <a:spcPts val="0"/>
              </a:spcAft>
              <a:buClr>
                <a:srgbClr val="3F3F3F"/>
              </a:buClr>
              <a:buSzPts val="1200"/>
              <a:buChar char="•"/>
              <a:defRPr sz="12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3"/>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63"/>
          <p:cNvSpPr txBox="1"/>
          <p:nvPr/>
        </p:nvSpPr>
        <p:spPr>
          <a:xfrm>
            <a:off x="10944553" y="6449209"/>
            <a:ext cx="70083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7F7F7F"/>
                </a:solidFill>
                <a:latin typeface="Roboto"/>
                <a:ea typeface="Roboto"/>
                <a:cs typeface="Roboto"/>
                <a:sym typeface="Roboto"/>
              </a:rPr>
              <a:t>PAGE | </a:t>
            </a:r>
            <a:endParaRPr b="0" i="0" sz="1400" u="none" cap="none" strike="noStrike">
              <a:solidFill>
                <a:srgbClr val="000000"/>
              </a:solidFill>
              <a:latin typeface="Arial"/>
              <a:ea typeface="Arial"/>
              <a:cs typeface="Arial"/>
              <a:sym typeface="Arial"/>
            </a:endParaRPr>
          </a:p>
        </p:txBody>
      </p:sp>
      <p:grpSp>
        <p:nvGrpSpPr>
          <p:cNvPr id="86" name="Google Shape;86;p63"/>
          <p:cNvGrpSpPr/>
          <p:nvPr/>
        </p:nvGrpSpPr>
        <p:grpSpPr>
          <a:xfrm rot="-5400000">
            <a:off x="6046015" y="712017"/>
            <a:ext cx="99962" cy="12192006"/>
            <a:chOff x="11481080" y="-26097"/>
            <a:chExt cx="356877" cy="8061920"/>
          </a:xfrm>
        </p:grpSpPr>
        <p:sp>
          <p:nvSpPr>
            <p:cNvPr id="87" name="Google Shape;87;p63"/>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88" name="Google Shape;88;p63"/>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89" name="Google Shape;89;p63"/>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90" name="Google Shape;90;p63"/>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91" name="Google Shape;91;p63"/>
          <p:cNvSpPr txBox="1"/>
          <p:nvPr>
            <p:ph idx="2" type="body"/>
          </p:nvPr>
        </p:nvSpPr>
        <p:spPr>
          <a:xfrm>
            <a:off x="350982" y="1106647"/>
            <a:ext cx="4858327" cy="1198704"/>
          </a:xfrm>
          <a:prstGeom prst="rect">
            <a:avLst/>
          </a:prstGeom>
          <a:noFill/>
          <a:ln>
            <a:noFill/>
          </a:ln>
        </p:spPr>
        <p:txBody>
          <a:bodyPr anchorCtr="0" anchor="t" bIns="45700" lIns="91425" spcFirstLastPara="1" rIns="91425" wrap="square" tIns="45700">
            <a:normAutofit/>
          </a:bodyPr>
          <a:lstStyle>
            <a:lvl1pPr indent="-304800" lvl="0" marL="457200" algn="ctr">
              <a:lnSpc>
                <a:spcPct val="90000"/>
              </a:lnSpc>
              <a:spcBef>
                <a:spcPts val="1000"/>
              </a:spcBef>
              <a:spcAft>
                <a:spcPts val="0"/>
              </a:spcAft>
              <a:buClr>
                <a:schemeClr val="lt1"/>
              </a:buClr>
              <a:buSzPts val="1200"/>
              <a:buChar char="•"/>
              <a:defRPr sz="1200">
                <a:solidFill>
                  <a:schemeClr val="lt1"/>
                </a:solidFill>
              </a:defRPr>
            </a:lvl1pPr>
            <a:lvl2pPr indent="-304800" lvl="1" marL="914400" algn="ctr">
              <a:lnSpc>
                <a:spcPct val="90000"/>
              </a:lnSpc>
              <a:spcBef>
                <a:spcPts val="500"/>
              </a:spcBef>
              <a:spcAft>
                <a:spcPts val="0"/>
              </a:spcAft>
              <a:buClr>
                <a:srgbClr val="3F3F3F"/>
              </a:buClr>
              <a:buSzPts val="1200"/>
              <a:buChar char="•"/>
              <a:defRPr sz="1200">
                <a:solidFill>
                  <a:srgbClr val="3F3F3F"/>
                </a:solidFill>
              </a:defRPr>
            </a:lvl2pPr>
            <a:lvl3pPr indent="-304800" lvl="2" marL="1371600" algn="ctr">
              <a:lnSpc>
                <a:spcPct val="90000"/>
              </a:lnSpc>
              <a:spcBef>
                <a:spcPts val="500"/>
              </a:spcBef>
              <a:spcAft>
                <a:spcPts val="0"/>
              </a:spcAft>
              <a:buClr>
                <a:srgbClr val="3F3F3F"/>
              </a:buClr>
              <a:buSzPts val="1200"/>
              <a:buChar char="•"/>
              <a:defRPr sz="1200">
                <a:solidFill>
                  <a:srgbClr val="3F3F3F"/>
                </a:solidFill>
              </a:defRPr>
            </a:lvl3pPr>
            <a:lvl4pPr indent="-304800" lvl="3" marL="1828800" algn="ctr">
              <a:lnSpc>
                <a:spcPct val="90000"/>
              </a:lnSpc>
              <a:spcBef>
                <a:spcPts val="500"/>
              </a:spcBef>
              <a:spcAft>
                <a:spcPts val="0"/>
              </a:spcAft>
              <a:buClr>
                <a:srgbClr val="3F3F3F"/>
              </a:buClr>
              <a:buSzPts val="1200"/>
              <a:buChar char="•"/>
              <a:defRPr sz="1200">
                <a:solidFill>
                  <a:srgbClr val="3F3F3F"/>
                </a:solidFill>
              </a:defRPr>
            </a:lvl4pPr>
            <a:lvl5pPr indent="-304800" lvl="4" marL="2286000" algn="ctr">
              <a:lnSpc>
                <a:spcPct val="90000"/>
              </a:lnSpc>
              <a:spcBef>
                <a:spcPts val="500"/>
              </a:spcBef>
              <a:spcAft>
                <a:spcPts val="0"/>
              </a:spcAft>
              <a:buClr>
                <a:srgbClr val="3F3F3F"/>
              </a:buClr>
              <a:buSzPts val="1200"/>
              <a:buChar char="•"/>
              <a:defRPr sz="12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3"/>
          <p:cNvSpPr txBox="1"/>
          <p:nvPr/>
        </p:nvSpPr>
        <p:spPr>
          <a:xfrm>
            <a:off x="4328131" y="6436789"/>
            <a:ext cx="40345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2"/>
                </a:solidFill>
                <a:latin typeface="Roboto"/>
                <a:ea typeface="Roboto"/>
                <a:cs typeface="Roboto"/>
                <a:sym typeface="Roboto"/>
              </a:rPr>
              <a:t>www.devopsinstitute.com/continuing-education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over 4">
    <p:spTree>
      <p:nvGrpSpPr>
        <p:cNvPr id="93" name="Shape 93"/>
        <p:cNvGrpSpPr/>
        <p:nvPr/>
      </p:nvGrpSpPr>
      <p:grpSpPr>
        <a:xfrm>
          <a:off x="0" y="0"/>
          <a:ext cx="0" cy="0"/>
          <a:chOff x="0" y="0"/>
          <a:chExt cx="0" cy="0"/>
        </a:xfrm>
      </p:grpSpPr>
      <p:pic>
        <p:nvPicPr>
          <p:cNvPr id="94" name="Google Shape;94;p23"/>
          <p:cNvPicPr preferRelativeResize="0"/>
          <p:nvPr/>
        </p:nvPicPr>
        <p:blipFill rotWithShape="1">
          <a:blip r:embed="rId2">
            <a:alphaModFix/>
          </a:blip>
          <a:srcRect b="0" l="0" r="0" t="0"/>
          <a:stretch/>
        </p:blipFill>
        <p:spPr>
          <a:xfrm flipH="1">
            <a:off x="0" y="167"/>
            <a:ext cx="12192000" cy="6857665"/>
          </a:xfrm>
          <a:prstGeom prst="rect">
            <a:avLst/>
          </a:prstGeom>
          <a:noFill/>
          <a:ln>
            <a:noFill/>
          </a:ln>
        </p:spPr>
      </p:pic>
      <p:sp>
        <p:nvSpPr>
          <p:cNvPr id="95" name="Google Shape;95;p23"/>
          <p:cNvSpPr/>
          <p:nvPr/>
        </p:nvSpPr>
        <p:spPr>
          <a:xfrm>
            <a:off x="0" y="0"/>
            <a:ext cx="12192000" cy="6858001"/>
          </a:xfrm>
          <a:prstGeom prst="rect">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cxnSp>
        <p:nvCxnSpPr>
          <p:cNvPr id="96" name="Google Shape;96;p23"/>
          <p:cNvCxnSpPr/>
          <p:nvPr/>
        </p:nvCxnSpPr>
        <p:spPr>
          <a:xfrm>
            <a:off x="6096000" y="699654"/>
            <a:ext cx="0" cy="5458692"/>
          </a:xfrm>
          <a:prstGeom prst="straightConnector1">
            <a:avLst/>
          </a:prstGeom>
          <a:noFill/>
          <a:ln cap="flat" cmpd="sng" w="9525">
            <a:solidFill>
              <a:srgbClr val="BFBFBF"/>
            </a:solidFill>
            <a:prstDash val="solid"/>
            <a:miter lim="800000"/>
            <a:headEnd len="sm" w="sm" type="none"/>
            <a:tailEnd len="sm" w="sm" type="none"/>
          </a:ln>
        </p:spPr>
      </p:cxnSp>
      <p:grpSp>
        <p:nvGrpSpPr>
          <p:cNvPr id="97" name="Google Shape;97;p23"/>
          <p:cNvGrpSpPr/>
          <p:nvPr/>
        </p:nvGrpSpPr>
        <p:grpSpPr>
          <a:xfrm>
            <a:off x="12107087" y="-1"/>
            <a:ext cx="84913" cy="6857832"/>
            <a:chOff x="11481080" y="-26097"/>
            <a:chExt cx="356877" cy="8061920"/>
          </a:xfrm>
        </p:grpSpPr>
        <p:sp>
          <p:nvSpPr>
            <p:cNvPr id="98" name="Google Shape;98;p23"/>
            <p:cNvSpPr/>
            <p:nvPr/>
          </p:nvSpPr>
          <p:spPr>
            <a:xfrm rot="-5400000">
              <a:off x="10639541" y="815441"/>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7E151C"/>
                </a:gs>
                <a:gs pos="100000">
                  <a:srgbClr val="461215"/>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99" name="Google Shape;99;p23"/>
            <p:cNvSpPr/>
            <p:nvPr/>
          </p:nvSpPr>
          <p:spPr>
            <a:xfrm rot="-5400000">
              <a:off x="10639541" y="2766434"/>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C47129"/>
                </a:gs>
                <a:gs pos="100000">
                  <a:srgbClr val="FAA63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00" name="Google Shape;100;p23"/>
            <p:cNvSpPr/>
            <p:nvPr/>
          </p:nvSpPr>
          <p:spPr>
            <a:xfrm rot="-5400000">
              <a:off x="10639541" y="4806388"/>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4BA3AB"/>
                </a:gs>
                <a:gs pos="100000">
                  <a:srgbClr val="287F80"/>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01" name="Google Shape;101;p23"/>
            <p:cNvSpPr/>
            <p:nvPr/>
          </p:nvSpPr>
          <p:spPr>
            <a:xfrm rot="-5400000">
              <a:off x="10639541" y="6837407"/>
              <a:ext cx="2039954" cy="356877"/>
            </a:xfrm>
            <a:custGeom>
              <a:rect b="b" l="l" r="r" t="t"/>
              <a:pathLst>
                <a:path extrusionOk="0" h="45721" w="6858001">
                  <a:moveTo>
                    <a:pt x="4630470" y="45717"/>
                  </a:moveTo>
                  <a:lnTo>
                    <a:pt x="4630470" y="3"/>
                  </a:lnTo>
                  <a:lnTo>
                    <a:pt x="0" y="3"/>
                  </a:lnTo>
                  <a:lnTo>
                    <a:pt x="0" y="45717"/>
                  </a:lnTo>
                  <a:close/>
                  <a:moveTo>
                    <a:pt x="6858001" y="45717"/>
                  </a:moveTo>
                  <a:lnTo>
                    <a:pt x="6858001" y="0"/>
                  </a:lnTo>
                  <a:lnTo>
                    <a:pt x="6115490" y="0"/>
                  </a:lnTo>
                  <a:lnTo>
                    <a:pt x="6115490" y="1"/>
                  </a:lnTo>
                  <a:lnTo>
                    <a:pt x="5372981" y="1"/>
                  </a:lnTo>
                  <a:lnTo>
                    <a:pt x="5372981" y="3"/>
                  </a:lnTo>
                  <a:lnTo>
                    <a:pt x="4630471" y="3"/>
                  </a:lnTo>
                  <a:lnTo>
                    <a:pt x="4630471" y="45721"/>
                  </a:lnTo>
                  <a:lnTo>
                    <a:pt x="5372981" y="45721"/>
                  </a:lnTo>
                  <a:lnTo>
                    <a:pt x="5372981" y="45718"/>
                  </a:lnTo>
                  <a:lnTo>
                    <a:pt x="6115490" y="45718"/>
                  </a:lnTo>
                  <a:lnTo>
                    <a:pt x="6115490" y="45717"/>
                  </a:lnTo>
                  <a:close/>
                </a:path>
              </a:pathLst>
            </a:custGeom>
            <a:gradFill>
              <a:gsLst>
                <a:gs pos="0">
                  <a:srgbClr val="2A5279"/>
                </a:gs>
                <a:gs pos="100000">
                  <a:srgbClr val="172F44"/>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02" name="Google Shape;102;p23"/>
          <p:cNvSpPr txBox="1"/>
          <p:nvPr>
            <p:ph type="title"/>
          </p:nvPr>
        </p:nvSpPr>
        <p:spPr>
          <a:xfrm>
            <a:off x="6755913" y="939960"/>
            <a:ext cx="4956548" cy="10890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A5279"/>
              </a:buClr>
              <a:buSzPts val="4800"/>
              <a:buFont typeface="Roboto"/>
              <a:buNone/>
              <a:defRPr b="1" sz="4800">
                <a:solidFill>
                  <a:srgbClr val="2A5279"/>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 icon&#10;&#10;Description automatically generated" id="103" name="Google Shape;103;p23"/>
          <p:cNvPicPr preferRelativeResize="0"/>
          <p:nvPr/>
        </p:nvPicPr>
        <p:blipFill rotWithShape="1">
          <a:blip r:embed="rId3">
            <a:alphaModFix/>
          </a:blip>
          <a:srcRect b="0" l="0" r="0" t="0"/>
          <a:stretch/>
        </p:blipFill>
        <p:spPr>
          <a:xfrm>
            <a:off x="1520857" y="1570182"/>
            <a:ext cx="2543142" cy="3178928"/>
          </a:xfrm>
          <a:prstGeom prst="rect">
            <a:avLst/>
          </a:prstGeom>
          <a:noFill/>
          <a:ln>
            <a:noFill/>
          </a:ln>
        </p:spPr>
      </p:pic>
      <p:sp>
        <p:nvSpPr>
          <p:cNvPr id="104" name="Google Shape;104;p23"/>
          <p:cNvSpPr txBox="1"/>
          <p:nvPr/>
        </p:nvSpPr>
        <p:spPr>
          <a:xfrm>
            <a:off x="4328131" y="6436789"/>
            <a:ext cx="40345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2"/>
                </a:solidFill>
                <a:latin typeface="Roboto"/>
                <a:ea typeface="Roboto"/>
                <a:cs typeface="Roboto"/>
                <a:sym typeface="Roboto"/>
              </a:rPr>
              <a:t>www.devopsinstitute.com/continuing-education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over 5">
    <p:spTree>
      <p:nvGrpSpPr>
        <p:cNvPr id="105" name="Shape 105"/>
        <p:cNvGrpSpPr/>
        <p:nvPr/>
      </p:nvGrpSpPr>
      <p:grpSpPr>
        <a:xfrm>
          <a:off x="0" y="0"/>
          <a:ext cx="0" cy="0"/>
          <a:chOff x="0" y="0"/>
          <a:chExt cx="0" cy="0"/>
        </a:xfrm>
      </p:grpSpPr>
      <p:sp>
        <p:nvSpPr>
          <p:cNvPr id="106" name="Google Shape;106;p24"/>
          <p:cNvSpPr/>
          <p:nvPr/>
        </p:nvSpPr>
        <p:spPr>
          <a:xfrm>
            <a:off x="-2" y="0"/>
            <a:ext cx="12192000" cy="6858000"/>
          </a:xfrm>
          <a:prstGeom prst="rect">
            <a:avLst/>
          </a:prstGeom>
          <a:gradFill>
            <a:gsLst>
              <a:gs pos="0">
                <a:srgbClr val="FAA634"/>
              </a:gs>
              <a:gs pos="95000">
                <a:srgbClr val="287F80"/>
              </a:gs>
              <a:gs pos="100000">
                <a:srgbClr val="287F80"/>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07" name="Google Shape;107;p24"/>
          <p:cNvPicPr preferRelativeResize="0"/>
          <p:nvPr/>
        </p:nvPicPr>
        <p:blipFill rotWithShape="1">
          <a:blip r:embed="rId2">
            <a:alphaModFix/>
          </a:blip>
          <a:srcRect b="878" l="8579" r="8579" t="876"/>
          <a:stretch/>
        </p:blipFill>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108" name="Google Shape;108;p24"/>
          <p:cNvSpPr/>
          <p:nvPr/>
        </p:nvSpPr>
        <p:spPr>
          <a:xfrm>
            <a:off x="0" y="0"/>
            <a:ext cx="12192000" cy="6858000"/>
          </a:xfrm>
          <a:prstGeom prst="rect">
            <a:avLst/>
          </a:prstGeom>
          <a:gradFill>
            <a:gsLst>
              <a:gs pos="0">
                <a:srgbClr val="FAA634">
                  <a:alpha val="82352"/>
                </a:srgbClr>
              </a:gs>
              <a:gs pos="96000">
                <a:srgbClr val="287F80">
                  <a:alpha val="82352"/>
                </a:srgbClr>
              </a:gs>
              <a:gs pos="100000">
                <a:srgbClr val="287F80">
                  <a:alpha val="82352"/>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over 6">
    <p:spTree>
      <p:nvGrpSpPr>
        <p:cNvPr id="109" name="Shape 109"/>
        <p:cNvGrpSpPr/>
        <p:nvPr/>
      </p:nvGrpSpPr>
      <p:grpSpPr>
        <a:xfrm>
          <a:off x="0" y="0"/>
          <a:ext cx="0" cy="0"/>
          <a:chOff x="0" y="0"/>
          <a:chExt cx="0" cy="0"/>
        </a:xfrm>
      </p:grpSpPr>
      <p:grpSp>
        <p:nvGrpSpPr>
          <p:cNvPr id="110" name="Google Shape;110;p25"/>
          <p:cNvGrpSpPr/>
          <p:nvPr/>
        </p:nvGrpSpPr>
        <p:grpSpPr>
          <a:xfrm>
            <a:off x="-2" y="0"/>
            <a:ext cx="12192002" cy="6858000"/>
            <a:chOff x="-2" y="0"/>
            <a:chExt cx="12192002" cy="6858000"/>
          </a:xfrm>
        </p:grpSpPr>
        <p:pic>
          <p:nvPicPr>
            <p:cNvPr id="111" name="Google Shape;111;p25"/>
            <p:cNvPicPr preferRelativeResize="0"/>
            <p:nvPr/>
          </p:nvPicPr>
          <p:blipFill rotWithShape="1">
            <a:blip r:embed="rId2">
              <a:alphaModFix/>
            </a:blip>
            <a:srcRect b="878" l="8579" r="8579" t="876"/>
            <a:stretch/>
          </p:blipFill>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112" name="Google Shape;112;p25"/>
            <p:cNvSpPr/>
            <p:nvPr/>
          </p:nvSpPr>
          <p:spPr>
            <a:xfrm>
              <a:off x="-2" y="0"/>
              <a:ext cx="12192000" cy="6858000"/>
            </a:xfrm>
            <a:prstGeom prst="rect">
              <a:avLst/>
            </a:prstGeom>
            <a:solidFill>
              <a:schemeClr val="lt1">
                <a:alpha val="72549"/>
              </a:schemeClr>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over 8">
    <p:spTree>
      <p:nvGrpSpPr>
        <p:cNvPr id="113" name="Shape 113"/>
        <p:cNvGrpSpPr/>
        <p:nvPr/>
      </p:nvGrpSpPr>
      <p:grpSpPr>
        <a:xfrm>
          <a:off x="0" y="0"/>
          <a:ext cx="0" cy="0"/>
          <a:chOff x="0" y="0"/>
          <a:chExt cx="0" cy="0"/>
        </a:xfrm>
      </p:grpSpPr>
      <p:pic>
        <p:nvPicPr>
          <p:cNvPr id="114" name="Google Shape;114;p27"/>
          <p:cNvPicPr preferRelativeResize="0"/>
          <p:nvPr/>
        </p:nvPicPr>
        <p:blipFill rotWithShape="1">
          <a:blip r:embed="rId2">
            <a:alphaModFix/>
          </a:blip>
          <a:srcRect b="5727" l="0" r="0" t="5727"/>
          <a:stretch/>
        </p:blipFill>
        <p:spPr>
          <a:xfrm>
            <a:off x="0" y="0"/>
            <a:ext cx="12192000" cy="6858000"/>
          </a:xfrm>
          <a:prstGeom prst="rect">
            <a:avLst/>
          </a:prstGeom>
          <a:noFill/>
          <a:ln>
            <a:noFill/>
          </a:ln>
        </p:spPr>
      </p:pic>
      <p:pic>
        <p:nvPicPr>
          <p:cNvPr id="115" name="Google Shape;115;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6" name="Google Shape;116;p27"/>
          <p:cNvSpPr/>
          <p:nvPr/>
        </p:nvSpPr>
        <p:spPr>
          <a:xfrm>
            <a:off x="-2" y="0"/>
            <a:ext cx="12192000" cy="6858000"/>
          </a:xfrm>
          <a:prstGeom prst="rect">
            <a:avLst/>
          </a:prstGeom>
          <a:gradFill>
            <a:gsLst>
              <a:gs pos="0">
                <a:srgbClr val="FAA634">
                  <a:alpha val="67450"/>
                </a:srgbClr>
              </a:gs>
              <a:gs pos="95000">
                <a:srgbClr val="287F80">
                  <a:alpha val="67450"/>
                </a:srgbClr>
              </a:gs>
              <a:gs pos="100000">
                <a:srgbClr val="287F80">
                  <a:alpha val="67450"/>
                </a:srgbClr>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17" name="Google Shape;117;p27"/>
          <p:cNvPicPr preferRelativeResize="0"/>
          <p:nvPr/>
        </p:nvPicPr>
        <p:blipFill rotWithShape="1">
          <a:blip r:embed="rId4">
            <a:alphaModFix/>
          </a:blip>
          <a:srcRect b="0" l="0" r="0" t="0"/>
          <a:stretch/>
        </p:blipFill>
        <p:spPr>
          <a:xfrm>
            <a:off x="775225" y="935205"/>
            <a:ext cx="6083921" cy="1333901"/>
          </a:xfrm>
          <a:prstGeom prst="rect">
            <a:avLst/>
          </a:prstGeom>
          <a:noFill/>
          <a:ln>
            <a:noFill/>
          </a:ln>
        </p:spPr>
      </p:pic>
      <p:grpSp>
        <p:nvGrpSpPr>
          <p:cNvPr id="118" name="Google Shape;118;p27"/>
          <p:cNvGrpSpPr/>
          <p:nvPr/>
        </p:nvGrpSpPr>
        <p:grpSpPr>
          <a:xfrm>
            <a:off x="617548" y="3370741"/>
            <a:ext cx="640219" cy="121101"/>
            <a:chOff x="1280011" y="2770881"/>
            <a:chExt cx="640219" cy="121101"/>
          </a:xfrm>
        </p:grpSpPr>
        <p:sp>
          <p:nvSpPr>
            <p:cNvPr id="119" name="Google Shape;119;p27"/>
            <p:cNvSpPr/>
            <p:nvPr/>
          </p:nvSpPr>
          <p:spPr>
            <a:xfrm>
              <a:off x="1453050" y="2770881"/>
              <a:ext cx="121101" cy="121101"/>
            </a:xfrm>
            <a:prstGeom prst="ellipse">
              <a:avLst/>
            </a:prstGeom>
            <a:solidFill>
              <a:srgbClr val="4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20" name="Google Shape;120;p27"/>
            <p:cNvSpPr/>
            <p:nvPr/>
          </p:nvSpPr>
          <p:spPr>
            <a:xfrm>
              <a:off x="1626089" y="2770881"/>
              <a:ext cx="121101" cy="121101"/>
            </a:xfrm>
            <a:prstGeom prst="ellipse">
              <a:avLst/>
            </a:prstGeom>
            <a:solidFill>
              <a:srgbClr val="2A5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21" name="Google Shape;121;p27"/>
            <p:cNvSpPr/>
            <p:nvPr/>
          </p:nvSpPr>
          <p:spPr>
            <a:xfrm>
              <a:off x="1799129" y="2770881"/>
              <a:ext cx="121101" cy="121101"/>
            </a:xfrm>
            <a:prstGeom prst="ellipse">
              <a:avLst/>
            </a:prstGeom>
            <a:solidFill>
              <a:srgbClr val="7E15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22" name="Google Shape;122;p27"/>
            <p:cNvSpPr/>
            <p:nvPr/>
          </p:nvSpPr>
          <p:spPr>
            <a:xfrm>
              <a:off x="1280011" y="2770881"/>
              <a:ext cx="121101" cy="121101"/>
            </a:xfrm>
            <a:prstGeom prst="ellipse">
              <a:avLst/>
            </a:prstGeom>
            <a:solidFill>
              <a:srgbClr val="FAA6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grpSp>
      <p:sp>
        <p:nvSpPr>
          <p:cNvPr id="123" name="Google Shape;123;p27"/>
          <p:cNvSpPr txBox="1"/>
          <p:nvPr>
            <p:ph type="title"/>
          </p:nvPr>
        </p:nvSpPr>
        <p:spPr>
          <a:xfrm>
            <a:off x="466948" y="3598280"/>
            <a:ext cx="4614214" cy="1430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boto"/>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7"/>
          <p:cNvSpPr txBox="1"/>
          <p:nvPr>
            <p:ph idx="1" type="body"/>
          </p:nvPr>
        </p:nvSpPr>
        <p:spPr>
          <a:xfrm>
            <a:off x="548571" y="4975655"/>
            <a:ext cx="4532591" cy="4678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strike="noStrik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A5279"/>
              </a:buClr>
              <a:buSzPts val="4000"/>
              <a:buFont typeface="Roboto"/>
              <a:buNone/>
              <a:defRPr b="1" i="0" sz="4000" u="none" cap="none" strike="noStrike">
                <a:solidFill>
                  <a:srgbClr val="2A5279"/>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boto"/>
                <a:ea typeface="Roboto"/>
                <a:cs typeface="Roboto"/>
                <a:sym typeface="Roboto"/>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5"/>
          <p:cNvSpPr txBox="1"/>
          <p:nvPr>
            <p:ph type="title"/>
          </p:nvPr>
        </p:nvSpPr>
        <p:spPr>
          <a:xfrm>
            <a:off x="6739586" y="2885117"/>
            <a:ext cx="4614300" cy="143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Roboto"/>
              <a:buNone/>
            </a:pPr>
            <a:r>
              <a:rPr lang="en-US" sz="5260"/>
              <a:t>Continuing Education Program</a:t>
            </a:r>
            <a:endParaRPr sz="5260"/>
          </a:p>
        </p:txBody>
      </p:sp>
      <p:sp>
        <p:nvSpPr>
          <p:cNvPr id="599" name="Google Shape;599;p55"/>
          <p:cNvSpPr/>
          <p:nvPr/>
        </p:nvSpPr>
        <p:spPr>
          <a:xfrm>
            <a:off x="8826053" y="6433206"/>
            <a:ext cx="4057521"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Roboto"/>
                <a:ea typeface="Roboto"/>
                <a:cs typeface="Roboto"/>
                <a:sym typeface="Roboto"/>
              </a:rPr>
              <a:t>WWW.DEVOPSINSTITUTE.COM</a:t>
            </a:r>
            <a:endParaRPr b="0" i="0" sz="1400" u="none" cap="none" strike="noStrike">
              <a:solidFill>
                <a:srgbClr val="000000"/>
              </a:solidFill>
              <a:latin typeface="Arial"/>
              <a:ea typeface="Arial"/>
              <a:cs typeface="Arial"/>
              <a:sym typeface="Arial"/>
            </a:endParaRPr>
          </a:p>
        </p:txBody>
      </p:sp>
      <p:sp>
        <p:nvSpPr>
          <p:cNvPr id="600" name="Google Shape;600;p55"/>
          <p:cNvSpPr txBox="1"/>
          <p:nvPr/>
        </p:nvSpPr>
        <p:spPr>
          <a:xfrm>
            <a:off x="855406" y="3696929"/>
            <a:ext cx="4463846" cy="132343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lt1"/>
                </a:solidFill>
                <a:latin typeface="Arial"/>
                <a:ea typeface="Arial"/>
                <a:cs typeface="Arial"/>
                <a:sym typeface="Arial"/>
              </a:rPr>
              <a:t>Insert Partner 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7"/>
          <p:cNvSpPr txBox="1"/>
          <p:nvPr>
            <p:ph type="title"/>
          </p:nvPr>
        </p:nvSpPr>
        <p:spPr>
          <a:xfrm>
            <a:off x="6755913" y="2842652"/>
            <a:ext cx="4956548" cy="10890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A5279"/>
              </a:buClr>
              <a:buSzPts val="4800"/>
              <a:buFont typeface="Roboto"/>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
          <p:cNvSpPr txBox="1"/>
          <p:nvPr>
            <p:ph type="title"/>
          </p:nvPr>
        </p:nvSpPr>
        <p:spPr>
          <a:xfrm>
            <a:off x="461660" y="943406"/>
            <a:ext cx="11288380" cy="8845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A5279"/>
              </a:buClr>
              <a:buSzPts val="4000"/>
              <a:buFont typeface="Roboto"/>
              <a:buNone/>
            </a:pPr>
            <a:r>
              <a:rPr lang="en-US"/>
              <a:t>Continuing Education Program</a:t>
            </a:r>
            <a:endParaRPr/>
          </a:p>
        </p:txBody>
      </p:sp>
      <p:sp>
        <p:nvSpPr>
          <p:cNvPr id="606" name="Google Shape;606;p1"/>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07" name="Google Shape;607;p1"/>
          <p:cNvSpPr txBox="1"/>
          <p:nvPr>
            <p:ph idx="2" type="body"/>
          </p:nvPr>
        </p:nvSpPr>
        <p:spPr>
          <a:xfrm>
            <a:off x="1646675" y="2211806"/>
            <a:ext cx="8898650" cy="4180512"/>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3F3F3F"/>
              </a:buClr>
              <a:buSzPts val="1400"/>
              <a:buNone/>
            </a:pPr>
            <a:r>
              <a:rPr b="0" i="1" lang="en-US" sz="2800">
                <a:solidFill>
                  <a:srgbClr val="2E4D75"/>
                </a:solidFill>
                <a:latin typeface="Roboto"/>
                <a:ea typeface="Roboto"/>
                <a:cs typeface="Roboto"/>
                <a:sym typeface="Roboto"/>
              </a:rPr>
              <a:t>“In today’s workplace environment, lifelong learning is essential to all people, and particularly those in IT undergoing a DevOps journey. The DevOps Institute Continuing Education Program provides an extensive selection of activities that offer opportunities to focus on learning, skills development, staying current with modern practices, and professional growth in the digital age.”</a:t>
            </a:r>
            <a:br>
              <a:rPr b="0" i="1" lang="en-US" sz="2800">
                <a:solidFill>
                  <a:srgbClr val="2E4D75"/>
                </a:solidFill>
                <a:latin typeface="Roboto"/>
                <a:ea typeface="Roboto"/>
                <a:cs typeface="Roboto"/>
                <a:sym typeface="Roboto"/>
              </a:rPr>
            </a:br>
            <a:r>
              <a:rPr b="0" i="1" lang="en-US" sz="2800">
                <a:solidFill>
                  <a:srgbClr val="2E4D75"/>
                </a:solidFill>
                <a:latin typeface="Roboto"/>
                <a:ea typeface="Roboto"/>
                <a:cs typeface="Roboto"/>
                <a:sym typeface="Roboto"/>
              </a:rPr>
              <a:t>		</a:t>
            </a:r>
            <a:r>
              <a:rPr b="0" lang="en-US" sz="2000">
                <a:solidFill>
                  <a:srgbClr val="2E4D75"/>
                </a:solidFill>
                <a:latin typeface="Roboto"/>
                <a:ea typeface="Roboto"/>
                <a:cs typeface="Roboto"/>
                <a:sym typeface="Roboto"/>
              </a:rPr>
              <a:t>			</a:t>
            </a:r>
            <a:br>
              <a:rPr b="0" lang="en-US" sz="2000">
                <a:solidFill>
                  <a:srgbClr val="2E4D75"/>
                </a:solidFill>
                <a:latin typeface="Roboto"/>
                <a:ea typeface="Roboto"/>
                <a:cs typeface="Roboto"/>
                <a:sym typeface="Roboto"/>
              </a:rPr>
            </a:br>
            <a:r>
              <a:rPr b="0" lang="en-US" sz="2000">
                <a:solidFill>
                  <a:srgbClr val="2E4D75"/>
                </a:solidFill>
                <a:latin typeface="Roboto"/>
                <a:ea typeface="Roboto"/>
                <a:cs typeface="Roboto"/>
                <a:sym typeface="Roboto"/>
              </a:rPr>
              <a:t>					    				-Jayne Groll, CEO DevOps Institute</a:t>
            </a:r>
            <a:endParaRPr sz="2800">
              <a:solidFill>
                <a:srgbClr val="2E4D75"/>
              </a:solidFill>
              <a:latin typeface="Roboto"/>
              <a:ea typeface="Roboto"/>
              <a:cs typeface="Roboto"/>
              <a:sym typeface="Roboto"/>
            </a:endParaRPr>
          </a:p>
        </p:txBody>
      </p:sp>
      <p:sp>
        <p:nvSpPr>
          <p:cNvPr id="608" name="Google Shape;608;p1"/>
          <p:cNvSpPr txBox="1"/>
          <p:nvPr/>
        </p:nvSpPr>
        <p:spPr>
          <a:xfrm>
            <a:off x="4078749" y="6437731"/>
            <a:ext cx="40345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2"/>
                </a:solidFill>
                <a:latin typeface="Roboto"/>
                <a:ea typeface="Roboto"/>
                <a:cs typeface="Roboto"/>
                <a:sym typeface="Roboto"/>
              </a:rPr>
              <a:t>www.devopsinstitute.com/continuing-education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
          <p:cNvSpPr txBox="1"/>
          <p:nvPr>
            <p:ph type="title"/>
          </p:nvPr>
        </p:nvSpPr>
        <p:spPr>
          <a:xfrm>
            <a:off x="461660" y="943406"/>
            <a:ext cx="11288380" cy="8845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A5279"/>
              </a:buClr>
              <a:buSzPts val="4000"/>
              <a:buFont typeface="Roboto"/>
              <a:buNone/>
            </a:pPr>
            <a:r>
              <a:rPr lang="en-US"/>
              <a:t>Why is Continuing Education Important?</a:t>
            </a:r>
            <a:endParaRPr/>
          </a:p>
        </p:txBody>
      </p:sp>
      <p:sp>
        <p:nvSpPr>
          <p:cNvPr id="615" name="Google Shape;615;p2"/>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2021 DEVOPS INSTITUTE.</a:t>
            </a:r>
            <a:endParaRPr/>
          </a:p>
        </p:txBody>
      </p:sp>
      <p:sp>
        <p:nvSpPr>
          <p:cNvPr id="616" name="Google Shape;616;p2"/>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17" name="Google Shape;617;p2"/>
          <p:cNvSpPr/>
          <p:nvPr/>
        </p:nvSpPr>
        <p:spPr>
          <a:xfrm>
            <a:off x="1675302" y="1863538"/>
            <a:ext cx="883404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Roboto"/>
                <a:ea typeface="Roboto"/>
                <a:cs typeface="Roboto"/>
                <a:sym typeface="Roboto"/>
              </a:rPr>
              <a:t>Continuing Education helps provide professionals with opportunities for career advancement, job satisfaction and engagement, and the latest knowledge and skills needed to give organizations a competitive edge.</a:t>
            </a:r>
            <a:endParaRPr b="0" i="0" sz="1400" u="none" cap="none" strike="noStrike">
              <a:solidFill>
                <a:srgbClr val="000000"/>
              </a:solidFill>
              <a:latin typeface="Arial"/>
              <a:ea typeface="Arial"/>
              <a:cs typeface="Arial"/>
              <a:sym typeface="Arial"/>
            </a:endParaRPr>
          </a:p>
        </p:txBody>
      </p:sp>
      <p:grpSp>
        <p:nvGrpSpPr>
          <p:cNvPr id="618" name="Google Shape;618;p2"/>
          <p:cNvGrpSpPr/>
          <p:nvPr/>
        </p:nvGrpSpPr>
        <p:grpSpPr>
          <a:xfrm>
            <a:off x="2326919" y="2920828"/>
            <a:ext cx="2097300" cy="2757048"/>
            <a:chOff x="771153" y="1598464"/>
            <a:chExt cx="2097300" cy="2757048"/>
          </a:xfrm>
        </p:grpSpPr>
        <p:grpSp>
          <p:nvGrpSpPr>
            <p:cNvPr id="619" name="Google Shape;619;p2"/>
            <p:cNvGrpSpPr/>
            <p:nvPr/>
          </p:nvGrpSpPr>
          <p:grpSpPr>
            <a:xfrm>
              <a:off x="791701" y="1598464"/>
              <a:ext cx="1888437" cy="1888437"/>
              <a:chOff x="791701" y="1565292"/>
              <a:chExt cx="1888437" cy="1888437"/>
            </a:xfrm>
          </p:grpSpPr>
          <p:sp>
            <p:nvSpPr>
              <p:cNvPr id="620" name="Google Shape;620;p2"/>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356D"/>
                  </a:solidFill>
                  <a:latin typeface="Roboto"/>
                  <a:ea typeface="Roboto"/>
                  <a:cs typeface="Roboto"/>
                  <a:sym typeface="Roboto"/>
                </a:endParaRPr>
              </a:p>
            </p:txBody>
          </p:sp>
          <p:grpSp>
            <p:nvGrpSpPr>
              <p:cNvPr id="621" name="Google Shape;621;p2"/>
              <p:cNvGrpSpPr/>
              <p:nvPr/>
            </p:nvGrpSpPr>
            <p:grpSpPr>
              <a:xfrm>
                <a:off x="886294" y="1659885"/>
                <a:ext cx="1699251" cy="1699251"/>
                <a:chOff x="0" y="0"/>
                <a:chExt cx="6374695" cy="6374695"/>
              </a:xfrm>
            </p:grpSpPr>
            <p:graphicFrame>
              <p:nvGraphicFramePr>
                <p:cNvPr id="622" name="Google Shape;622;p2"/>
                <p:cNvGraphicFramePr/>
                <p:nvPr/>
              </p:nvGraphicFramePr>
              <p:xfrm>
                <a:off x="0" y="0"/>
                <a:ext cx="6374695" cy="6374695"/>
              </p:xfrm>
              <a:graphic>
                <a:graphicData uri="http://schemas.openxmlformats.org/drawingml/2006/chart">
                  <c:chart r:id="rId3"/>
                </a:graphicData>
              </a:graphic>
            </p:graphicFrame>
            <p:sp>
              <p:nvSpPr>
                <p:cNvPr id="623" name="Google Shape;623;p2"/>
                <p:cNvSpPr/>
                <p:nvPr/>
              </p:nvSpPr>
              <p:spPr>
                <a:xfrm>
                  <a:off x="416800" y="479168"/>
                  <a:ext cx="5525091" cy="552509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356D"/>
                    </a:solidFill>
                    <a:latin typeface="Roboto"/>
                    <a:ea typeface="Roboto"/>
                    <a:cs typeface="Roboto"/>
                    <a:sym typeface="Roboto"/>
                  </a:endParaRPr>
                </a:p>
              </p:txBody>
            </p:sp>
          </p:grpSp>
        </p:grpSp>
        <p:sp>
          <p:nvSpPr>
            <p:cNvPr id="624" name="Google Shape;624;p2"/>
            <p:cNvSpPr txBox="1"/>
            <p:nvPr/>
          </p:nvSpPr>
          <p:spPr>
            <a:xfrm>
              <a:off x="771153" y="2207191"/>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00356D"/>
                  </a:solidFill>
                  <a:latin typeface="Roboto"/>
                  <a:ea typeface="Roboto"/>
                  <a:cs typeface="Roboto"/>
                  <a:sym typeface="Roboto"/>
                </a:rPr>
                <a:t>87%</a:t>
              </a:r>
              <a:endParaRPr b="0" i="0" sz="1400" u="none" cap="none" strike="noStrike">
                <a:solidFill>
                  <a:srgbClr val="000000"/>
                </a:solidFill>
                <a:latin typeface="Arial"/>
                <a:ea typeface="Arial"/>
                <a:cs typeface="Arial"/>
                <a:sym typeface="Arial"/>
              </a:endParaRPr>
            </a:p>
          </p:txBody>
        </p:sp>
        <p:sp>
          <p:nvSpPr>
            <p:cNvPr id="625" name="Google Shape;625;p2"/>
            <p:cNvSpPr txBox="1"/>
            <p:nvPr/>
          </p:nvSpPr>
          <p:spPr>
            <a:xfrm>
              <a:off x="811892" y="3709222"/>
              <a:ext cx="184378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believe learning and development in the workplace is important</a:t>
              </a:r>
              <a:r>
                <a:rPr b="0" baseline="30000" i="0" lang="en-US" sz="1200" u="none" cap="none" strike="noStrike">
                  <a:solidFill>
                    <a:srgbClr val="3F3F3F"/>
                  </a:solidFill>
                  <a:latin typeface="Roboto"/>
                  <a:ea typeface="Roboto"/>
                  <a:cs typeface="Roboto"/>
                  <a:sym typeface="Roboto"/>
                </a:rPr>
                <a:t>1</a:t>
              </a:r>
              <a:endParaRPr b="0" baseline="30000" i="0" sz="1200" u="none" cap="none" strike="noStrike">
                <a:solidFill>
                  <a:srgbClr val="3F3F3F"/>
                </a:solidFill>
                <a:latin typeface="Roboto"/>
                <a:ea typeface="Roboto"/>
                <a:cs typeface="Roboto"/>
                <a:sym typeface="Roboto"/>
              </a:endParaRPr>
            </a:p>
          </p:txBody>
        </p:sp>
      </p:grpSp>
      <p:grpSp>
        <p:nvGrpSpPr>
          <p:cNvPr id="626" name="Google Shape;626;p2"/>
          <p:cNvGrpSpPr/>
          <p:nvPr/>
        </p:nvGrpSpPr>
        <p:grpSpPr>
          <a:xfrm>
            <a:off x="5151781" y="2935319"/>
            <a:ext cx="1888437" cy="1888437"/>
            <a:chOff x="791701" y="1565292"/>
            <a:chExt cx="1888437" cy="1888437"/>
          </a:xfrm>
        </p:grpSpPr>
        <p:sp>
          <p:nvSpPr>
            <p:cNvPr id="627" name="Google Shape;627;p2"/>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nvGrpSpPr>
            <p:cNvPr id="628" name="Google Shape;628;p2"/>
            <p:cNvGrpSpPr/>
            <p:nvPr/>
          </p:nvGrpSpPr>
          <p:grpSpPr>
            <a:xfrm>
              <a:off x="886294" y="1659885"/>
              <a:ext cx="1699251" cy="1699251"/>
              <a:chOff x="0" y="0"/>
              <a:chExt cx="6374695" cy="6374695"/>
            </a:xfrm>
          </p:grpSpPr>
          <p:graphicFrame>
            <p:nvGraphicFramePr>
              <p:cNvPr id="629" name="Google Shape;629;p2"/>
              <p:cNvGraphicFramePr/>
              <p:nvPr/>
            </p:nvGraphicFramePr>
            <p:xfrm>
              <a:off x="0" y="0"/>
              <a:ext cx="6374695" cy="6374695"/>
            </p:xfrm>
            <a:graphic>
              <a:graphicData uri="http://schemas.openxmlformats.org/drawingml/2006/chart">
                <c:chart r:id="rId4"/>
              </a:graphicData>
            </a:graphic>
          </p:graphicFrame>
          <p:sp>
            <p:nvSpPr>
              <p:cNvPr id="630" name="Google Shape;630;p2"/>
              <p:cNvSpPr/>
              <p:nvPr/>
            </p:nvSpPr>
            <p:spPr>
              <a:xfrm>
                <a:off x="416800" y="479168"/>
                <a:ext cx="5466801" cy="546680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grpSp>
      <p:sp>
        <p:nvSpPr>
          <p:cNvPr id="631" name="Google Shape;631;p2"/>
          <p:cNvSpPr txBox="1"/>
          <p:nvPr/>
        </p:nvSpPr>
        <p:spPr>
          <a:xfrm>
            <a:off x="5151781" y="3529554"/>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4BA3AB"/>
                </a:solidFill>
                <a:latin typeface="Roboto"/>
                <a:ea typeface="Roboto"/>
                <a:cs typeface="Roboto"/>
                <a:sym typeface="Roboto"/>
              </a:rPr>
              <a:t>74%</a:t>
            </a:r>
            <a:endParaRPr b="0" i="0" sz="1400" u="none" cap="none" strike="noStrike">
              <a:solidFill>
                <a:srgbClr val="000000"/>
              </a:solidFill>
              <a:latin typeface="Arial"/>
              <a:ea typeface="Arial"/>
              <a:cs typeface="Arial"/>
              <a:sym typeface="Arial"/>
            </a:endParaRPr>
          </a:p>
        </p:txBody>
      </p:sp>
      <p:sp>
        <p:nvSpPr>
          <p:cNvPr id="632" name="Google Shape;632;p2"/>
          <p:cNvSpPr txBox="1"/>
          <p:nvPr/>
        </p:nvSpPr>
        <p:spPr>
          <a:xfrm>
            <a:off x="5151781" y="5031585"/>
            <a:ext cx="184378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Roboto"/>
              <a:buNone/>
            </a:pPr>
            <a:r>
              <a:rPr b="0" i="0" lang="en-US" sz="1200" u="none" cap="none" strike="noStrike">
                <a:solidFill>
                  <a:srgbClr val="3F3F3F"/>
                </a:solidFill>
                <a:latin typeface="Roboto"/>
                <a:ea typeface="Roboto"/>
                <a:cs typeface="Roboto"/>
                <a:sym typeface="Roboto"/>
              </a:rPr>
              <a:t>are willing to learn new skills or re-train in order to remain employable</a:t>
            </a:r>
            <a:r>
              <a:rPr b="0" baseline="30000" i="0" lang="en-US" sz="1200" u="none" cap="none" strike="noStrike">
                <a:solidFill>
                  <a:srgbClr val="3F3F3F"/>
                </a:solidFill>
                <a:latin typeface="Roboto"/>
                <a:ea typeface="Roboto"/>
                <a:cs typeface="Roboto"/>
                <a:sym typeface="Roboto"/>
              </a:rPr>
              <a:t>2</a:t>
            </a:r>
            <a:endParaRPr b="0" baseline="30000" i="0" sz="1200" u="none" cap="none" strike="noStrike">
              <a:solidFill>
                <a:srgbClr val="3F3F3F"/>
              </a:solidFill>
              <a:latin typeface="Roboto"/>
              <a:ea typeface="Roboto"/>
              <a:cs typeface="Roboto"/>
              <a:sym typeface="Roboto"/>
            </a:endParaRPr>
          </a:p>
        </p:txBody>
      </p:sp>
      <p:grpSp>
        <p:nvGrpSpPr>
          <p:cNvPr id="633" name="Google Shape;633;p2"/>
          <p:cNvGrpSpPr/>
          <p:nvPr/>
        </p:nvGrpSpPr>
        <p:grpSpPr>
          <a:xfrm>
            <a:off x="8189427" y="2973943"/>
            <a:ext cx="1888437" cy="1888437"/>
            <a:chOff x="791701" y="1565292"/>
            <a:chExt cx="1888437" cy="1888437"/>
          </a:xfrm>
        </p:grpSpPr>
        <p:sp>
          <p:nvSpPr>
            <p:cNvPr id="634" name="Google Shape;634;p2"/>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nvGrpSpPr>
            <p:cNvPr id="635" name="Google Shape;635;p2"/>
            <p:cNvGrpSpPr/>
            <p:nvPr/>
          </p:nvGrpSpPr>
          <p:grpSpPr>
            <a:xfrm>
              <a:off x="886294" y="1659885"/>
              <a:ext cx="1699251" cy="1699251"/>
              <a:chOff x="0" y="0"/>
              <a:chExt cx="6374695" cy="6374695"/>
            </a:xfrm>
          </p:grpSpPr>
          <p:graphicFrame>
            <p:nvGraphicFramePr>
              <p:cNvPr id="636" name="Google Shape;636;p2"/>
              <p:cNvGraphicFramePr/>
              <p:nvPr/>
            </p:nvGraphicFramePr>
            <p:xfrm>
              <a:off x="0" y="0"/>
              <a:ext cx="6374695" cy="6374695"/>
            </p:xfrm>
            <a:graphic>
              <a:graphicData uri="http://schemas.openxmlformats.org/drawingml/2006/chart">
                <c:chart r:id="rId5"/>
              </a:graphicData>
            </a:graphic>
          </p:graphicFrame>
          <p:sp>
            <p:nvSpPr>
              <p:cNvPr id="637" name="Google Shape;637;p2"/>
              <p:cNvSpPr/>
              <p:nvPr/>
            </p:nvSpPr>
            <p:spPr>
              <a:xfrm>
                <a:off x="416800" y="479168"/>
                <a:ext cx="5466801" cy="546680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grpSp>
      <p:sp>
        <p:nvSpPr>
          <p:cNvPr id="638" name="Google Shape;638;p2"/>
          <p:cNvSpPr txBox="1"/>
          <p:nvPr/>
        </p:nvSpPr>
        <p:spPr>
          <a:xfrm>
            <a:off x="8189427" y="3568178"/>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FAA634"/>
                </a:solidFill>
                <a:latin typeface="Roboto"/>
                <a:ea typeface="Roboto"/>
                <a:cs typeface="Roboto"/>
                <a:sym typeface="Roboto"/>
              </a:rPr>
              <a:t>76%</a:t>
            </a:r>
            <a:endParaRPr b="0" i="0" sz="1400" u="none" cap="none" strike="noStrike">
              <a:solidFill>
                <a:srgbClr val="000000"/>
              </a:solidFill>
              <a:latin typeface="Arial"/>
              <a:ea typeface="Arial"/>
              <a:cs typeface="Arial"/>
              <a:sym typeface="Arial"/>
            </a:endParaRPr>
          </a:p>
        </p:txBody>
      </p:sp>
      <p:sp>
        <p:nvSpPr>
          <p:cNvPr id="639" name="Google Shape;639;p2"/>
          <p:cNvSpPr txBox="1"/>
          <p:nvPr/>
        </p:nvSpPr>
        <p:spPr>
          <a:xfrm>
            <a:off x="8284019" y="5070209"/>
            <a:ext cx="1749195"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believe professional development opportunities are one of the most important aspects of company culture</a:t>
            </a:r>
            <a:r>
              <a:rPr b="0" baseline="30000" i="0" lang="en-US" sz="1200" u="none" cap="none" strike="noStrike">
                <a:solidFill>
                  <a:srgbClr val="3F3F3F"/>
                </a:solidFill>
                <a:latin typeface="Roboto"/>
                <a:ea typeface="Roboto"/>
                <a:cs typeface="Roboto"/>
                <a:sym typeface="Roboto"/>
              </a:rPr>
              <a:t>3</a:t>
            </a:r>
            <a:endParaRPr b="0" baseline="30000" i="0" sz="1200" u="none" cap="none" strike="noStrike">
              <a:solidFill>
                <a:srgbClr val="3F3F3F"/>
              </a:solidFill>
              <a:latin typeface="Roboto"/>
              <a:ea typeface="Roboto"/>
              <a:cs typeface="Roboto"/>
              <a:sym typeface="Roboto"/>
            </a:endParaRPr>
          </a:p>
        </p:txBody>
      </p:sp>
      <p:sp>
        <p:nvSpPr>
          <p:cNvPr id="640" name="Google Shape;640;p2"/>
          <p:cNvSpPr txBox="1"/>
          <p:nvPr/>
        </p:nvSpPr>
        <p:spPr>
          <a:xfrm>
            <a:off x="555978" y="6063604"/>
            <a:ext cx="248219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Source:  </a:t>
            </a:r>
            <a:r>
              <a:rPr b="0" baseline="30000" i="0" lang="en-US" sz="1000" u="none" cap="none" strike="noStrike">
                <a:solidFill>
                  <a:srgbClr val="000000"/>
                </a:solidFill>
                <a:latin typeface="Arial"/>
                <a:ea typeface="Arial"/>
                <a:cs typeface="Arial"/>
                <a:sym typeface="Arial"/>
              </a:rPr>
              <a:t>1-3</a:t>
            </a:r>
            <a:r>
              <a:rPr b="0" i="0" lang="en-US" sz="1000" u="none" cap="none" strike="noStrike">
                <a:solidFill>
                  <a:srgbClr val="000000"/>
                </a:solidFill>
                <a:latin typeface="Arial"/>
                <a:ea typeface="Arial"/>
                <a:cs typeface="Arial"/>
                <a:sym typeface="Arial"/>
              </a:rPr>
              <a:t>Lorman Team,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
          <p:cNvSpPr txBox="1"/>
          <p:nvPr>
            <p:ph type="title"/>
          </p:nvPr>
        </p:nvSpPr>
        <p:spPr>
          <a:xfrm>
            <a:off x="461660" y="943406"/>
            <a:ext cx="11288380" cy="8845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A5279"/>
              </a:buClr>
              <a:buSzPts val="4000"/>
              <a:buFont typeface="Roboto"/>
              <a:buNone/>
            </a:pPr>
            <a:r>
              <a:rPr lang="en-US"/>
              <a:t>Why is Continuing Education Important?</a:t>
            </a:r>
            <a:endParaRPr/>
          </a:p>
        </p:txBody>
      </p:sp>
      <p:sp>
        <p:nvSpPr>
          <p:cNvPr id="647" name="Google Shape;647;p3"/>
          <p:cNvSpPr txBox="1"/>
          <p:nvPr>
            <p:ph idx="11" type="ftr"/>
          </p:nvPr>
        </p:nvSpPr>
        <p:spPr>
          <a:xfrm>
            <a:off x="404812" y="6356350"/>
            <a:ext cx="774858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2021 DEVOPS INSTITUTE.</a:t>
            </a:r>
            <a:endParaRPr/>
          </a:p>
        </p:txBody>
      </p:sp>
      <p:sp>
        <p:nvSpPr>
          <p:cNvPr id="648" name="Google Shape;648;p3"/>
          <p:cNvSpPr txBox="1"/>
          <p:nvPr>
            <p:ph idx="12" type="sldNum"/>
          </p:nvPr>
        </p:nvSpPr>
        <p:spPr>
          <a:xfrm>
            <a:off x="9146346" y="6392318"/>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649" name="Google Shape;649;p3"/>
          <p:cNvGrpSpPr/>
          <p:nvPr/>
        </p:nvGrpSpPr>
        <p:grpSpPr>
          <a:xfrm>
            <a:off x="2330617" y="2920828"/>
            <a:ext cx="2097300" cy="2941714"/>
            <a:chOff x="774851" y="1598464"/>
            <a:chExt cx="2097300" cy="2941714"/>
          </a:xfrm>
        </p:grpSpPr>
        <p:grpSp>
          <p:nvGrpSpPr>
            <p:cNvPr id="650" name="Google Shape;650;p3"/>
            <p:cNvGrpSpPr/>
            <p:nvPr/>
          </p:nvGrpSpPr>
          <p:grpSpPr>
            <a:xfrm>
              <a:off x="791701" y="1598464"/>
              <a:ext cx="1888437" cy="1888437"/>
              <a:chOff x="791701" y="1565292"/>
              <a:chExt cx="1888437" cy="1888437"/>
            </a:xfrm>
          </p:grpSpPr>
          <p:sp>
            <p:nvSpPr>
              <p:cNvPr id="651" name="Google Shape;651;p3"/>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356D"/>
                  </a:solidFill>
                  <a:latin typeface="Roboto"/>
                  <a:ea typeface="Roboto"/>
                  <a:cs typeface="Roboto"/>
                  <a:sym typeface="Roboto"/>
                </a:endParaRPr>
              </a:p>
            </p:txBody>
          </p:sp>
          <p:grpSp>
            <p:nvGrpSpPr>
              <p:cNvPr id="652" name="Google Shape;652;p3"/>
              <p:cNvGrpSpPr/>
              <p:nvPr/>
            </p:nvGrpSpPr>
            <p:grpSpPr>
              <a:xfrm>
                <a:off x="886294" y="1659885"/>
                <a:ext cx="1699251" cy="1699251"/>
                <a:chOff x="0" y="0"/>
                <a:chExt cx="6374695" cy="6374695"/>
              </a:xfrm>
            </p:grpSpPr>
            <p:graphicFrame>
              <p:nvGraphicFramePr>
                <p:cNvPr id="653" name="Google Shape;653;p3"/>
                <p:cNvGraphicFramePr/>
                <p:nvPr/>
              </p:nvGraphicFramePr>
              <p:xfrm>
                <a:off x="0" y="0"/>
                <a:ext cx="6374695" cy="6374695"/>
              </p:xfrm>
              <a:graphic>
                <a:graphicData uri="http://schemas.openxmlformats.org/drawingml/2006/chart">
                  <c:chart r:id="rId3"/>
                </a:graphicData>
              </a:graphic>
            </p:graphicFrame>
            <p:sp>
              <p:nvSpPr>
                <p:cNvPr id="654" name="Google Shape;654;p3"/>
                <p:cNvSpPr/>
                <p:nvPr/>
              </p:nvSpPr>
              <p:spPr>
                <a:xfrm>
                  <a:off x="416800" y="479168"/>
                  <a:ext cx="5525091" cy="552509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356D"/>
                    </a:solidFill>
                    <a:latin typeface="Roboto"/>
                    <a:ea typeface="Roboto"/>
                    <a:cs typeface="Roboto"/>
                    <a:sym typeface="Roboto"/>
                  </a:endParaRPr>
                </a:p>
              </p:txBody>
            </p:sp>
          </p:grpSp>
        </p:grpSp>
        <p:sp>
          <p:nvSpPr>
            <p:cNvPr id="655" name="Google Shape;655;p3"/>
            <p:cNvSpPr txBox="1"/>
            <p:nvPr/>
          </p:nvSpPr>
          <p:spPr>
            <a:xfrm>
              <a:off x="774851" y="2207191"/>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00356D"/>
                  </a:solidFill>
                  <a:latin typeface="Roboto"/>
                  <a:ea typeface="Roboto"/>
                  <a:cs typeface="Roboto"/>
                  <a:sym typeface="Roboto"/>
                </a:rPr>
                <a:t>60%</a:t>
              </a:r>
              <a:endParaRPr b="0" i="0" sz="1400" u="none" cap="none" strike="noStrike">
                <a:solidFill>
                  <a:srgbClr val="000000"/>
                </a:solidFill>
                <a:latin typeface="Arial"/>
                <a:ea typeface="Arial"/>
                <a:cs typeface="Arial"/>
                <a:sym typeface="Arial"/>
              </a:endParaRPr>
            </a:p>
          </p:txBody>
        </p:sp>
        <p:sp>
          <p:nvSpPr>
            <p:cNvPr id="656" name="Google Shape;656;p3"/>
            <p:cNvSpPr txBox="1"/>
            <p:nvPr/>
          </p:nvSpPr>
          <p:spPr>
            <a:xfrm>
              <a:off x="811892" y="3709222"/>
              <a:ext cx="1843788"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of employees believe their current skill set will be outdated in 3-5 years</a:t>
              </a:r>
              <a:r>
                <a:rPr b="0" baseline="30000" i="0" lang="en-US" sz="1200" u="none" cap="none" strike="noStrike">
                  <a:solidFill>
                    <a:srgbClr val="3F3F3F"/>
                  </a:solidFill>
                  <a:latin typeface="Roboto"/>
                  <a:ea typeface="Roboto"/>
                  <a:cs typeface="Roboto"/>
                  <a:sym typeface="Roboto"/>
                </a:rPr>
                <a:t>1</a:t>
              </a:r>
              <a:endParaRPr b="0" baseline="30000" i="0" sz="1200" u="none" cap="none" strike="noStrike">
                <a:solidFill>
                  <a:srgbClr val="3F3F3F"/>
                </a:solidFill>
                <a:latin typeface="Roboto"/>
                <a:ea typeface="Roboto"/>
                <a:cs typeface="Roboto"/>
                <a:sym typeface="Roboto"/>
              </a:endParaRPr>
            </a:p>
          </p:txBody>
        </p:sp>
      </p:grpSp>
      <p:grpSp>
        <p:nvGrpSpPr>
          <p:cNvPr id="657" name="Google Shape;657;p3"/>
          <p:cNvGrpSpPr/>
          <p:nvPr/>
        </p:nvGrpSpPr>
        <p:grpSpPr>
          <a:xfrm>
            <a:off x="5151781" y="2935319"/>
            <a:ext cx="1888437" cy="1888437"/>
            <a:chOff x="791701" y="1565292"/>
            <a:chExt cx="1888437" cy="1888437"/>
          </a:xfrm>
        </p:grpSpPr>
        <p:sp>
          <p:nvSpPr>
            <p:cNvPr id="658" name="Google Shape;658;p3"/>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nvGrpSpPr>
            <p:cNvPr id="659" name="Google Shape;659;p3"/>
            <p:cNvGrpSpPr/>
            <p:nvPr/>
          </p:nvGrpSpPr>
          <p:grpSpPr>
            <a:xfrm>
              <a:off x="886294" y="1659885"/>
              <a:ext cx="1699251" cy="1699251"/>
              <a:chOff x="0" y="0"/>
              <a:chExt cx="6374695" cy="6374695"/>
            </a:xfrm>
          </p:grpSpPr>
          <p:graphicFrame>
            <p:nvGraphicFramePr>
              <p:cNvPr id="660" name="Google Shape;660;p3"/>
              <p:cNvGraphicFramePr/>
              <p:nvPr/>
            </p:nvGraphicFramePr>
            <p:xfrm>
              <a:off x="0" y="0"/>
              <a:ext cx="6374695" cy="6374695"/>
            </p:xfrm>
            <a:graphic>
              <a:graphicData uri="http://schemas.openxmlformats.org/drawingml/2006/chart">
                <c:chart r:id="rId4"/>
              </a:graphicData>
            </a:graphic>
          </p:graphicFrame>
          <p:sp>
            <p:nvSpPr>
              <p:cNvPr id="661" name="Google Shape;661;p3"/>
              <p:cNvSpPr/>
              <p:nvPr/>
            </p:nvSpPr>
            <p:spPr>
              <a:xfrm>
                <a:off x="416800" y="479168"/>
                <a:ext cx="5466801" cy="546680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grpSp>
      <p:sp>
        <p:nvSpPr>
          <p:cNvPr id="662" name="Google Shape;662;p3"/>
          <p:cNvSpPr txBox="1"/>
          <p:nvPr/>
        </p:nvSpPr>
        <p:spPr>
          <a:xfrm>
            <a:off x="5118081" y="3529554"/>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4BA3AB"/>
                </a:solidFill>
                <a:latin typeface="Roboto"/>
                <a:ea typeface="Roboto"/>
                <a:cs typeface="Roboto"/>
                <a:sym typeface="Roboto"/>
              </a:rPr>
              <a:t>46%</a:t>
            </a:r>
            <a:endParaRPr b="0" i="0" sz="1400" u="none" cap="none" strike="noStrike">
              <a:solidFill>
                <a:srgbClr val="000000"/>
              </a:solidFill>
              <a:latin typeface="Arial"/>
              <a:ea typeface="Arial"/>
              <a:cs typeface="Arial"/>
              <a:sym typeface="Arial"/>
            </a:endParaRPr>
          </a:p>
        </p:txBody>
      </p:sp>
      <p:sp>
        <p:nvSpPr>
          <p:cNvPr id="663" name="Google Shape;663;p3"/>
          <p:cNvSpPr txBox="1"/>
          <p:nvPr/>
        </p:nvSpPr>
        <p:spPr>
          <a:xfrm>
            <a:off x="5151781" y="5031585"/>
            <a:ext cx="1843788"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of CEOs cite upskilling as the top strategy to close potential skills gaps</a:t>
            </a:r>
            <a:r>
              <a:rPr b="0" baseline="30000" i="0" lang="en-US" sz="1200" u="none" cap="none" strike="noStrike">
                <a:solidFill>
                  <a:srgbClr val="3F3F3F"/>
                </a:solidFill>
                <a:latin typeface="Roboto"/>
                <a:ea typeface="Roboto"/>
                <a:cs typeface="Roboto"/>
                <a:sym typeface="Roboto"/>
              </a:rPr>
              <a:t>2</a:t>
            </a:r>
            <a:endParaRPr b="0" baseline="30000" i="0" sz="1200" u="none" cap="none" strike="noStrike">
              <a:solidFill>
                <a:srgbClr val="3F3F3F"/>
              </a:solidFill>
              <a:latin typeface="Roboto"/>
              <a:ea typeface="Roboto"/>
              <a:cs typeface="Roboto"/>
              <a:sym typeface="Roboto"/>
            </a:endParaRPr>
          </a:p>
        </p:txBody>
      </p:sp>
      <p:grpSp>
        <p:nvGrpSpPr>
          <p:cNvPr id="664" name="Google Shape;664;p3"/>
          <p:cNvGrpSpPr/>
          <p:nvPr/>
        </p:nvGrpSpPr>
        <p:grpSpPr>
          <a:xfrm>
            <a:off x="8189427" y="2973943"/>
            <a:ext cx="1888437" cy="1888437"/>
            <a:chOff x="791701" y="1565292"/>
            <a:chExt cx="1888437" cy="1888437"/>
          </a:xfrm>
        </p:grpSpPr>
        <p:sp>
          <p:nvSpPr>
            <p:cNvPr id="665" name="Google Shape;665;p3"/>
            <p:cNvSpPr/>
            <p:nvPr/>
          </p:nvSpPr>
          <p:spPr>
            <a:xfrm>
              <a:off x="791701" y="1565292"/>
              <a:ext cx="1888437" cy="1888437"/>
            </a:xfrm>
            <a:prstGeom prst="ellipse">
              <a:avLst/>
            </a:prstGeom>
            <a:solidFill>
              <a:schemeClr val="lt1"/>
            </a:solidFill>
            <a:ln>
              <a:noFill/>
            </a:ln>
            <a:effectLst>
              <a:outerShdw blurRad="660400" sx="102000" rotWithShape="0" algn="ctr" sy="102000">
                <a:srgbClr val="000000">
                  <a:alpha val="14509"/>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nvGrpSpPr>
            <p:cNvPr id="666" name="Google Shape;666;p3"/>
            <p:cNvGrpSpPr/>
            <p:nvPr/>
          </p:nvGrpSpPr>
          <p:grpSpPr>
            <a:xfrm>
              <a:off x="886294" y="1659885"/>
              <a:ext cx="1699251" cy="1699251"/>
              <a:chOff x="0" y="0"/>
              <a:chExt cx="6374695" cy="6374695"/>
            </a:xfrm>
          </p:grpSpPr>
          <p:graphicFrame>
            <p:nvGraphicFramePr>
              <p:cNvPr id="667" name="Google Shape;667;p3"/>
              <p:cNvGraphicFramePr/>
              <p:nvPr/>
            </p:nvGraphicFramePr>
            <p:xfrm>
              <a:off x="0" y="0"/>
              <a:ext cx="6374695" cy="6374695"/>
            </p:xfrm>
            <a:graphic>
              <a:graphicData uri="http://schemas.openxmlformats.org/drawingml/2006/chart">
                <c:chart r:id="rId5"/>
              </a:graphicData>
            </a:graphic>
          </p:graphicFrame>
          <p:sp>
            <p:nvSpPr>
              <p:cNvPr id="668" name="Google Shape;668;p3"/>
              <p:cNvSpPr/>
              <p:nvPr/>
            </p:nvSpPr>
            <p:spPr>
              <a:xfrm>
                <a:off x="416800" y="479168"/>
                <a:ext cx="5466801" cy="5466801"/>
              </a:xfrm>
              <a:prstGeom prst="ellipse">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p:txBody>
          </p:sp>
        </p:grpSp>
      </p:grpSp>
      <p:sp>
        <p:nvSpPr>
          <p:cNvPr id="669" name="Google Shape;669;p3"/>
          <p:cNvSpPr txBox="1"/>
          <p:nvPr/>
        </p:nvSpPr>
        <p:spPr>
          <a:xfrm>
            <a:off x="8189427" y="3535966"/>
            <a:ext cx="2097300" cy="1026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0"/>
              <a:buFont typeface="Arial"/>
              <a:buNone/>
            </a:pPr>
            <a:r>
              <a:rPr b="1" baseline="30000" i="0" lang="en-US" sz="6000" u="none" cap="none" strike="noStrike">
                <a:solidFill>
                  <a:srgbClr val="FAA634"/>
                </a:solidFill>
                <a:latin typeface="Roboto"/>
                <a:ea typeface="Roboto"/>
                <a:cs typeface="Roboto"/>
                <a:sym typeface="Roboto"/>
              </a:rPr>
              <a:t>60%</a:t>
            </a:r>
            <a:endParaRPr b="0" i="0" sz="1400" u="none" cap="none" strike="noStrike">
              <a:solidFill>
                <a:srgbClr val="000000"/>
              </a:solidFill>
              <a:latin typeface="Arial"/>
              <a:ea typeface="Arial"/>
              <a:cs typeface="Arial"/>
              <a:sym typeface="Arial"/>
            </a:endParaRPr>
          </a:p>
        </p:txBody>
      </p:sp>
      <p:sp>
        <p:nvSpPr>
          <p:cNvPr id="670" name="Google Shape;670;p3"/>
          <p:cNvSpPr txBox="1"/>
          <p:nvPr/>
        </p:nvSpPr>
        <p:spPr>
          <a:xfrm>
            <a:off x="8189427" y="5070209"/>
            <a:ext cx="1843788"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Roboto"/>
                <a:ea typeface="Roboto"/>
                <a:cs typeface="Roboto"/>
                <a:sym typeface="Roboto"/>
              </a:rPr>
              <a:t>of those seeking certifications turn to associations as their number one source for Continuing Education</a:t>
            </a:r>
            <a:r>
              <a:rPr b="0" baseline="30000" i="0" lang="en-US" sz="1200" u="none" cap="none" strike="noStrike">
                <a:solidFill>
                  <a:srgbClr val="3F3F3F"/>
                </a:solidFill>
                <a:latin typeface="Roboto"/>
                <a:ea typeface="Roboto"/>
                <a:cs typeface="Roboto"/>
                <a:sym typeface="Roboto"/>
              </a:rPr>
              <a:t>3</a:t>
            </a:r>
            <a:endParaRPr b="0" baseline="30000" i="0" sz="1200" u="none" cap="none" strike="noStrike">
              <a:solidFill>
                <a:srgbClr val="3F3F3F"/>
              </a:solidFill>
              <a:latin typeface="Roboto"/>
              <a:ea typeface="Roboto"/>
              <a:cs typeface="Roboto"/>
              <a:sym typeface="Roboto"/>
            </a:endParaRPr>
          </a:p>
        </p:txBody>
      </p:sp>
      <p:sp>
        <p:nvSpPr>
          <p:cNvPr id="671" name="Google Shape;671;p3"/>
          <p:cNvSpPr/>
          <p:nvPr/>
        </p:nvSpPr>
        <p:spPr>
          <a:xfrm>
            <a:off x="1675302" y="1863538"/>
            <a:ext cx="883404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Roboto"/>
                <a:ea typeface="Roboto"/>
                <a:cs typeface="Roboto"/>
                <a:sym typeface="Roboto"/>
              </a:rPr>
              <a:t>Continuing Education helps provide professionals with opportunities for career advancement, job satisfaction and engagement, and the latest knowledge and skills needed to give organizations a competitive edge.</a:t>
            </a:r>
            <a:endParaRPr b="0" i="0" sz="1400" u="none" cap="none" strike="noStrike">
              <a:solidFill>
                <a:srgbClr val="000000"/>
              </a:solidFill>
              <a:latin typeface="Arial"/>
              <a:ea typeface="Arial"/>
              <a:cs typeface="Arial"/>
              <a:sym typeface="Arial"/>
            </a:endParaRPr>
          </a:p>
        </p:txBody>
      </p:sp>
      <p:sp>
        <p:nvSpPr>
          <p:cNvPr id="672" name="Google Shape;672;p3"/>
          <p:cNvSpPr txBox="1"/>
          <p:nvPr/>
        </p:nvSpPr>
        <p:spPr>
          <a:xfrm>
            <a:off x="437076" y="6056669"/>
            <a:ext cx="702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Sources: </a:t>
            </a:r>
            <a:r>
              <a:rPr b="0" baseline="30000" i="0" lang="en-US" sz="900" u="none" cap="none" strike="noStrike">
                <a:solidFill>
                  <a:srgbClr val="000000"/>
                </a:solidFill>
                <a:latin typeface="Arial"/>
                <a:ea typeface="Arial"/>
                <a:cs typeface="Arial"/>
                <a:sym typeface="Arial"/>
              </a:rPr>
              <a:t>1</a:t>
            </a:r>
            <a:r>
              <a:rPr b="0" i="0" lang="en-US" sz="900" u="none" cap="none" strike="noStrike">
                <a:solidFill>
                  <a:srgbClr val="000000"/>
                </a:solidFill>
                <a:latin typeface="Arial"/>
                <a:ea typeface="Arial"/>
                <a:cs typeface="Arial"/>
                <a:sym typeface="Arial"/>
              </a:rPr>
              <a:t>The Upskilling Crisis, West Monroe Partners and the Human Capital Media Research</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and Advisory Group, </a:t>
            </a:r>
            <a:r>
              <a:rPr b="0" baseline="30000" i="0" lang="en-US" sz="900" u="none" cap="none" strike="noStrike">
                <a:solidFill>
                  <a:srgbClr val="000000"/>
                </a:solidFill>
                <a:latin typeface="Arial"/>
                <a:ea typeface="Arial"/>
                <a:cs typeface="Arial"/>
                <a:sym typeface="Arial"/>
              </a:rPr>
              <a:t>2</a:t>
            </a:r>
            <a:r>
              <a:rPr b="0" i="0" lang="en-US" sz="900" u="none" cap="none" strike="noStrike">
                <a:solidFill>
                  <a:srgbClr val="000000"/>
                </a:solidFill>
                <a:latin typeface="Arial"/>
                <a:ea typeface="Arial"/>
                <a:cs typeface="Arial"/>
                <a:sym typeface="Arial"/>
              </a:rPr>
              <a:t>22</a:t>
            </a:r>
            <a:r>
              <a:rPr b="0" baseline="30000" i="0" lang="en-US" sz="900" u="none" cap="none" strike="noStrike">
                <a:solidFill>
                  <a:srgbClr val="000000"/>
                </a:solidFill>
                <a:latin typeface="Arial"/>
                <a:ea typeface="Arial"/>
                <a:cs typeface="Arial"/>
                <a:sym typeface="Arial"/>
              </a:rPr>
              <a:t>nd</a:t>
            </a:r>
            <a:r>
              <a:rPr b="0" i="0" lang="en-US" sz="900" u="none" cap="none" strike="noStrike">
                <a:solidFill>
                  <a:srgbClr val="000000"/>
                </a:solidFill>
                <a:latin typeface="Arial"/>
                <a:ea typeface="Arial"/>
                <a:cs typeface="Arial"/>
                <a:sym typeface="Arial"/>
              </a:rPr>
              <a:t> Annual Global CEO Survey, PwC, </a:t>
            </a:r>
            <a:r>
              <a:rPr b="0" baseline="30000" i="0" lang="en-US" sz="900" u="none" cap="none" strike="noStrike">
                <a:solidFill>
                  <a:srgbClr val="000000"/>
                </a:solidFill>
                <a:latin typeface="Arial"/>
                <a:ea typeface="Arial"/>
                <a:cs typeface="Arial"/>
                <a:sym typeface="Arial"/>
              </a:rPr>
              <a:t>3</a:t>
            </a:r>
            <a:r>
              <a:rPr b="0" i="0" lang="en-US" sz="900" u="none" cap="none" strike="noStrike">
                <a:solidFill>
                  <a:srgbClr val="000000"/>
                </a:solidFill>
                <a:latin typeface="Arial"/>
                <a:ea typeface="Arial"/>
                <a:cs typeface="Arial"/>
                <a:sym typeface="Arial"/>
              </a:rPr>
              <a:t>eLearningindustry.com</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
          <p:cNvSpPr txBox="1"/>
          <p:nvPr/>
        </p:nvSpPr>
        <p:spPr>
          <a:xfrm>
            <a:off x="658967" y="984502"/>
            <a:ext cx="3008465" cy="420693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A5279"/>
              </a:buClr>
              <a:buSzPts val="3600"/>
              <a:buFont typeface="Roboto"/>
              <a:buNone/>
            </a:pPr>
            <a:r>
              <a:rPr b="1" i="0" lang="en-US" sz="3600" u="none" cap="none" strike="noStrike">
                <a:solidFill>
                  <a:srgbClr val="4DA1AB"/>
                </a:solidFill>
                <a:latin typeface="Roboto"/>
                <a:ea typeface="Roboto"/>
                <a:cs typeface="Roboto"/>
                <a:sym typeface="Roboto"/>
              </a:rPr>
              <a:t>Benefits of Continuing Education for Learners</a:t>
            </a:r>
            <a:endParaRPr b="1" i="0" sz="1400" u="none" cap="none" strike="noStrike">
              <a:solidFill>
                <a:srgbClr val="4DA1AB"/>
              </a:solidFill>
              <a:latin typeface="Roboto"/>
              <a:ea typeface="Roboto"/>
              <a:cs typeface="Roboto"/>
              <a:sym typeface="Roboto"/>
            </a:endParaRPr>
          </a:p>
        </p:txBody>
      </p:sp>
      <p:sp>
        <p:nvSpPr>
          <p:cNvPr id="678" name="Google Shape;678;p4"/>
          <p:cNvSpPr/>
          <p:nvPr/>
        </p:nvSpPr>
        <p:spPr>
          <a:xfrm>
            <a:off x="5108207" y="816490"/>
            <a:ext cx="6184778" cy="56938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A5279"/>
              </a:buClr>
              <a:buSzPts val="2800"/>
              <a:buFont typeface="Arial"/>
              <a:buChar char="•"/>
            </a:pPr>
            <a:r>
              <a:rPr b="0" i="0" lang="en-US" sz="2800" u="none" cap="none" strike="noStrike">
                <a:solidFill>
                  <a:srgbClr val="2A5279"/>
                </a:solidFill>
                <a:latin typeface="Roboto"/>
                <a:ea typeface="Roboto"/>
                <a:cs typeface="Roboto"/>
                <a:sym typeface="Roboto"/>
              </a:rPr>
              <a:t>Staying current with latest skills, knowledge, ideas and learning to help stay relevant and up-to-date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A5279"/>
              </a:buClr>
              <a:buSzPts val="2800"/>
              <a:buFont typeface="Arial"/>
              <a:buChar char="•"/>
            </a:pPr>
            <a:r>
              <a:rPr b="0" i="0" lang="en-US" sz="2800" u="none" cap="none" strike="noStrike">
                <a:solidFill>
                  <a:srgbClr val="2A5279"/>
                </a:solidFill>
                <a:latin typeface="Roboto"/>
                <a:ea typeface="Roboto"/>
                <a:cs typeface="Roboto"/>
                <a:sym typeface="Roboto"/>
              </a:rPr>
              <a:t>Continuous upskilling leading to career advancement opportunities</a:t>
            </a:r>
            <a:endParaRPr b="0" i="0" sz="18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Arial"/>
              <a:buChar char="•"/>
            </a:pPr>
            <a:r>
              <a:rPr b="0" i="0" lang="en-US" sz="2800" u="none" cap="none" strike="noStrike">
                <a:solidFill>
                  <a:srgbClr val="2A5279"/>
                </a:solidFill>
                <a:latin typeface="Roboto"/>
                <a:ea typeface="Roboto"/>
                <a:cs typeface="Roboto"/>
                <a:sym typeface="Roboto"/>
              </a:rPr>
              <a:t>Demonstrated commitment to professional development to current and potential employers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A5279"/>
              </a:buClr>
              <a:buSzPts val="2800"/>
              <a:buFont typeface="Arial"/>
              <a:buChar char="•"/>
            </a:pPr>
            <a:r>
              <a:rPr b="0" i="0" lang="en-US" sz="2800" u="none" cap="none" strike="noStrike">
                <a:solidFill>
                  <a:srgbClr val="2A5279"/>
                </a:solidFill>
                <a:latin typeface="Roboto"/>
                <a:ea typeface="Roboto"/>
                <a:cs typeface="Roboto"/>
                <a:sym typeface="Roboto"/>
              </a:rPr>
              <a:t>Boosting resume, personal brand and marketability to stand out</a:t>
            </a:r>
            <a:endParaRPr b="0" i="0" sz="28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Arial"/>
              <a:buChar char="•"/>
            </a:pPr>
            <a:r>
              <a:rPr b="0" i="0" lang="en-US" sz="2800" u="none" cap="none" strike="noStrike">
                <a:solidFill>
                  <a:srgbClr val="2A5279"/>
                </a:solidFill>
                <a:latin typeface="Roboto"/>
                <a:ea typeface="Roboto"/>
                <a:cs typeface="Roboto"/>
                <a:sym typeface="Roboto"/>
              </a:rPr>
              <a:t>Increased Productivity and Efficiency</a:t>
            </a:r>
            <a:endParaRPr b="0" i="0" sz="2800" u="none" cap="none" strike="noStrike">
              <a:solidFill>
                <a:srgbClr val="2A5279"/>
              </a:solidFill>
              <a:latin typeface="Roboto"/>
              <a:ea typeface="Roboto"/>
              <a:cs typeface="Roboto"/>
              <a:sym typeface="Roboto"/>
            </a:endParaRPr>
          </a:p>
          <a:p>
            <a:pPr indent="-107950" lvl="0" marL="285750" marR="0" rtl="0" algn="l">
              <a:lnSpc>
                <a:spcPct val="100000"/>
              </a:lnSpc>
              <a:spcBef>
                <a:spcPts val="0"/>
              </a:spcBef>
              <a:spcAft>
                <a:spcPts val="0"/>
              </a:spcAft>
              <a:buClr>
                <a:schemeClr val="dk1"/>
              </a:buClr>
              <a:buSzPts val="2800"/>
              <a:buFont typeface="Arial"/>
              <a:buNone/>
            </a:pPr>
            <a:r>
              <a:t/>
            </a:r>
            <a:endParaRPr b="0" i="0" sz="2800" u="none" cap="none" strike="noStrike">
              <a:solidFill>
                <a:srgbClr val="2A5279"/>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7"/>
          <p:cNvSpPr txBox="1"/>
          <p:nvPr/>
        </p:nvSpPr>
        <p:spPr>
          <a:xfrm>
            <a:off x="658967" y="984502"/>
            <a:ext cx="3126452" cy="420693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A5279"/>
              </a:buClr>
              <a:buSzPts val="3600"/>
              <a:buFont typeface="Roboto"/>
              <a:buNone/>
            </a:pPr>
            <a:r>
              <a:rPr b="1" i="0" lang="en-US" sz="3600" u="none" cap="none" strike="noStrike">
                <a:solidFill>
                  <a:srgbClr val="4DA1AB"/>
                </a:solidFill>
                <a:latin typeface="Roboto"/>
                <a:ea typeface="Roboto"/>
                <a:cs typeface="Roboto"/>
                <a:sym typeface="Roboto"/>
              </a:rPr>
              <a:t>Benefits of Continuing Education for Organizations</a:t>
            </a:r>
            <a:endParaRPr b="1" i="0" sz="1400" u="none" cap="none" strike="noStrike">
              <a:solidFill>
                <a:srgbClr val="4DA1AB"/>
              </a:solidFill>
              <a:latin typeface="Roboto"/>
              <a:ea typeface="Roboto"/>
              <a:cs typeface="Roboto"/>
              <a:sym typeface="Roboto"/>
            </a:endParaRPr>
          </a:p>
        </p:txBody>
      </p:sp>
      <p:sp>
        <p:nvSpPr>
          <p:cNvPr id="684" name="Google Shape;684;p17"/>
          <p:cNvSpPr/>
          <p:nvPr/>
        </p:nvSpPr>
        <p:spPr>
          <a:xfrm>
            <a:off x="4940358" y="826322"/>
            <a:ext cx="6302765" cy="48936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A5279"/>
              </a:buClr>
              <a:buSzPts val="2800"/>
              <a:buFont typeface="Arial"/>
              <a:buChar char="•"/>
            </a:pPr>
            <a:r>
              <a:rPr b="0" i="0" lang="en-US" sz="2400" u="none" cap="none" strike="noStrike">
                <a:solidFill>
                  <a:srgbClr val="2A5279"/>
                </a:solidFill>
                <a:latin typeface="Roboto"/>
                <a:ea typeface="Roboto"/>
                <a:cs typeface="Roboto"/>
                <a:sym typeface="Roboto"/>
              </a:rPr>
              <a:t>Employee Retention – today's professionals want to know that their organization is willing to invest in their professional growth</a:t>
            </a:r>
            <a:endParaRPr b="0" i="0" sz="24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Arial"/>
              <a:buChar char="•"/>
            </a:pPr>
            <a:r>
              <a:rPr b="0" i="0" lang="en-US" sz="2400" u="none" cap="none" strike="noStrike">
                <a:solidFill>
                  <a:srgbClr val="2A5279"/>
                </a:solidFill>
                <a:latin typeface="Roboto"/>
                <a:ea typeface="Roboto"/>
                <a:cs typeface="Roboto"/>
                <a:sym typeface="Roboto"/>
              </a:rPr>
              <a:t>Passion and Purpose – fostering a culture where work has meaning and purpose, improved employee engagement</a:t>
            </a:r>
            <a:endParaRPr b="0" i="0" sz="24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Arial"/>
              <a:buChar char="•"/>
            </a:pPr>
            <a:r>
              <a:rPr b="0" i="0" lang="en-US" sz="2400" u="none" cap="none" strike="noStrike">
                <a:solidFill>
                  <a:srgbClr val="2A5279"/>
                </a:solidFill>
                <a:latin typeface="Roboto"/>
                <a:ea typeface="Roboto"/>
                <a:cs typeface="Roboto"/>
                <a:sym typeface="Roboto"/>
              </a:rPr>
              <a:t>Closing Skills Gaps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A5279"/>
              </a:buClr>
              <a:buSzPts val="2800"/>
              <a:buFont typeface="Arial"/>
              <a:buChar char="•"/>
            </a:pPr>
            <a:r>
              <a:rPr b="0" i="0" lang="en-US" sz="2400" u="none" cap="none" strike="noStrike">
                <a:solidFill>
                  <a:srgbClr val="2A5279"/>
                </a:solidFill>
                <a:latin typeface="Roboto"/>
                <a:ea typeface="Roboto"/>
                <a:cs typeface="Roboto"/>
                <a:sym typeface="Roboto"/>
              </a:rPr>
              <a:t>Assists with Cross-training and Coverage</a:t>
            </a:r>
            <a:endParaRPr b="0" i="0" sz="24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Roboto"/>
              <a:buChar char="•"/>
            </a:pPr>
            <a:r>
              <a:rPr b="0" i="0" lang="en-US" sz="2400" u="none" cap="none" strike="noStrike">
                <a:solidFill>
                  <a:srgbClr val="2A5279"/>
                </a:solidFill>
                <a:latin typeface="Roboto"/>
                <a:ea typeface="Roboto"/>
                <a:cs typeface="Roboto"/>
                <a:sym typeface="Roboto"/>
              </a:rPr>
              <a:t>Increased Productivity and Efficiency</a:t>
            </a:r>
            <a:endParaRPr b="0" i="0" sz="24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800"/>
              <a:buFont typeface="Arial"/>
              <a:buChar char="•"/>
            </a:pPr>
            <a:r>
              <a:rPr b="0" i="0" lang="en-US" sz="2400" u="none" cap="none" strike="noStrike">
                <a:solidFill>
                  <a:srgbClr val="2A5279"/>
                </a:solidFill>
                <a:latin typeface="Roboto"/>
                <a:ea typeface="Roboto"/>
                <a:cs typeface="Roboto"/>
                <a:sym typeface="Roboto"/>
              </a:rPr>
              <a:t>Reduced Costs – through reduced downtime, fewer errors, less employee turnover</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13adc9f7a1b_0_0"/>
          <p:cNvSpPr/>
          <p:nvPr/>
        </p:nvSpPr>
        <p:spPr>
          <a:xfrm>
            <a:off x="7006441" y="4297825"/>
            <a:ext cx="1610400" cy="1989300"/>
          </a:xfrm>
          <a:prstGeom prst="roundRect">
            <a:avLst>
              <a:gd fmla="val 793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cxnSp>
        <p:nvCxnSpPr>
          <p:cNvPr id="691" name="Google Shape;691;g13adc9f7a1b_0_0"/>
          <p:cNvCxnSpPr/>
          <p:nvPr/>
        </p:nvCxnSpPr>
        <p:spPr>
          <a:xfrm flipH="1" rot="10800000">
            <a:off x="413174" y="3493311"/>
            <a:ext cx="11226300" cy="67500"/>
          </a:xfrm>
          <a:prstGeom prst="straightConnector1">
            <a:avLst/>
          </a:prstGeom>
          <a:noFill/>
          <a:ln cap="flat" cmpd="sng" w="28575">
            <a:solidFill>
              <a:srgbClr val="BFBFBF"/>
            </a:solidFill>
            <a:prstDash val="dot"/>
            <a:miter lim="800000"/>
            <a:headEnd len="med" w="med" type="diamond"/>
            <a:tailEnd len="med" w="med" type="triangle"/>
          </a:ln>
        </p:spPr>
      </p:cxnSp>
      <p:sp>
        <p:nvSpPr>
          <p:cNvPr id="692" name="Google Shape;692;g13adc9f7a1b_0_0"/>
          <p:cNvSpPr/>
          <p:nvPr/>
        </p:nvSpPr>
        <p:spPr>
          <a:xfrm>
            <a:off x="1596071" y="3036147"/>
            <a:ext cx="914400" cy="914400"/>
          </a:xfrm>
          <a:prstGeom prst="ellipse">
            <a:avLst/>
          </a:prstGeom>
          <a:solidFill>
            <a:schemeClr val="lt1"/>
          </a:solidFill>
          <a:ln>
            <a:noFill/>
          </a:ln>
          <a:effectLst>
            <a:outerShdw blurRad="469900" rotWithShape="0" algn="ctr">
              <a:srgbClr val="000000">
                <a:alpha val="278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3" name="Google Shape;693;g13adc9f7a1b_0_0"/>
          <p:cNvSpPr/>
          <p:nvPr/>
        </p:nvSpPr>
        <p:spPr>
          <a:xfrm>
            <a:off x="3524650" y="3036147"/>
            <a:ext cx="914400" cy="914400"/>
          </a:xfrm>
          <a:prstGeom prst="ellipse">
            <a:avLst/>
          </a:prstGeom>
          <a:solidFill>
            <a:schemeClr val="lt1"/>
          </a:solidFill>
          <a:ln>
            <a:noFill/>
          </a:ln>
          <a:effectLst>
            <a:outerShdw blurRad="469900" rotWithShape="0" algn="ctr">
              <a:srgbClr val="000000">
                <a:alpha val="278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4" name="Google Shape;694;g13adc9f7a1b_0_0"/>
          <p:cNvSpPr/>
          <p:nvPr/>
        </p:nvSpPr>
        <p:spPr>
          <a:xfrm>
            <a:off x="5348914" y="3036147"/>
            <a:ext cx="914400" cy="914400"/>
          </a:xfrm>
          <a:prstGeom prst="ellipse">
            <a:avLst/>
          </a:prstGeom>
          <a:solidFill>
            <a:schemeClr val="lt1"/>
          </a:solidFill>
          <a:ln>
            <a:noFill/>
          </a:ln>
          <a:effectLst>
            <a:outerShdw blurRad="469900" rotWithShape="0" algn="ctr">
              <a:srgbClr val="000000">
                <a:alpha val="278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5" name="Google Shape;695;g13adc9f7a1b_0_0"/>
          <p:cNvSpPr/>
          <p:nvPr/>
        </p:nvSpPr>
        <p:spPr>
          <a:xfrm>
            <a:off x="7314237" y="3036147"/>
            <a:ext cx="914400" cy="914400"/>
          </a:xfrm>
          <a:prstGeom prst="ellipse">
            <a:avLst/>
          </a:prstGeom>
          <a:solidFill>
            <a:schemeClr val="lt1"/>
          </a:solidFill>
          <a:ln>
            <a:noFill/>
          </a:ln>
          <a:effectLst>
            <a:outerShdw blurRad="469900" rotWithShape="0" algn="ctr">
              <a:srgbClr val="000000">
                <a:alpha val="278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6" name="Google Shape;696;g13adc9f7a1b_0_0"/>
          <p:cNvSpPr/>
          <p:nvPr/>
        </p:nvSpPr>
        <p:spPr>
          <a:xfrm>
            <a:off x="9315278" y="3036147"/>
            <a:ext cx="914400" cy="914400"/>
          </a:xfrm>
          <a:prstGeom prst="ellipse">
            <a:avLst/>
          </a:prstGeom>
          <a:solidFill>
            <a:schemeClr val="lt1"/>
          </a:solidFill>
          <a:ln>
            <a:noFill/>
          </a:ln>
          <a:effectLst>
            <a:outerShdw blurRad="469900" rotWithShape="0" algn="ctr">
              <a:srgbClr val="000000">
                <a:alpha val="278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697" name="Google Shape;697;g13adc9f7a1b_0_0"/>
          <p:cNvSpPr txBox="1"/>
          <p:nvPr>
            <p:ph type="title"/>
          </p:nvPr>
        </p:nvSpPr>
        <p:spPr>
          <a:xfrm>
            <a:off x="529503" y="399310"/>
            <a:ext cx="9210300" cy="68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5279"/>
              </a:buClr>
              <a:buSzPts val="4000"/>
              <a:buFont typeface="Roboto"/>
              <a:buNone/>
            </a:pPr>
            <a:r>
              <a:rPr lang="en-US"/>
              <a:t>Certification Renewal Program</a:t>
            </a:r>
            <a:endParaRPr/>
          </a:p>
        </p:txBody>
      </p:sp>
      <p:sp>
        <p:nvSpPr>
          <p:cNvPr id="698" name="Google Shape;698;g13adc9f7a1b_0_0"/>
          <p:cNvSpPr txBox="1"/>
          <p:nvPr>
            <p:ph idx="11" type="ftr"/>
          </p:nvPr>
        </p:nvSpPr>
        <p:spPr>
          <a:xfrm>
            <a:off x="404812" y="6356350"/>
            <a:ext cx="77487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2021 DEVOPS INSTITUTE.</a:t>
            </a:r>
            <a:endParaRPr/>
          </a:p>
        </p:txBody>
      </p:sp>
      <p:sp>
        <p:nvSpPr>
          <p:cNvPr id="699" name="Google Shape;699;g13adc9f7a1b_0_0"/>
          <p:cNvSpPr txBox="1"/>
          <p:nvPr>
            <p:ph idx="12" type="sldNum"/>
          </p:nvPr>
        </p:nvSpPr>
        <p:spPr>
          <a:xfrm>
            <a:off x="9146346" y="6392318"/>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700" name="Google Shape;700;g13adc9f7a1b_0_0"/>
          <p:cNvSpPr txBox="1"/>
          <p:nvPr>
            <p:ph idx="2" type="body"/>
          </p:nvPr>
        </p:nvSpPr>
        <p:spPr>
          <a:xfrm>
            <a:off x="526900" y="1169056"/>
            <a:ext cx="11226300" cy="1614600"/>
          </a:xfrm>
          <a:prstGeom prst="rect">
            <a:avLst/>
          </a:prstGeom>
          <a:noFill/>
          <a:ln>
            <a:noFill/>
          </a:ln>
        </p:spPr>
        <p:txBody>
          <a:bodyPr anchorCtr="0" anchor="t" bIns="45700" lIns="91425" spcFirstLastPara="1" rIns="91425" wrap="square" tIns="45700">
            <a:noAutofit/>
          </a:bodyPr>
          <a:lstStyle/>
          <a:p>
            <a:pPr indent="-336550" lvl="0" marL="457200" rtl="0" algn="l">
              <a:lnSpc>
                <a:spcPct val="110000"/>
              </a:lnSpc>
              <a:spcBef>
                <a:spcPts val="0"/>
              </a:spcBef>
              <a:spcAft>
                <a:spcPts val="0"/>
              </a:spcAft>
              <a:buSzPts val="1700"/>
              <a:buChar char="●"/>
            </a:pPr>
            <a:r>
              <a:rPr lang="en-US" sz="1700"/>
              <a:t>Renew every 2 years starting from date of certification</a:t>
            </a:r>
            <a:endParaRPr sz="1700"/>
          </a:p>
          <a:p>
            <a:pPr indent="-336550" lvl="0" marL="457200" rtl="0" algn="l">
              <a:lnSpc>
                <a:spcPct val="110000"/>
              </a:lnSpc>
              <a:spcBef>
                <a:spcPts val="0"/>
              </a:spcBef>
              <a:spcAft>
                <a:spcPts val="0"/>
              </a:spcAft>
              <a:buSzPts val="1700"/>
              <a:buChar char="●"/>
            </a:pPr>
            <a:r>
              <a:rPr lang="en-US" sz="1700"/>
              <a:t>30 Continuing Education Units (CEUs) to maintain first certification, 6 CEUs for every additional certification</a:t>
            </a:r>
            <a:endParaRPr sz="1700"/>
          </a:p>
          <a:p>
            <a:pPr indent="-336550" lvl="0" marL="457200" rtl="0" algn="l">
              <a:lnSpc>
                <a:spcPct val="110000"/>
              </a:lnSpc>
              <a:spcBef>
                <a:spcPts val="0"/>
              </a:spcBef>
              <a:spcAft>
                <a:spcPts val="0"/>
              </a:spcAft>
              <a:buSzPts val="1700"/>
              <a:buChar char="●"/>
            </a:pPr>
            <a:r>
              <a:rPr lang="en-US" sz="1700"/>
              <a:t>Must be a DevOps Institute community member, earn required number of CEUs, and submit certification renewal fee</a:t>
            </a:r>
            <a:endParaRPr sz="1700"/>
          </a:p>
          <a:p>
            <a:pPr indent="0" lvl="0" marL="0" rtl="0" algn="l">
              <a:lnSpc>
                <a:spcPct val="110000"/>
              </a:lnSpc>
              <a:spcBef>
                <a:spcPts val="1000"/>
              </a:spcBef>
              <a:spcAft>
                <a:spcPts val="0"/>
              </a:spcAft>
              <a:buClr>
                <a:srgbClr val="2A5279"/>
              </a:buClr>
              <a:buSzPts val="1600"/>
              <a:buNone/>
            </a:pPr>
            <a:r>
              <a:rPr b="0" lang="en-US" sz="1600"/>
              <a:t>Continuing Education Units can be earned through various types of structured or informal learning experiences.</a:t>
            </a:r>
            <a:endParaRPr b="0" sz="1600"/>
          </a:p>
        </p:txBody>
      </p:sp>
      <p:grpSp>
        <p:nvGrpSpPr>
          <p:cNvPr id="701" name="Google Shape;701;g13adc9f7a1b_0_0"/>
          <p:cNvGrpSpPr/>
          <p:nvPr/>
        </p:nvGrpSpPr>
        <p:grpSpPr>
          <a:xfrm>
            <a:off x="1754972" y="3228359"/>
            <a:ext cx="580833" cy="580833"/>
            <a:chOff x="6216367" y="1970156"/>
            <a:chExt cx="361147" cy="361147"/>
          </a:xfrm>
        </p:grpSpPr>
        <p:sp>
          <p:nvSpPr>
            <p:cNvPr id="702" name="Google Shape;702;g13adc9f7a1b_0_0"/>
            <p:cNvSpPr/>
            <p:nvPr/>
          </p:nvSpPr>
          <p:spPr>
            <a:xfrm>
              <a:off x="6247813" y="2069522"/>
              <a:ext cx="329701" cy="261781"/>
            </a:xfrm>
            <a:custGeom>
              <a:rect b="b" l="l" r="r" t="t"/>
              <a:pathLst>
                <a:path extrusionOk="0" h="8225" w="10359">
                  <a:moveTo>
                    <a:pt x="9663" y="0"/>
                  </a:moveTo>
                  <a:cubicBezTo>
                    <a:pt x="9637" y="0"/>
                    <a:pt x="9611" y="7"/>
                    <a:pt x="9585" y="22"/>
                  </a:cubicBezTo>
                  <a:cubicBezTo>
                    <a:pt x="9490" y="69"/>
                    <a:pt x="9466" y="153"/>
                    <a:pt x="9502" y="248"/>
                  </a:cubicBezTo>
                  <a:cubicBezTo>
                    <a:pt x="9847" y="962"/>
                    <a:pt x="10026" y="1736"/>
                    <a:pt x="10026" y="2534"/>
                  </a:cubicBezTo>
                  <a:cubicBezTo>
                    <a:pt x="10026" y="3963"/>
                    <a:pt x="9478" y="5308"/>
                    <a:pt x="8466" y="6320"/>
                  </a:cubicBezTo>
                  <a:cubicBezTo>
                    <a:pt x="7454" y="7332"/>
                    <a:pt x="6108" y="7880"/>
                    <a:pt x="4680" y="7880"/>
                  </a:cubicBezTo>
                  <a:cubicBezTo>
                    <a:pt x="3834" y="7880"/>
                    <a:pt x="3037" y="7689"/>
                    <a:pt x="2287" y="7308"/>
                  </a:cubicBezTo>
                  <a:cubicBezTo>
                    <a:pt x="1667" y="6999"/>
                    <a:pt x="1096" y="6558"/>
                    <a:pt x="632" y="6022"/>
                  </a:cubicBezTo>
                  <a:lnTo>
                    <a:pt x="632" y="6022"/>
                  </a:lnTo>
                  <a:lnTo>
                    <a:pt x="1286" y="6237"/>
                  </a:lnTo>
                  <a:cubicBezTo>
                    <a:pt x="1308" y="6245"/>
                    <a:pt x="1329" y="6249"/>
                    <a:pt x="1350" y="6249"/>
                  </a:cubicBezTo>
                  <a:cubicBezTo>
                    <a:pt x="1417" y="6249"/>
                    <a:pt x="1473" y="6206"/>
                    <a:pt x="1501" y="6141"/>
                  </a:cubicBezTo>
                  <a:cubicBezTo>
                    <a:pt x="1525" y="6046"/>
                    <a:pt x="1489" y="5963"/>
                    <a:pt x="1394" y="5927"/>
                  </a:cubicBezTo>
                  <a:lnTo>
                    <a:pt x="215" y="5546"/>
                  </a:lnTo>
                  <a:cubicBezTo>
                    <a:pt x="197" y="5539"/>
                    <a:pt x="180" y="5536"/>
                    <a:pt x="163" y="5536"/>
                  </a:cubicBezTo>
                  <a:cubicBezTo>
                    <a:pt x="122" y="5536"/>
                    <a:pt x="85" y="5553"/>
                    <a:pt x="60" y="5570"/>
                  </a:cubicBezTo>
                  <a:cubicBezTo>
                    <a:pt x="12" y="5606"/>
                    <a:pt x="1" y="5665"/>
                    <a:pt x="1" y="5725"/>
                  </a:cubicBezTo>
                  <a:lnTo>
                    <a:pt x="191" y="7094"/>
                  </a:lnTo>
                  <a:cubicBezTo>
                    <a:pt x="203" y="7177"/>
                    <a:pt x="274" y="7237"/>
                    <a:pt x="358" y="7237"/>
                  </a:cubicBezTo>
                  <a:lnTo>
                    <a:pt x="382" y="7237"/>
                  </a:lnTo>
                  <a:cubicBezTo>
                    <a:pt x="477" y="7225"/>
                    <a:pt x="536" y="7130"/>
                    <a:pt x="512" y="7046"/>
                  </a:cubicBezTo>
                  <a:lnTo>
                    <a:pt x="417" y="6272"/>
                  </a:lnTo>
                  <a:lnTo>
                    <a:pt x="417" y="6272"/>
                  </a:lnTo>
                  <a:cubicBezTo>
                    <a:pt x="893" y="6820"/>
                    <a:pt x="1489" y="7284"/>
                    <a:pt x="2120" y="7606"/>
                  </a:cubicBezTo>
                  <a:cubicBezTo>
                    <a:pt x="2918" y="8011"/>
                    <a:pt x="3775" y="8225"/>
                    <a:pt x="4680" y="8225"/>
                  </a:cubicBezTo>
                  <a:cubicBezTo>
                    <a:pt x="6204" y="8225"/>
                    <a:pt x="7621" y="7630"/>
                    <a:pt x="8692" y="6558"/>
                  </a:cubicBezTo>
                  <a:cubicBezTo>
                    <a:pt x="9764" y="5487"/>
                    <a:pt x="10359" y="4058"/>
                    <a:pt x="10359" y="2558"/>
                  </a:cubicBezTo>
                  <a:cubicBezTo>
                    <a:pt x="10359" y="1677"/>
                    <a:pt x="10157" y="855"/>
                    <a:pt x="9799" y="93"/>
                  </a:cubicBezTo>
                  <a:cubicBezTo>
                    <a:pt x="9775" y="35"/>
                    <a:pt x="9721" y="0"/>
                    <a:pt x="9663"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03" name="Google Shape;703;g13adc9f7a1b_0_0"/>
            <p:cNvSpPr/>
            <p:nvPr/>
          </p:nvSpPr>
          <p:spPr>
            <a:xfrm>
              <a:off x="6216367" y="1970156"/>
              <a:ext cx="329701" cy="260731"/>
            </a:xfrm>
            <a:custGeom>
              <a:rect b="b" l="l" r="r" t="t"/>
              <a:pathLst>
                <a:path extrusionOk="0" h="8192" w="10359">
                  <a:moveTo>
                    <a:pt x="5668" y="0"/>
                  </a:moveTo>
                  <a:cubicBezTo>
                    <a:pt x="4156" y="0"/>
                    <a:pt x="2739" y="596"/>
                    <a:pt x="1667" y="1667"/>
                  </a:cubicBezTo>
                  <a:cubicBezTo>
                    <a:pt x="596" y="2739"/>
                    <a:pt x="0" y="4168"/>
                    <a:pt x="0" y="5680"/>
                  </a:cubicBezTo>
                  <a:cubicBezTo>
                    <a:pt x="0" y="6525"/>
                    <a:pt x="179" y="7346"/>
                    <a:pt x="548" y="8097"/>
                  </a:cubicBezTo>
                  <a:cubicBezTo>
                    <a:pt x="584" y="8156"/>
                    <a:pt x="643" y="8192"/>
                    <a:pt x="703" y="8192"/>
                  </a:cubicBezTo>
                  <a:cubicBezTo>
                    <a:pt x="727" y="8192"/>
                    <a:pt x="750" y="8192"/>
                    <a:pt x="774" y="8180"/>
                  </a:cubicBezTo>
                  <a:cubicBezTo>
                    <a:pt x="858" y="8132"/>
                    <a:pt x="893" y="8037"/>
                    <a:pt x="846" y="7954"/>
                  </a:cubicBezTo>
                  <a:cubicBezTo>
                    <a:pt x="512" y="7239"/>
                    <a:pt x="334" y="6465"/>
                    <a:pt x="334" y="5656"/>
                  </a:cubicBezTo>
                  <a:cubicBezTo>
                    <a:pt x="334" y="4227"/>
                    <a:pt x="881" y="2894"/>
                    <a:pt x="1893" y="1882"/>
                  </a:cubicBezTo>
                  <a:cubicBezTo>
                    <a:pt x="2905" y="869"/>
                    <a:pt x="4239" y="322"/>
                    <a:pt x="5668" y="322"/>
                  </a:cubicBezTo>
                  <a:cubicBezTo>
                    <a:pt x="7239" y="322"/>
                    <a:pt x="8704" y="989"/>
                    <a:pt x="9716" y="2179"/>
                  </a:cubicBezTo>
                  <a:lnTo>
                    <a:pt x="9061" y="1953"/>
                  </a:lnTo>
                  <a:cubicBezTo>
                    <a:pt x="9044" y="1948"/>
                    <a:pt x="9027" y="1946"/>
                    <a:pt x="9010" y="1946"/>
                  </a:cubicBezTo>
                  <a:cubicBezTo>
                    <a:pt x="8942" y="1946"/>
                    <a:pt x="8878" y="1984"/>
                    <a:pt x="8859" y="2060"/>
                  </a:cubicBezTo>
                  <a:cubicBezTo>
                    <a:pt x="8823" y="2143"/>
                    <a:pt x="8870" y="2239"/>
                    <a:pt x="8966" y="2263"/>
                  </a:cubicBezTo>
                  <a:lnTo>
                    <a:pt x="10133" y="2655"/>
                  </a:lnTo>
                  <a:cubicBezTo>
                    <a:pt x="10156" y="2655"/>
                    <a:pt x="10168" y="2667"/>
                    <a:pt x="10192" y="2667"/>
                  </a:cubicBezTo>
                  <a:cubicBezTo>
                    <a:pt x="10240" y="2667"/>
                    <a:pt x="10275" y="2655"/>
                    <a:pt x="10299" y="2620"/>
                  </a:cubicBezTo>
                  <a:cubicBezTo>
                    <a:pt x="10347" y="2596"/>
                    <a:pt x="10359" y="2536"/>
                    <a:pt x="10359" y="2477"/>
                  </a:cubicBezTo>
                  <a:lnTo>
                    <a:pt x="10168" y="1108"/>
                  </a:lnTo>
                  <a:cubicBezTo>
                    <a:pt x="10158" y="1027"/>
                    <a:pt x="10088" y="971"/>
                    <a:pt x="10016" y="971"/>
                  </a:cubicBezTo>
                  <a:cubicBezTo>
                    <a:pt x="10003" y="971"/>
                    <a:pt x="9990" y="973"/>
                    <a:pt x="9978" y="977"/>
                  </a:cubicBezTo>
                  <a:cubicBezTo>
                    <a:pt x="9882" y="989"/>
                    <a:pt x="9823" y="1072"/>
                    <a:pt x="9835" y="1167"/>
                  </a:cubicBezTo>
                  <a:lnTo>
                    <a:pt x="9942" y="1941"/>
                  </a:lnTo>
                  <a:cubicBezTo>
                    <a:pt x="8870" y="703"/>
                    <a:pt x="7323" y="0"/>
                    <a:pt x="5668"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04" name="Google Shape;704;g13adc9f7a1b_0_0"/>
            <p:cNvSpPr/>
            <p:nvPr/>
          </p:nvSpPr>
          <p:spPr>
            <a:xfrm>
              <a:off x="6351252" y="2064875"/>
              <a:ext cx="17855" cy="28072"/>
            </a:xfrm>
            <a:custGeom>
              <a:rect b="b" l="l" r="r" t="t"/>
              <a:pathLst>
                <a:path extrusionOk="0" h="882" w="561">
                  <a:moveTo>
                    <a:pt x="358" y="1"/>
                  </a:moveTo>
                  <a:cubicBezTo>
                    <a:pt x="275" y="1"/>
                    <a:pt x="203" y="84"/>
                    <a:pt x="203" y="168"/>
                  </a:cubicBezTo>
                  <a:lnTo>
                    <a:pt x="203" y="477"/>
                  </a:lnTo>
                  <a:lnTo>
                    <a:pt x="84" y="596"/>
                  </a:lnTo>
                  <a:cubicBezTo>
                    <a:pt x="25" y="656"/>
                    <a:pt x="1" y="763"/>
                    <a:pt x="84" y="834"/>
                  </a:cubicBezTo>
                  <a:cubicBezTo>
                    <a:pt x="108" y="870"/>
                    <a:pt x="156" y="882"/>
                    <a:pt x="203" y="882"/>
                  </a:cubicBezTo>
                  <a:cubicBezTo>
                    <a:pt x="239" y="882"/>
                    <a:pt x="287" y="870"/>
                    <a:pt x="322" y="834"/>
                  </a:cubicBezTo>
                  <a:lnTo>
                    <a:pt x="501" y="680"/>
                  </a:lnTo>
                  <a:cubicBezTo>
                    <a:pt x="525" y="644"/>
                    <a:pt x="561" y="596"/>
                    <a:pt x="537" y="560"/>
                  </a:cubicBezTo>
                  <a:lnTo>
                    <a:pt x="525" y="168"/>
                  </a:lnTo>
                  <a:cubicBezTo>
                    <a:pt x="525" y="84"/>
                    <a:pt x="453" y="1"/>
                    <a:pt x="358"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05" name="Google Shape;705;g13adc9f7a1b_0_0"/>
            <p:cNvSpPr/>
            <p:nvPr/>
          </p:nvSpPr>
          <p:spPr>
            <a:xfrm>
              <a:off x="6260321" y="2016688"/>
              <a:ext cx="272857" cy="269929"/>
            </a:xfrm>
            <a:custGeom>
              <a:rect b="b" l="l" r="r" t="t"/>
              <a:pathLst>
                <a:path extrusionOk="0" h="8481" w="8573">
                  <a:moveTo>
                    <a:pt x="2822" y="3182"/>
                  </a:moveTo>
                  <a:lnTo>
                    <a:pt x="3037" y="3217"/>
                  </a:lnTo>
                  <a:lnTo>
                    <a:pt x="3144" y="3217"/>
                  </a:lnTo>
                  <a:lnTo>
                    <a:pt x="2965" y="3598"/>
                  </a:lnTo>
                  <a:lnTo>
                    <a:pt x="2679" y="3527"/>
                  </a:lnTo>
                  <a:lnTo>
                    <a:pt x="2822" y="3182"/>
                  </a:lnTo>
                  <a:close/>
                  <a:moveTo>
                    <a:pt x="3918" y="3110"/>
                  </a:moveTo>
                  <a:lnTo>
                    <a:pt x="4251" y="3515"/>
                  </a:lnTo>
                  <a:lnTo>
                    <a:pt x="4203" y="3634"/>
                  </a:lnTo>
                  <a:cubicBezTo>
                    <a:pt x="4168" y="3718"/>
                    <a:pt x="4215" y="3813"/>
                    <a:pt x="4310" y="3837"/>
                  </a:cubicBezTo>
                  <a:cubicBezTo>
                    <a:pt x="4322" y="3837"/>
                    <a:pt x="4334" y="3860"/>
                    <a:pt x="4370" y="3860"/>
                  </a:cubicBezTo>
                  <a:cubicBezTo>
                    <a:pt x="4441" y="3860"/>
                    <a:pt x="4501" y="3813"/>
                    <a:pt x="4525" y="3741"/>
                  </a:cubicBezTo>
                  <a:lnTo>
                    <a:pt x="4572" y="3622"/>
                  </a:lnTo>
                  <a:cubicBezTo>
                    <a:pt x="4608" y="3515"/>
                    <a:pt x="4584" y="3408"/>
                    <a:pt x="4513" y="3325"/>
                  </a:cubicBezTo>
                  <a:lnTo>
                    <a:pt x="4430" y="3217"/>
                  </a:lnTo>
                  <a:lnTo>
                    <a:pt x="4727" y="3444"/>
                  </a:lnTo>
                  <a:cubicBezTo>
                    <a:pt x="4749" y="3458"/>
                    <a:pt x="4780" y="3469"/>
                    <a:pt x="4815" y="3469"/>
                  </a:cubicBezTo>
                  <a:cubicBezTo>
                    <a:pt x="4836" y="3469"/>
                    <a:pt x="4859" y="3465"/>
                    <a:pt x="4882" y="3456"/>
                  </a:cubicBezTo>
                  <a:lnTo>
                    <a:pt x="5096" y="3360"/>
                  </a:lnTo>
                  <a:lnTo>
                    <a:pt x="5227" y="3515"/>
                  </a:lnTo>
                  <a:cubicBezTo>
                    <a:pt x="5263" y="3563"/>
                    <a:pt x="5323" y="3575"/>
                    <a:pt x="5358" y="3575"/>
                  </a:cubicBezTo>
                  <a:lnTo>
                    <a:pt x="5775" y="3539"/>
                  </a:lnTo>
                  <a:lnTo>
                    <a:pt x="5799" y="3622"/>
                  </a:lnTo>
                  <a:cubicBezTo>
                    <a:pt x="5811" y="3658"/>
                    <a:pt x="5775" y="3694"/>
                    <a:pt x="5775" y="3706"/>
                  </a:cubicBezTo>
                  <a:cubicBezTo>
                    <a:pt x="5763" y="3718"/>
                    <a:pt x="5739" y="3753"/>
                    <a:pt x="5692" y="3753"/>
                  </a:cubicBezTo>
                  <a:lnTo>
                    <a:pt x="4977" y="3813"/>
                  </a:lnTo>
                  <a:cubicBezTo>
                    <a:pt x="4882" y="3813"/>
                    <a:pt x="4811" y="3872"/>
                    <a:pt x="4751" y="3944"/>
                  </a:cubicBezTo>
                  <a:cubicBezTo>
                    <a:pt x="4727" y="4003"/>
                    <a:pt x="4691" y="4063"/>
                    <a:pt x="4703" y="4122"/>
                  </a:cubicBezTo>
                  <a:lnTo>
                    <a:pt x="4227" y="3956"/>
                  </a:lnTo>
                  <a:cubicBezTo>
                    <a:pt x="4215" y="3956"/>
                    <a:pt x="4215" y="3944"/>
                    <a:pt x="4203" y="3932"/>
                  </a:cubicBezTo>
                  <a:cubicBezTo>
                    <a:pt x="4168" y="3753"/>
                    <a:pt x="4025" y="3610"/>
                    <a:pt x="3846" y="3610"/>
                  </a:cubicBezTo>
                  <a:lnTo>
                    <a:pt x="3834" y="3610"/>
                  </a:lnTo>
                  <a:lnTo>
                    <a:pt x="3322" y="3634"/>
                  </a:lnTo>
                  <a:lnTo>
                    <a:pt x="3477" y="3289"/>
                  </a:lnTo>
                  <a:cubicBezTo>
                    <a:pt x="3489" y="3265"/>
                    <a:pt x="3513" y="3229"/>
                    <a:pt x="3548" y="3229"/>
                  </a:cubicBezTo>
                  <a:lnTo>
                    <a:pt x="3918" y="3110"/>
                  </a:lnTo>
                  <a:close/>
                  <a:moveTo>
                    <a:pt x="7775" y="3646"/>
                  </a:moveTo>
                  <a:cubicBezTo>
                    <a:pt x="7787" y="3646"/>
                    <a:pt x="7835" y="3646"/>
                    <a:pt x="7859" y="3682"/>
                  </a:cubicBezTo>
                  <a:lnTo>
                    <a:pt x="8204" y="4003"/>
                  </a:lnTo>
                  <a:lnTo>
                    <a:pt x="8204" y="4349"/>
                  </a:lnTo>
                  <a:cubicBezTo>
                    <a:pt x="8156" y="5325"/>
                    <a:pt x="7763" y="6254"/>
                    <a:pt x="7061" y="6956"/>
                  </a:cubicBezTo>
                  <a:cubicBezTo>
                    <a:pt x="6954" y="7051"/>
                    <a:pt x="6835" y="7158"/>
                    <a:pt x="6716" y="7254"/>
                  </a:cubicBezTo>
                  <a:cubicBezTo>
                    <a:pt x="6775" y="7158"/>
                    <a:pt x="6835" y="7075"/>
                    <a:pt x="6870" y="6968"/>
                  </a:cubicBezTo>
                  <a:lnTo>
                    <a:pt x="7620" y="5194"/>
                  </a:lnTo>
                  <a:cubicBezTo>
                    <a:pt x="7656" y="5134"/>
                    <a:pt x="7644" y="5075"/>
                    <a:pt x="7609" y="5027"/>
                  </a:cubicBezTo>
                  <a:cubicBezTo>
                    <a:pt x="7585" y="4992"/>
                    <a:pt x="7525" y="4956"/>
                    <a:pt x="7466" y="4956"/>
                  </a:cubicBezTo>
                  <a:lnTo>
                    <a:pt x="7382" y="4956"/>
                  </a:lnTo>
                  <a:lnTo>
                    <a:pt x="7799" y="4134"/>
                  </a:lnTo>
                  <a:cubicBezTo>
                    <a:pt x="7882" y="4003"/>
                    <a:pt x="7835" y="3837"/>
                    <a:pt x="7704" y="3753"/>
                  </a:cubicBezTo>
                  <a:lnTo>
                    <a:pt x="7668" y="3718"/>
                  </a:lnTo>
                  <a:lnTo>
                    <a:pt x="7680" y="3706"/>
                  </a:lnTo>
                  <a:cubicBezTo>
                    <a:pt x="7716" y="3658"/>
                    <a:pt x="7739" y="3658"/>
                    <a:pt x="7775" y="3646"/>
                  </a:cubicBezTo>
                  <a:close/>
                  <a:moveTo>
                    <a:pt x="4257" y="0"/>
                  </a:moveTo>
                  <a:cubicBezTo>
                    <a:pt x="4208" y="0"/>
                    <a:pt x="4158" y="1"/>
                    <a:pt x="4108" y="3"/>
                  </a:cubicBezTo>
                  <a:cubicBezTo>
                    <a:pt x="3037" y="50"/>
                    <a:pt x="2048" y="491"/>
                    <a:pt x="1286" y="1241"/>
                  </a:cubicBezTo>
                  <a:cubicBezTo>
                    <a:pt x="524" y="1991"/>
                    <a:pt x="96" y="2991"/>
                    <a:pt x="48" y="4063"/>
                  </a:cubicBezTo>
                  <a:cubicBezTo>
                    <a:pt x="0" y="5122"/>
                    <a:pt x="358" y="6158"/>
                    <a:pt x="1048" y="6968"/>
                  </a:cubicBezTo>
                  <a:cubicBezTo>
                    <a:pt x="1072" y="7016"/>
                    <a:pt x="1120" y="7027"/>
                    <a:pt x="1179" y="7027"/>
                  </a:cubicBezTo>
                  <a:cubicBezTo>
                    <a:pt x="1227" y="7027"/>
                    <a:pt x="1251" y="7016"/>
                    <a:pt x="1286" y="6980"/>
                  </a:cubicBezTo>
                  <a:cubicBezTo>
                    <a:pt x="1358" y="6920"/>
                    <a:pt x="1358" y="6813"/>
                    <a:pt x="1298" y="6742"/>
                  </a:cubicBezTo>
                  <a:cubicBezTo>
                    <a:pt x="679" y="6004"/>
                    <a:pt x="346" y="5051"/>
                    <a:pt x="393" y="4063"/>
                  </a:cubicBezTo>
                  <a:cubicBezTo>
                    <a:pt x="441" y="3087"/>
                    <a:pt x="834" y="2158"/>
                    <a:pt x="1536" y="1455"/>
                  </a:cubicBezTo>
                  <a:cubicBezTo>
                    <a:pt x="2239" y="765"/>
                    <a:pt x="3156" y="360"/>
                    <a:pt x="4144" y="312"/>
                  </a:cubicBezTo>
                  <a:cubicBezTo>
                    <a:pt x="4200" y="309"/>
                    <a:pt x="4256" y="308"/>
                    <a:pt x="4312" y="308"/>
                  </a:cubicBezTo>
                  <a:cubicBezTo>
                    <a:pt x="4478" y="308"/>
                    <a:pt x="4641" y="321"/>
                    <a:pt x="4811" y="348"/>
                  </a:cubicBezTo>
                  <a:lnTo>
                    <a:pt x="5037" y="622"/>
                  </a:lnTo>
                  <a:lnTo>
                    <a:pt x="4942" y="848"/>
                  </a:lnTo>
                  <a:lnTo>
                    <a:pt x="4811" y="610"/>
                  </a:lnTo>
                  <a:cubicBezTo>
                    <a:pt x="4787" y="550"/>
                    <a:pt x="4727" y="527"/>
                    <a:pt x="4668" y="527"/>
                  </a:cubicBezTo>
                  <a:lnTo>
                    <a:pt x="4132" y="527"/>
                  </a:lnTo>
                  <a:cubicBezTo>
                    <a:pt x="4072" y="527"/>
                    <a:pt x="4013" y="550"/>
                    <a:pt x="3977" y="610"/>
                  </a:cubicBezTo>
                  <a:lnTo>
                    <a:pt x="3608" y="1324"/>
                  </a:lnTo>
                  <a:cubicBezTo>
                    <a:pt x="3560" y="1432"/>
                    <a:pt x="3560" y="1539"/>
                    <a:pt x="3608" y="1634"/>
                  </a:cubicBezTo>
                  <a:cubicBezTo>
                    <a:pt x="3668" y="1729"/>
                    <a:pt x="3751" y="1801"/>
                    <a:pt x="3858" y="1801"/>
                  </a:cubicBezTo>
                  <a:lnTo>
                    <a:pt x="4156" y="1836"/>
                  </a:lnTo>
                  <a:cubicBezTo>
                    <a:pt x="4215" y="1836"/>
                    <a:pt x="4275" y="1813"/>
                    <a:pt x="4310" y="1753"/>
                  </a:cubicBezTo>
                  <a:lnTo>
                    <a:pt x="4430" y="1598"/>
                  </a:lnTo>
                  <a:lnTo>
                    <a:pt x="4489" y="1670"/>
                  </a:lnTo>
                  <a:lnTo>
                    <a:pt x="4441" y="1955"/>
                  </a:lnTo>
                  <a:lnTo>
                    <a:pt x="3929" y="2027"/>
                  </a:lnTo>
                  <a:cubicBezTo>
                    <a:pt x="3906" y="2027"/>
                    <a:pt x="3894" y="2039"/>
                    <a:pt x="3858" y="2051"/>
                  </a:cubicBezTo>
                  <a:lnTo>
                    <a:pt x="3203" y="2527"/>
                  </a:lnTo>
                  <a:cubicBezTo>
                    <a:pt x="3179" y="2563"/>
                    <a:pt x="3144" y="2586"/>
                    <a:pt x="3144" y="2622"/>
                  </a:cubicBezTo>
                  <a:lnTo>
                    <a:pt x="3072" y="2920"/>
                  </a:lnTo>
                  <a:lnTo>
                    <a:pt x="2846" y="2884"/>
                  </a:lnTo>
                  <a:cubicBezTo>
                    <a:pt x="2836" y="2883"/>
                    <a:pt x="2826" y="2883"/>
                    <a:pt x="2816" y="2883"/>
                  </a:cubicBezTo>
                  <a:cubicBezTo>
                    <a:pt x="2686" y="2883"/>
                    <a:pt x="2580" y="2954"/>
                    <a:pt x="2525" y="3087"/>
                  </a:cubicBezTo>
                  <a:lnTo>
                    <a:pt x="2382" y="3456"/>
                  </a:lnTo>
                  <a:cubicBezTo>
                    <a:pt x="2358" y="3527"/>
                    <a:pt x="2358" y="3622"/>
                    <a:pt x="2405" y="3694"/>
                  </a:cubicBezTo>
                  <a:cubicBezTo>
                    <a:pt x="2441" y="3765"/>
                    <a:pt x="2501" y="3825"/>
                    <a:pt x="2596" y="3860"/>
                  </a:cubicBezTo>
                  <a:cubicBezTo>
                    <a:pt x="2441" y="3932"/>
                    <a:pt x="2322" y="4075"/>
                    <a:pt x="2322" y="4241"/>
                  </a:cubicBezTo>
                  <a:lnTo>
                    <a:pt x="2322" y="4313"/>
                  </a:lnTo>
                  <a:lnTo>
                    <a:pt x="1870" y="4849"/>
                  </a:lnTo>
                  <a:cubicBezTo>
                    <a:pt x="1786" y="4932"/>
                    <a:pt x="1763" y="5051"/>
                    <a:pt x="1763" y="5146"/>
                  </a:cubicBezTo>
                  <a:lnTo>
                    <a:pt x="1763" y="5777"/>
                  </a:lnTo>
                  <a:cubicBezTo>
                    <a:pt x="1763" y="5944"/>
                    <a:pt x="1822" y="6087"/>
                    <a:pt x="1941" y="6194"/>
                  </a:cubicBezTo>
                  <a:lnTo>
                    <a:pt x="2382" y="6623"/>
                  </a:lnTo>
                  <a:cubicBezTo>
                    <a:pt x="2489" y="6718"/>
                    <a:pt x="2608" y="6777"/>
                    <a:pt x="2739" y="6789"/>
                  </a:cubicBezTo>
                  <a:lnTo>
                    <a:pt x="4049" y="6908"/>
                  </a:lnTo>
                  <a:lnTo>
                    <a:pt x="4049" y="6956"/>
                  </a:lnTo>
                  <a:cubicBezTo>
                    <a:pt x="4037" y="7111"/>
                    <a:pt x="4096" y="7266"/>
                    <a:pt x="4227" y="7373"/>
                  </a:cubicBezTo>
                  <a:lnTo>
                    <a:pt x="4465" y="7551"/>
                  </a:lnTo>
                  <a:lnTo>
                    <a:pt x="4453" y="7587"/>
                  </a:lnTo>
                  <a:cubicBezTo>
                    <a:pt x="4394" y="7766"/>
                    <a:pt x="4453" y="7944"/>
                    <a:pt x="4584" y="8063"/>
                  </a:cubicBezTo>
                  <a:lnTo>
                    <a:pt x="4668" y="8123"/>
                  </a:lnTo>
                  <a:cubicBezTo>
                    <a:pt x="4608" y="8123"/>
                    <a:pt x="4561" y="8147"/>
                    <a:pt x="4501" y="8147"/>
                  </a:cubicBezTo>
                  <a:cubicBezTo>
                    <a:pt x="4451" y="8148"/>
                    <a:pt x="4402" y="8149"/>
                    <a:pt x="4353" y="8149"/>
                  </a:cubicBezTo>
                  <a:cubicBezTo>
                    <a:pt x="3418" y="8149"/>
                    <a:pt x="2523" y="7829"/>
                    <a:pt x="1822" y="7230"/>
                  </a:cubicBezTo>
                  <a:cubicBezTo>
                    <a:pt x="1793" y="7206"/>
                    <a:pt x="1759" y="7195"/>
                    <a:pt x="1724" y="7195"/>
                  </a:cubicBezTo>
                  <a:cubicBezTo>
                    <a:pt x="1672" y="7195"/>
                    <a:pt x="1619" y="7218"/>
                    <a:pt x="1584" y="7254"/>
                  </a:cubicBezTo>
                  <a:cubicBezTo>
                    <a:pt x="1524" y="7325"/>
                    <a:pt x="1536" y="7432"/>
                    <a:pt x="1596" y="7492"/>
                  </a:cubicBezTo>
                  <a:cubicBezTo>
                    <a:pt x="2358" y="8123"/>
                    <a:pt x="3322" y="8480"/>
                    <a:pt x="4322" y="8480"/>
                  </a:cubicBezTo>
                  <a:lnTo>
                    <a:pt x="4501" y="8480"/>
                  </a:lnTo>
                  <a:cubicBezTo>
                    <a:pt x="5573" y="8444"/>
                    <a:pt x="6573" y="7992"/>
                    <a:pt x="7323" y="7254"/>
                  </a:cubicBezTo>
                  <a:cubicBezTo>
                    <a:pt x="8085" y="6492"/>
                    <a:pt x="8513" y="5492"/>
                    <a:pt x="8561" y="4420"/>
                  </a:cubicBezTo>
                  <a:cubicBezTo>
                    <a:pt x="8573" y="3289"/>
                    <a:pt x="8216" y="2265"/>
                    <a:pt x="7537" y="1455"/>
                  </a:cubicBezTo>
                  <a:cubicBezTo>
                    <a:pt x="7506" y="1418"/>
                    <a:pt x="7462" y="1400"/>
                    <a:pt x="7417" y="1400"/>
                  </a:cubicBezTo>
                  <a:cubicBezTo>
                    <a:pt x="7375" y="1400"/>
                    <a:pt x="7333" y="1415"/>
                    <a:pt x="7299" y="1443"/>
                  </a:cubicBezTo>
                  <a:cubicBezTo>
                    <a:pt x="7228" y="1503"/>
                    <a:pt x="7228" y="1610"/>
                    <a:pt x="7287" y="1682"/>
                  </a:cubicBezTo>
                  <a:cubicBezTo>
                    <a:pt x="7728" y="2217"/>
                    <a:pt x="8025" y="2860"/>
                    <a:pt x="8144" y="3539"/>
                  </a:cubicBezTo>
                  <a:lnTo>
                    <a:pt x="8097" y="3503"/>
                  </a:lnTo>
                  <a:cubicBezTo>
                    <a:pt x="8018" y="3424"/>
                    <a:pt x="7923" y="3378"/>
                    <a:pt x="7804" y="3378"/>
                  </a:cubicBezTo>
                  <a:cubicBezTo>
                    <a:pt x="7780" y="3378"/>
                    <a:pt x="7754" y="3380"/>
                    <a:pt x="7728" y="3384"/>
                  </a:cubicBezTo>
                  <a:cubicBezTo>
                    <a:pt x="7597" y="3396"/>
                    <a:pt x="7478" y="3468"/>
                    <a:pt x="7406" y="3587"/>
                  </a:cubicBezTo>
                  <a:lnTo>
                    <a:pt x="7370" y="3634"/>
                  </a:lnTo>
                  <a:cubicBezTo>
                    <a:pt x="7299" y="3634"/>
                    <a:pt x="7228" y="3658"/>
                    <a:pt x="7168" y="3718"/>
                  </a:cubicBezTo>
                  <a:lnTo>
                    <a:pt x="6942" y="3468"/>
                  </a:lnTo>
                  <a:cubicBezTo>
                    <a:pt x="6911" y="3430"/>
                    <a:pt x="6866" y="3412"/>
                    <a:pt x="6821" y="3412"/>
                  </a:cubicBezTo>
                  <a:cubicBezTo>
                    <a:pt x="6780" y="3412"/>
                    <a:pt x="6738" y="3427"/>
                    <a:pt x="6704" y="3456"/>
                  </a:cubicBezTo>
                  <a:cubicBezTo>
                    <a:pt x="6632" y="3515"/>
                    <a:pt x="6632" y="3622"/>
                    <a:pt x="6692" y="3694"/>
                  </a:cubicBezTo>
                  <a:lnTo>
                    <a:pt x="7013" y="4099"/>
                  </a:lnTo>
                  <a:cubicBezTo>
                    <a:pt x="7049" y="4122"/>
                    <a:pt x="7085" y="4146"/>
                    <a:pt x="7132" y="4146"/>
                  </a:cubicBezTo>
                  <a:cubicBezTo>
                    <a:pt x="7180" y="4146"/>
                    <a:pt x="7228" y="4134"/>
                    <a:pt x="7251" y="4110"/>
                  </a:cubicBezTo>
                  <a:lnTo>
                    <a:pt x="7358" y="4003"/>
                  </a:lnTo>
                  <a:lnTo>
                    <a:pt x="7489" y="4099"/>
                  </a:lnTo>
                  <a:lnTo>
                    <a:pt x="7001" y="5075"/>
                  </a:lnTo>
                  <a:lnTo>
                    <a:pt x="6966" y="5075"/>
                  </a:lnTo>
                  <a:cubicBezTo>
                    <a:pt x="6930" y="5075"/>
                    <a:pt x="6894" y="5063"/>
                    <a:pt x="6870" y="5027"/>
                  </a:cubicBezTo>
                  <a:lnTo>
                    <a:pt x="6215" y="4230"/>
                  </a:lnTo>
                  <a:cubicBezTo>
                    <a:pt x="6181" y="4188"/>
                    <a:pt x="6129" y="4170"/>
                    <a:pt x="6079" y="4170"/>
                  </a:cubicBezTo>
                  <a:cubicBezTo>
                    <a:pt x="6043" y="4170"/>
                    <a:pt x="6007" y="4179"/>
                    <a:pt x="5977" y="4194"/>
                  </a:cubicBezTo>
                  <a:cubicBezTo>
                    <a:pt x="5894" y="4253"/>
                    <a:pt x="5894" y="4360"/>
                    <a:pt x="5942" y="4432"/>
                  </a:cubicBezTo>
                  <a:lnTo>
                    <a:pt x="6596" y="5242"/>
                  </a:lnTo>
                  <a:cubicBezTo>
                    <a:pt x="6684" y="5351"/>
                    <a:pt x="6811" y="5410"/>
                    <a:pt x="6932" y="5410"/>
                  </a:cubicBezTo>
                  <a:cubicBezTo>
                    <a:pt x="6944" y="5410"/>
                    <a:pt x="6955" y="5409"/>
                    <a:pt x="6966" y="5408"/>
                  </a:cubicBezTo>
                  <a:lnTo>
                    <a:pt x="7180" y="5384"/>
                  </a:lnTo>
                  <a:lnTo>
                    <a:pt x="6525" y="6908"/>
                  </a:lnTo>
                  <a:cubicBezTo>
                    <a:pt x="6477" y="7016"/>
                    <a:pt x="6418" y="7111"/>
                    <a:pt x="6335" y="7206"/>
                  </a:cubicBezTo>
                  <a:lnTo>
                    <a:pt x="5811" y="7825"/>
                  </a:lnTo>
                  <a:cubicBezTo>
                    <a:pt x="5537" y="7944"/>
                    <a:pt x="5275" y="8028"/>
                    <a:pt x="4989" y="8087"/>
                  </a:cubicBezTo>
                  <a:lnTo>
                    <a:pt x="4703" y="7825"/>
                  </a:lnTo>
                  <a:cubicBezTo>
                    <a:pt x="4680" y="7801"/>
                    <a:pt x="4668" y="7754"/>
                    <a:pt x="4680" y="7706"/>
                  </a:cubicBezTo>
                  <a:lnTo>
                    <a:pt x="4727" y="7551"/>
                  </a:lnTo>
                  <a:cubicBezTo>
                    <a:pt x="4739" y="7468"/>
                    <a:pt x="4727" y="7408"/>
                    <a:pt x="4668" y="7373"/>
                  </a:cubicBezTo>
                  <a:lnTo>
                    <a:pt x="4334" y="7123"/>
                  </a:lnTo>
                  <a:cubicBezTo>
                    <a:pt x="4310" y="7099"/>
                    <a:pt x="4287" y="7075"/>
                    <a:pt x="4287" y="7027"/>
                  </a:cubicBezTo>
                  <a:lnTo>
                    <a:pt x="4322" y="6813"/>
                  </a:lnTo>
                  <a:cubicBezTo>
                    <a:pt x="4322" y="6777"/>
                    <a:pt x="4322" y="6730"/>
                    <a:pt x="4287" y="6694"/>
                  </a:cubicBezTo>
                  <a:cubicBezTo>
                    <a:pt x="4263" y="6670"/>
                    <a:pt x="4215" y="6635"/>
                    <a:pt x="4168" y="6635"/>
                  </a:cubicBezTo>
                  <a:lnTo>
                    <a:pt x="2679" y="6504"/>
                  </a:lnTo>
                  <a:cubicBezTo>
                    <a:pt x="2620" y="6504"/>
                    <a:pt x="2560" y="6480"/>
                    <a:pt x="2536" y="6432"/>
                  </a:cubicBezTo>
                  <a:lnTo>
                    <a:pt x="2084" y="6004"/>
                  </a:lnTo>
                  <a:cubicBezTo>
                    <a:pt x="2048" y="5956"/>
                    <a:pt x="2013" y="5884"/>
                    <a:pt x="2013" y="5825"/>
                  </a:cubicBezTo>
                  <a:lnTo>
                    <a:pt x="2013" y="5194"/>
                  </a:lnTo>
                  <a:cubicBezTo>
                    <a:pt x="2013" y="5170"/>
                    <a:pt x="2024" y="5134"/>
                    <a:pt x="2048" y="5122"/>
                  </a:cubicBezTo>
                  <a:lnTo>
                    <a:pt x="2548" y="4539"/>
                  </a:lnTo>
                  <a:cubicBezTo>
                    <a:pt x="2584" y="4515"/>
                    <a:pt x="2596" y="4480"/>
                    <a:pt x="2596" y="4432"/>
                  </a:cubicBezTo>
                  <a:lnTo>
                    <a:pt x="2596" y="4301"/>
                  </a:lnTo>
                  <a:cubicBezTo>
                    <a:pt x="2596" y="4253"/>
                    <a:pt x="2620" y="4218"/>
                    <a:pt x="2667" y="4194"/>
                  </a:cubicBezTo>
                  <a:lnTo>
                    <a:pt x="3072" y="4015"/>
                  </a:lnTo>
                  <a:lnTo>
                    <a:pt x="3810" y="4003"/>
                  </a:lnTo>
                  <a:cubicBezTo>
                    <a:pt x="3834" y="4003"/>
                    <a:pt x="3846" y="4015"/>
                    <a:pt x="3846" y="4039"/>
                  </a:cubicBezTo>
                  <a:cubicBezTo>
                    <a:pt x="3858" y="4170"/>
                    <a:pt x="3965" y="4289"/>
                    <a:pt x="4096" y="4313"/>
                  </a:cubicBezTo>
                  <a:lnTo>
                    <a:pt x="4632" y="4491"/>
                  </a:lnTo>
                  <a:cubicBezTo>
                    <a:pt x="4668" y="4503"/>
                    <a:pt x="4705" y="4510"/>
                    <a:pt x="4741" y="4510"/>
                  </a:cubicBezTo>
                  <a:cubicBezTo>
                    <a:pt x="4813" y="4510"/>
                    <a:pt x="4882" y="4484"/>
                    <a:pt x="4930" y="4420"/>
                  </a:cubicBezTo>
                  <a:cubicBezTo>
                    <a:pt x="5001" y="4360"/>
                    <a:pt x="5037" y="4253"/>
                    <a:pt x="5025" y="4170"/>
                  </a:cubicBezTo>
                  <a:lnTo>
                    <a:pt x="5692" y="4110"/>
                  </a:lnTo>
                  <a:cubicBezTo>
                    <a:pt x="5823" y="4099"/>
                    <a:pt x="5930" y="4039"/>
                    <a:pt x="6013" y="3932"/>
                  </a:cubicBezTo>
                  <a:cubicBezTo>
                    <a:pt x="6096" y="3825"/>
                    <a:pt x="6120" y="3694"/>
                    <a:pt x="6096" y="3575"/>
                  </a:cubicBezTo>
                  <a:lnTo>
                    <a:pt x="6073" y="3479"/>
                  </a:lnTo>
                  <a:cubicBezTo>
                    <a:pt x="6050" y="3344"/>
                    <a:pt x="5931" y="3240"/>
                    <a:pt x="5776" y="3240"/>
                  </a:cubicBezTo>
                  <a:cubicBezTo>
                    <a:pt x="5768" y="3240"/>
                    <a:pt x="5760" y="3241"/>
                    <a:pt x="5751" y="3241"/>
                  </a:cubicBezTo>
                  <a:lnTo>
                    <a:pt x="5406" y="3277"/>
                  </a:lnTo>
                  <a:lnTo>
                    <a:pt x="5346" y="3217"/>
                  </a:lnTo>
                  <a:lnTo>
                    <a:pt x="5811" y="2753"/>
                  </a:lnTo>
                  <a:cubicBezTo>
                    <a:pt x="5870" y="2694"/>
                    <a:pt x="5870" y="2586"/>
                    <a:pt x="5811" y="2515"/>
                  </a:cubicBezTo>
                  <a:cubicBezTo>
                    <a:pt x="5781" y="2485"/>
                    <a:pt x="5739" y="2470"/>
                    <a:pt x="5696" y="2470"/>
                  </a:cubicBezTo>
                  <a:cubicBezTo>
                    <a:pt x="5653" y="2470"/>
                    <a:pt x="5608" y="2485"/>
                    <a:pt x="5573" y="2515"/>
                  </a:cubicBezTo>
                  <a:lnTo>
                    <a:pt x="5001" y="3063"/>
                  </a:lnTo>
                  <a:lnTo>
                    <a:pt x="4811" y="3146"/>
                  </a:lnTo>
                  <a:lnTo>
                    <a:pt x="4287" y="2741"/>
                  </a:lnTo>
                  <a:cubicBezTo>
                    <a:pt x="4260" y="2714"/>
                    <a:pt x="4220" y="2701"/>
                    <a:pt x="4181" y="2701"/>
                  </a:cubicBezTo>
                  <a:cubicBezTo>
                    <a:pt x="4168" y="2701"/>
                    <a:pt x="4156" y="2703"/>
                    <a:pt x="4144" y="2706"/>
                  </a:cubicBezTo>
                  <a:lnTo>
                    <a:pt x="3418" y="2944"/>
                  </a:lnTo>
                  <a:cubicBezTo>
                    <a:pt x="3394" y="2944"/>
                    <a:pt x="3370" y="2967"/>
                    <a:pt x="3358" y="2979"/>
                  </a:cubicBezTo>
                  <a:lnTo>
                    <a:pt x="3394" y="2753"/>
                  </a:lnTo>
                  <a:lnTo>
                    <a:pt x="3977" y="2336"/>
                  </a:lnTo>
                  <a:lnTo>
                    <a:pt x="4572" y="2253"/>
                  </a:lnTo>
                  <a:cubicBezTo>
                    <a:pt x="4644" y="2229"/>
                    <a:pt x="4703" y="2170"/>
                    <a:pt x="4703" y="2110"/>
                  </a:cubicBezTo>
                  <a:lnTo>
                    <a:pt x="4787" y="1634"/>
                  </a:lnTo>
                  <a:cubicBezTo>
                    <a:pt x="4787" y="1598"/>
                    <a:pt x="4787" y="1551"/>
                    <a:pt x="4751" y="1515"/>
                  </a:cubicBezTo>
                  <a:lnTo>
                    <a:pt x="4513" y="1205"/>
                  </a:lnTo>
                  <a:cubicBezTo>
                    <a:pt x="4489" y="1158"/>
                    <a:pt x="4430" y="1146"/>
                    <a:pt x="4382" y="1146"/>
                  </a:cubicBezTo>
                  <a:cubicBezTo>
                    <a:pt x="4322" y="1146"/>
                    <a:pt x="4275" y="1182"/>
                    <a:pt x="4251" y="1217"/>
                  </a:cubicBezTo>
                  <a:lnTo>
                    <a:pt x="4072" y="1491"/>
                  </a:lnTo>
                  <a:lnTo>
                    <a:pt x="3870" y="1479"/>
                  </a:lnTo>
                  <a:lnTo>
                    <a:pt x="4203" y="860"/>
                  </a:lnTo>
                  <a:lnTo>
                    <a:pt x="4525" y="860"/>
                  </a:lnTo>
                  <a:lnTo>
                    <a:pt x="4787" y="1324"/>
                  </a:lnTo>
                  <a:cubicBezTo>
                    <a:pt x="4811" y="1384"/>
                    <a:pt x="4870" y="1420"/>
                    <a:pt x="4930" y="1420"/>
                  </a:cubicBezTo>
                  <a:cubicBezTo>
                    <a:pt x="4989" y="1420"/>
                    <a:pt x="5049" y="1372"/>
                    <a:pt x="5084" y="1312"/>
                  </a:cubicBezTo>
                  <a:lnTo>
                    <a:pt x="5323" y="765"/>
                  </a:lnTo>
                  <a:cubicBezTo>
                    <a:pt x="5358" y="658"/>
                    <a:pt x="5346" y="550"/>
                    <a:pt x="5287" y="467"/>
                  </a:cubicBezTo>
                  <a:lnTo>
                    <a:pt x="5287" y="467"/>
                  </a:lnTo>
                  <a:cubicBezTo>
                    <a:pt x="5834" y="610"/>
                    <a:pt x="6346" y="884"/>
                    <a:pt x="6787" y="1253"/>
                  </a:cubicBezTo>
                  <a:cubicBezTo>
                    <a:pt x="6825" y="1280"/>
                    <a:pt x="6864" y="1292"/>
                    <a:pt x="6903" y="1292"/>
                  </a:cubicBezTo>
                  <a:cubicBezTo>
                    <a:pt x="6949" y="1292"/>
                    <a:pt x="6992" y="1274"/>
                    <a:pt x="7025" y="1241"/>
                  </a:cubicBezTo>
                  <a:cubicBezTo>
                    <a:pt x="7085" y="1158"/>
                    <a:pt x="7073" y="1062"/>
                    <a:pt x="7013" y="1003"/>
                  </a:cubicBezTo>
                  <a:cubicBezTo>
                    <a:pt x="6253" y="345"/>
                    <a:pt x="5266" y="0"/>
                    <a:pt x="4257"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grpSp>
      <p:sp>
        <p:nvSpPr>
          <p:cNvPr id="706" name="Google Shape;706;g13adc9f7a1b_0_0"/>
          <p:cNvSpPr/>
          <p:nvPr/>
        </p:nvSpPr>
        <p:spPr>
          <a:xfrm>
            <a:off x="5558209" y="3258051"/>
            <a:ext cx="508982" cy="521165"/>
          </a:xfrm>
          <a:custGeom>
            <a:rect b="b" l="l" r="r" t="t"/>
            <a:pathLst>
              <a:path extrusionOk="0" h="10181" w="9943">
                <a:moveTo>
                  <a:pt x="7883" y="536"/>
                </a:moveTo>
                <a:lnTo>
                  <a:pt x="9264" y="1918"/>
                </a:lnTo>
                <a:lnTo>
                  <a:pt x="7883" y="1918"/>
                </a:lnTo>
                <a:lnTo>
                  <a:pt x="7883" y="536"/>
                </a:lnTo>
                <a:close/>
                <a:moveTo>
                  <a:pt x="6442" y="1537"/>
                </a:moveTo>
                <a:lnTo>
                  <a:pt x="7823" y="2918"/>
                </a:lnTo>
                <a:lnTo>
                  <a:pt x="6442" y="2918"/>
                </a:lnTo>
                <a:lnTo>
                  <a:pt x="6442" y="1537"/>
                </a:lnTo>
                <a:close/>
                <a:moveTo>
                  <a:pt x="2954" y="5323"/>
                </a:moveTo>
                <a:cubicBezTo>
                  <a:pt x="3489" y="5323"/>
                  <a:pt x="3918" y="5799"/>
                  <a:pt x="3918" y="6394"/>
                </a:cubicBezTo>
                <a:lnTo>
                  <a:pt x="3930" y="6478"/>
                </a:lnTo>
                <a:cubicBezTo>
                  <a:pt x="3906" y="6478"/>
                  <a:pt x="3906" y="6478"/>
                  <a:pt x="3894" y="6490"/>
                </a:cubicBezTo>
                <a:cubicBezTo>
                  <a:pt x="3585" y="6418"/>
                  <a:pt x="3489" y="5966"/>
                  <a:pt x="3489" y="5966"/>
                </a:cubicBezTo>
                <a:cubicBezTo>
                  <a:pt x="3477" y="5906"/>
                  <a:pt x="3430" y="5847"/>
                  <a:pt x="3358" y="5835"/>
                </a:cubicBezTo>
                <a:cubicBezTo>
                  <a:pt x="3348" y="5833"/>
                  <a:pt x="3338" y="5832"/>
                  <a:pt x="3328" y="5832"/>
                </a:cubicBezTo>
                <a:cubicBezTo>
                  <a:pt x="3276" y="5832"/>
                  <a:pt x="3221" y="5857"/>
                  <a:pt x="3192" y="5906"/>
                </a:cubicBezTo>
                <a:cubicBezTo>
                  <a:pt x="2823" y="6478"/>
                  <a:pt x="1989" y="6490"/>
                  <a:pt x="1977" y="6490"/>
                </a:cubicBezTo>
                <a:lnTo>
                  <a:pt x="1930" y="6490"/>
                </a:lnTo>
                <a:cubicBezTo>
                  <a:pt x="1918" y="6490"/>
                  <a:pt x="1894" y="6490"/>
                  <a:pt x="1894" y="6478"/>
                </a:cubicBezTo>
                <a:lnTo>
                  <a:pt x="1894" y="6394"/>
                </a:lnTo>
                <a:cubicBezTo>
                  <a:pt x="1894" y="5799"/>
                  <a:pt x="2334" y="5323"/>
                  <a:pt x="2870" y="5323"/>
                </a:cubicBezTo>
                <a:close/>
                <a:moveTo>
                  <a:pt x="1668" y="6906"/>
                </a:moveTo>
                <a:cubicBezTo>
                  <a:pt x="1680" y="6906"/>
                  <a:pt x="1692" y="6918"/>
                  <a:pt x="1703" y="6918"/>
                </a:cubicBezTo>
                <a:lnTo>
                  <a:pt x="1703" y="7097"/>
                </a:lnTo>
                <a:cubicBezTo>
                  <a:pt x="1727" y="7132"/>
                  <a:pt x="1727" y="7192"/>
                  <a:pt x="1727" y="7228"/>
                </a:cubicBezTo>
                <a:cubicBezTo>
                  <a:pt x="1644" y="7216"/>
                  <a:pt x="1584" y="7144"/>
                  <a:pt x="1584" y="7049"/>
                </a:cubicBezTo>
                <a:cubicBezTo>
                  <a:pt x="1584" y="6990"/>
                  <a:pt x="1620" y="6930"/>
                  <a:pt x="1668" y="6906"/>
                </a:cubicBezTo>
                <a:close/>
                <a:moveTo>
                  <a:pt x="4168" y="6894"/>
                </a:moveTo>
                <a:cubicBezTo>
                  <a:pt x="4204" y="6918"/>
                  <a:pt x="4239" y="6978"/>
                  <a:pt x="4239" y="7037"/>
                </a:cubicBezTo>
                <a:cubicBezTo>
                  <a:pt x="4228" y="7144"/>
                  <a:pt x="4180" y="7216"/>
                  <a:pt x="4109" y="7228"/>
                </a:cubicBezTo>
                <a:cubicBezTo>
                  <a:pt x="4109" y="7192"/>
                  <a:pt x="4120" y="7132"/>
                  <a:pt x="4120" y="7085"/>
                </a:cubicBezTo>
                <a:lnTo>
                  <a:pt x="4120" y="6906"/>
                </a:lnTo>
                <a:cubicBezTo>
                  <a:pt x="4132" y="6906"/>
                  <a:pt x="4144" y="6906"/>
                  <a:pt x="4168" y="6894"/>
                </a:cubicBezTo>
                <a:close/>
                <a:moveTo>
                  <a:pt x="3251" y="6311"/>
                </a:moveTo>
                <a:cubicBezTo>
                  <a:pt x="3347" y="6490"/>
                  <a:pt x="3513" y="6716"/>
                  <a:pt x="3775" y="6787"/>
                </a:cubicBezTo>
                <a:lnTo>
                  <a:pt x="3775" y="7085"/>
                </a:lnTo>
                <a:cubicBezTo>
                  <a:pt x="3775" y="7561"/>
                  <a:pt x="3430" y="7942"/>
                  <a:pt x="3001" y="7942"/>
                </a:cubicBezTo>
                <a:lnTo>
                  <a:pt x="2787" y="7942"/>
                </a:lnTo>
                <a:cubicBezTo>
                  <a:pt x="2358" y="7942"/>
                  <a:pt x="2013" y="7561"/>
                  <a:pt x="2013" y="7085"/>
                </a:cubicBezTo>
                <a:lnTo>
                  <a:pt x="2013" y="6799"/>
                </a:lnTo>
                <a:lnTo>
                  <a:pt x="2037" y="6799"/>
                </a:lnTo>
                <a:cubicBezTo>
                  <a:pt x="2227" y="6787"/>
                  <a:pt x="2835" y="6728"/>
                  <a:pt x="3251" y="6311"/>
                </a:cubicBezTo>
                <a:close/>
                <a:moveTo>
                  <a:pt x="3013" y="8240"/>
                </a:moveTo>
                <a:cubicBezTo>
                  <a:pt x="3061" y="8264"/>
                  <a:pt x="3108" y="8264"/>
                  <a:pt x="3156" y="8264"/>
                </a:cubicBezTo>
                <a:lnTo>
                  <a:pt x="3156" y="8418"/>
                </a:lnTo>
                <a:lnTo>
                  <a:pt x="2918" y="8656"/>
                </a:lnTo>
                <a:lnTo>
                  <a:pt x="2692" y="8442"/>
                </a:lnTo>
                <a:lnTo>
                  <a:pt x="2692" y="8240"/>
                </a:lnTo>
                <a:close/>
                <a:moveTo>
                  <a:pt x="7597" y="334"/>
                </a:moveTo>
                <a:lnTo>
                  <a:pt x="7597" y="2108"/>
                </a:lnTo>
                <a:cubicBezTo>
                  <a:pt x="7597" y="2203"/>
                  <a:pt x="7680" y="2275"/>
                  <a:pt x="7764" y="2275"/>
                </a:cubicBezTo>
                <a:lnTo>
                  <a:pt x="9538" y="2275"/>
                </a:lnTo>
                <a:lnTo>
                  <a:pt x="9538" y="8871"/>
                </a:lnTo>
                <a:lnTo>
                  <a:pt x="8359" y="8871"/>
                </a:lnTo>
                <a:lnTo>
                  <a:pt x="8359" y="3084"/>
                </a:lnTo>
                <a:lnTo>
                  <a:pt x="8359" y="3061"/>
                </a:lnTo>
                <a:lnTo>
                  <a:pt x="8359" y="3049"/>
                </a:lnTo>
                <a:cubicBezTo>
                  <a:pt x="8359" y="3049"/>
                  <a:pt x="8359" y="3037"/>
                  <a:pt x="8347" y="3037"/>
                </a:cubicBezTo>
                <a:cubicBezTo>
                  <a:pt x="8347" y="3037"/>
                  <a:pt x="8347" y="3013"/>
                  <a:pt x="8335" y="3013"/>
                </a:cubicBezTo>
                <a:lnTo>
                  <a:pt x="8311" y="3001"/>
                </a:lnTo>
                <a:lnTo>
                  <a:pt x="6383" y="1072"/>
                </a:lnTo>
                <a:lnTo>
                  <a:pt x="6371" y="1048"/>
                </a:lnTo>
                <a:lnTo>
                  <a:pt x="6347" y="1036"/>
                </a:lnTo>
                <a:cubicBezTo>
                  <a:pt x="6347" y="1036"/>
                  <a:pt x="6335" y="1036"/>
                  <a:pt x="6335" y="1025"/>
                </a:cubicBezTo>
                <a:lnTo>
                  <a:pt x="3882" y="1025"/>
                </a:lnTo>
                <a:lnTo>
                  <a:pt x="3882" y="334"/>
                </a:lnTo>
                <a:close/>
                <a:moveTo>
                  <a:pt x="6085" y="1334"/>
                </a:moveTo>
                <a:lnTo>
                  <a:pt x="6085" y="3108"/>
                </a:lnTo>
                <a:cubicBezTo>
                  <a:pt x="6085" y="3192"/>
                  <a:pt x="6156" y="3275"/>
                  <a:pt x="6240" y="3275"/>
                </a:cubicBezTo>
                <a:lnTo>
                  <a:pt x="8014" y="3275"/>
                </a:lnTo>
                <a:lnTo>
                  <a:pt x="8049" y="9883"/>
                </a:lnTo>
                <a:lnTo>
                  <a:pt x="4311" y="9883"/>
                </a:lnTo>
                <a:cubicBezTo>
                  <a:pt x="5192" y="9407"/>
                  <a:pt x="5811" y="8502"/>
                  <a:pt x="5871" y="7430"/>
                </a:cubicBezTo>
                <a:lnTo>
                  <a:pt x="5871" y="7406"/>
                </a:lnTo>
                <a:lnTo>
                  <a:pt x="5871" y="7347"/>
                </a:lnTo>
                <a:lnTo>
                  <a:pt x="5871" y="7323"/>
                </a:lnTo>
                <a:lnTo>
                  <a:pt x="5871" y="7311"/>
                </a:lnTo>
                <a:lnTo>
                  <a:pt x="5871" y="7263"/>
                </a:lnTo>
                <a:lnTo>
                  <a:pt x="5871" y="7228"/>
                </a:lnTo>
                <a:lnTo>
                  <a:pt x="5871" y="7216"/>
                </a:lnTo>
                <a:lnTo>
                  <a:pt x="5871" y="7168"/>
                </a:lnTo>
                <a:lnTo>
                  <a:pt x="5871" y="7144"/>
                </a:lnTo>
                <a:lnTo>
                  <a:pt x="5871" y="7121"/>
                </a:lnTo>
                <a:lnTo>
                  <a:pt x="5871" y="7085"/>
                </a:lnTo>
                <a:lnTo>
                  <a:pt x="5871" y="7049"/>
                </a:lnTo>
                <a:lnTo>
                  <a:pt x="5871" y="7002"/>
                </a:lnTo>
                <a:lnTo>
                  <a:pt x="5871" y="6978"/>
                </a:lnTo>
                <a:lnTo>
                  <a:pt x="5871" y="6930"/>
                </a:lnTo>
                <a:lnTo>
                  <a:pt x="5871" y="6906"/>
                </a:lnTo>
                <a:lnTo>
                  <a:pt x="5871" y="6859"/>
                </a:lnTo>
                <a:lnTo>
                  <a:pt x="5871" y="6847"/>
                </a:lnTo>
                <a:lnTo>
                  <a:pt x="5871" y="6823"/>
                </a:lnTo>
                <a:lnTo>
                  <a:pt x="5871" y="6787"/>
                </a:lnTo>
                <a:lnTo>
                  <a:pt x="5871" y="6751"/>
                </a:lnTo>
                <a:cubicBezTo>
                  <a:pt x="5871" y="6728"/>
                  <a:pt x="5859" y="6704"/>
                  <a:pt x="5859" y="6680"/>
                </a:cubicBezTo>
                <a:cubicBezTo>
                  <a:pt x="5859" y="6644"/>
                  <a:pt x="5847" y="6632"/>
                  <a:pt x="5847" y="6609"/>
                </a:cubicBezTo>
                <a:lnTo>
                  <a:pt x="5847" y="6573"/>
                </a:lnTo>
                <a:cubicBezTo>
                  <a:pt x="5847" y="6561"/>
                  <a:pt x="5835" y="6549"/>
                  <a:pt x="5835" y="6525"/>
                </a:cubicBezTo>
                <a:lnTo>
                  <a:pt x="5835" y="6513"/>
                </a:lnTo>
                <a:lnTo>
                  <a:pt x="5835" y="6501"/>
                </a:lnTo>
                <a:cubicBezTo>
                  <a:pt x="5835" y="6490"/>
                  <a:pt x="5811" y="6466"/>
                  <a:pt x="5811" y="6454"/>
                </a:cubicBezTo>
                <a:cubicBezTo>
                  <a:pt x="5811" y="6442"/>
                  <a:pt x="5811" y="6442"/>
                  <a:pt x="5799" y="6430"/>
                </a:cubicBezTo>
                <a:cubicBezTo>
                  <a:pt x="5799" y="6406"/>
                  <a:pt x="5787" y="6394"/>
                  <a:pt x="5787" y="6382"/>
                </a:cubicBezTo>
                <a:lnTo>
                  <a:pt x="5775" y="6347"/>
                </a:lnTo>
                <a:cubicBezTo>
                  <a:pt x="5775" y="6335"/>
                  <a:pt x="5752" y="6323"/>
                  <a:pt x="5752" y="6311"/>
                </a:cubicBezTo>
                <a:cubicBezTo>
                  <a:pt x="5752" y="6287"/>
                  <a:pt x="5752" y="6287"/>
                  <a:pt x="5740" y="6275"/>
                </a:cubicBezTo>
                <a:cubicBezTo>
                  <a:pt x="5740" y="6263"/>
                  <a:pt x="5728" y="6251"/>
                  <a:pt x="5728" y="6228"/>
                </a:cubicBezTo>
                <a:lnTo>
                  <a:pt x="5716" y="6204"/>
                </a:lnTo>
                <a:cubicBezTo>
                  <a:pt x="5716" y="6192"/>
                  <a:pt x="5692" y="6168"/>
                  <a:pt x="5692" y="6156"/>
                </a:cubicBezTo>
                <a:lnTo>
                  <a:pt x="5692" y="6144"/>
                </a:lnTo>
                <a:cubicBezTo>
                  <a:pt x="5656" y="6037"/>
                  <a:pt x="5597" y="5930"/>
                  <a:pt x="5549" y="5835"/>
                </a:cubicBezTo>
                <a:cubicBezTo>
                  <a:pt x="5518" y="5780"/>
                  <a:pt x="5461" y="5751"/>
                  <a:pt x="5405" y="5751"/>
                </a:cubicBezTo>
                <a:cubicBezTo>
                  <a:pt x="5376" y="5751"/>
                  <a:pt x="5347" y="5759"/>
                  <a:pt x="5323" y="5775"/>
                </a:cubicBezTo>
                <a:cubicBezTo>
                  <a:pt x="5252" y="5811"/>
                  <a:pt x="5216" y="5918"/>
                  <a:pt x="5263" y="5989"/>
                </a:cubicBezTo>
                <a:cubicBezTo>
                  <a:pt x="5311" y="6085"/>
                  <a:pt x="5371" y="6192"/>
                  <a:pt x="5394" y="6275"/>
                </a:cubicBezTo>
                <a:lnTo>
                  <a:pt x="5394" y="6287"/>
                </a:lnTo>
                <a:cubicBezTo>
                  <a:pt x="5394" y="6311"/>
                  <a:pt x="5418" y="6323"/>
                  <a:pt x="5418" y="6335"/>
                </a:cubicBezTo>
                <a:lnTo>
                  <a:pt x="5430" y="6370"/>
                </a:lnTo>
                <a:cubicBezTo>
                  <a:pt x="5430" y="6382"/>
                  <a:pt x="5442" y="6394"/>
                  <a:pt x="5442" y="6406"/>
                </a:cubicBezTo>
                <a:cubicBezTo>
                  <a:pt x="5442" y="6430"/>
                  <a:pt x="5442" y="6430"/>
                  <a:pt x="5454" y="6442"/>
                </a:cubicBezTo>
                <a:cubicBezTo>
                  <a:pt x="5454" y="6454"/>
                  <a:pt x="5478" y="6466"/>
                  <a:pt x="5478" y="6490"/>
                </a:cubicBezTo>
                <a:lnTo>
                  <a:pt x="5490" y="6513"/>
                </a:lnTo>
                <a:cubicBezTo>
                  <a:pt x="5490" y="6525"/>
                  <a:pt x="5502" y="6549"/>
                  <a:pt x="5502" y="6561"/>
                </a:cubicBezTo>
                <a:lnTo>
                  <a:pt x="5502" y="6585"/>
                </a:lnTo>
                <a:cubicBezTo>
                  <a:pt x="5502" y="6609"/>
                  <a:pt x="5513" y="6621"/>
                  <a:pt x="5513" y="6632"/>
                </a:cubicBezTo>
                <a:lnTo>
                  <a:pt x="5513" y="6668"/>
                </a:lnTo>
                <a:cubicBezTo>
                  <a:pt x="5513" y="6680"/>
                  <a:pt x="5513" y="6692"/>
                  <a:pt x="5537" y="6704"/>
                </a:cubicBezTo>
                <a:lnTo>
                  <a:pt x="5537" y="6740"/>
                </a:lnTo>
                <a:cubicBezTo>
                  <a:pt x="5537" y="6751"/>
                  <a:pt x="5549" y="6787"/>
                  <a:pt x="5549" y="6799"/>
                </a:cubicBezTo>
                <a:cubicBezTo>
                  <a:pt x="5549" y="6811"/>
                  <a:pt x="5561" y="6847"/>
                  <a:pt x="5561" y="6859"/>
                </a:cubicBezTo>
                <a:lnTo>
                  <a:pt x="5561" y="6882"/>
                </a:lnTo>
                <a:lnTo>
                  <a:pt x="5561" y="6930"/>
                </a:lnTo>
                <a:lnTo>
                  <a:pt x="5561" y="6942"/>
                </a:lnTo>
                <a:lnTo>
                  <a:pt x="5561" y="6966"/>
                </a:lnTo>
                <a:lnTo>
                  <a:pt x="5561" y="7002"/>
                </a:lnTo>
                <a:lnTo>
                  <a:pt x="5561" y="7037"/>
                </a:lnTo>
                <a:lnTo>
                  <a:pt x="5561" y="7085"/>
                </a:lnTo>
                <a:lnTo>
                  <a:pt x="5561" y="7109"/>
                </a:lnTo>
                <a:lnTo>
                  <a:pt x="5561" y="7156"/>
                </a:lnTo>
                <a:lnTo>
                  <a:pt x="5561" y="7180"/>
                </a:lnTo>
                <a:lnTo>
                  <a:pt x="5561" y="7216"/>
                </a:lnTo>
                <a:lnTo>
                  <a:pt x="5561" y="7240"/>
                </a:lnTo>
                <a:lnTo>
                  <a:pt x="5561" y="7287"/>
                </a:lnTo>
                <a:lnTo>
                  <a:pt x="5561" y="7299"/>
                </a:lnTo>
                <a:lnTo>
                  <a:pt x="5561" y="7335"/>
                </a:lnTo>
                <a:lnTo>
                  <a:pt x="5561" y="7359"/>
                </a:lnTo>
                <a:lnTo>
                  <a:pt x="5561" y="7383"/>
                </a:lnTo>
                <a:lnTo>
                  <a:pt x="5561" y="7394"/>
                </a:lnTo>
                <a:lnTo>
                  <a:pt x="5561" y="7454"/>
                </a:lnTo>
                <a:lnTo>
                  <a:pt x="5561" y="7466"/>
                </a:lnTo>
                <a:cubicBezTo>
                  <a:pt x="5537" y="8133"/>
                  <a:pt x="5252" y="8728"/>
                  <a:pt x="4823" y="9180"/>
                </a:cubicBezTo>
                <a:cubicBezTo>
                  <a:pt x="4644" y="8835"/>
                  <a:pt x="4323" y="8704"/>
                  <a:pt x="4287" y="8692"/>
                </a:cubicBezTo>
                <a:lnTo>
                  <a:pt x="3513" y="8371"/>
                </a:lnTo>
                <a:lnTo>
                  <a:pt x="3513" y="8228"/>
                </a:lnTo>
                <a:cubicBezTo>
                  <a:pt x="3751" y="8109"/>
                  <a:pt x="3942" y="7894"/>
                  <a:pt x="4049" y="7633"/>
                </a:cubicBezTo>
                <a:lnTo>
                  <a:pt x="4085" y="7633"/>
                </a:lnTo>
                <a:cubicBezTo>
                  <a:pt x="4359" y="7633"/>
                  <a:pt x="4585" y="7406"/>
                  <a:pt x="4585" y="7109"/>
                </a:cubicBezTo>
                <a:cubicBezTo>
                  <a:pt x="4585" y="6906"/>
                  <a:pt x="4466" y="6704"/>
                  <a:pt x="4287" y="6632"/>
                </a:cubicBezTo>
                <a:lnTo>
                  <a:pt x="4287" y="6454"/>
                </a:lnTo>
                <a:cubicBezTo>
                  <a:pt x="4287" y="5680"/>
                  <a:pt x="3704" y="5061"/>
                  <a:pt x="2989" y="5061"/>
                </a:cubicBezTo>
                <a:lnTo>
                  <a:pt x="2894" y="5061"/>
                </a:lnTo>
                <a:cubicBezTo>
                  <a:pt x="2180" y="5061"/>
                  <a:pt x="1608" y="5680"/>
                  <a:pt x="1608" y="6454"/>
                </a:cubicBezTo>
                <a:lnTo>
                  <a:pt x="1608" y="6632"/>
                </a:lnTo>
                <a:cubicBezTo>
                  <a:pt x="1430" y="6704"/>
                  <a:pt x="1311" y="6906"/>
                  <a:pt x="1311" y="7109"/>
                </a:cubicBezTo>
                <a:cubicBezTo>
                  <a:pt x="1311" y="7394"/>
                  <a:pt x="1525" y="7633"/>
                  <a:pt x="1799" y="7633"/>
                </a:cubicBezTo>
                <a:cubicBezTo>
                  <a:pt x="1811" y="7633"/>
                  <a:pt x="1823" y="7633"/>
                  <a:pt x="1846" y="7621"/>
                </a:cubicBezTo>
                <a:cubicBezTo>
                  <a:pt x="1942" y="7883"/>
                  <a:pt x="2156" y="8109"/>
                  <a:pt x="2406" y="8228"/>
                </a:cubicBezTo>
                <a:lnTo>
                  <a:pt x="2406" y="8371"/>
                </a:lnTo>
                <a:lnTo>
                  <a:pt x="1620" y="8692"/>
                </a:lnTo>
                <a:cubicBezTo>
                  <a:pt x="1572" y="8704"/>
                  <a:pt x="1251" y="8835"/>
                  <a:pt x="1084" y="9180"/>
                </a:cubicBezTo>
                <a:cubicBezTo>
                  <a:pt x="596" y="8668"/>
                  <a:pt x="299" y="7978"/>
                  <a:pt x="334" y="7216"/>
                </a:cubicBezTo>
                <a:lnTo>
                  <a:pt x="334" y="7204"/>
                </a:lnTo>
                <a:lnTo>
                  <a:pt x="334" y="7156"/>
                </a:lnTo>
                <a:lnTo>
                  <a:pt x="334" y="7144"/>
                </a:lnTo>
                <a:lnTo>
                  <a:pt x="334" y="7121"/>
                </a:lnTo>
                <a:lnTo>
                  <a:pt x="334" y="7097"/>
                </a:lnTo>
                <a:lnTo>
                  <a:pt x="334" y="7085"/>
                </a:lnTo>
                <a:lnTo>
                  <a:pt x="334" y="7061"/>
                </a:lnTo>
                <a:lnTo>
                  <a:pt x="334" y="7025"/>
                </a:lnTo>
                <a:lnTo>
                  <a:pt x="334" y="7002"/>
                </a:lnTo>
                <a:lnTo>
                  <a:pt x="334" y="6990"/>
                </a:lnTo>
                <a:lnTo>
                  <a:pt x="334" y="6942"/>
                </a:lnTo>
                <a:lnTo>
                  <a:pt x="334" y="6918"/>
                </a:lnTo>
                <a:lnTo>
                  <a:pt x="334" y="6871"/>
                </a:lnTo>
                <a:lnTo>
                  <a:pt x="334" y="6847"/>
                </a:lnTo>
                <a:cubicBezTo>
                  <a:pt x="334" y="6823"/>
                  <a:pt x="334" y="6811"/>
                  <a:pt x="358" y="6799"/>
                </a:cubicBezTo>
                <a:lnTo>
                  <a:pt x="358" y="6763"/>
                </a:lnTo>
                <a:cubicBezTo>
                  <a:pt x="358" y="6751"/>
                  <a:pt x="358" y="6740"/>
                  <a:pt x="370" y="6740"/>
                </a:cubicBezTo>
                <a:lnTo>
                  <a:pt x="370" y="6728"/>
                </a:lnTo>
                <a:lnTo>
                  <a:pt x="370" y="6704"/>
                </a:lnTo>
                <a:cubicBezTo>
                  <a:pt x="370" y="6692"/>
                  <a:pt x="370" y="6680"/>
                  <a:pt x="382" y="6668"/>
                </a:cubicBezTo>
                <a:lnTo>
                  <a:pt x="382" y="6644"/>
                </a:lnTo>
                <a:lnTo>
                  <a:pt x="382" y="6632"/>
                </a:lnTo>
                <a:cubicBezTo>
                  <a:pt x="382" y="6621"/>
                  <a:pt x="394" y="6585"/>
                  <a:pt x="394" y="6573"/>
                </a:cubicBezTo>
                <a:cubicBezTo>
                  <a:pt x="394" y="6561"/>
                  <a:pt x="406" y="6525"/>
                  <a:pt x="406" y="6513"/>
                </a:cubicBezTo>
                <a:lnTo>
                  <a:pt x="406" y="6501"/>
                </a:lnTo>
                <a:cubicBezTo>
                  <a:pt x="406" y="6490"/>
                  <a:pt x="429" y="6466"/>
                  <a:pt x="429" y="6454"/>
                </a:cubicBezTo>
                <a:cubicBezTo>
                  <a:pt x="429" y="6442"/>
                  <a:pt x="429" y="6442"/>
                  <a:pt x="441" y="6430"/>
                </a:cubicBezTo>
                <a:cubicBezTo>
                  <a:pt x="441" y="6406"/>
                  <a:pt x="453" y="6394"/>
                  <a:pt x="453" y="6382"/>
                </a:cubicBezTo>
                <a:cubicBezTo>
                  <a:pt x="453" y="6370"/>
                  <a:pt x="453" y="6370"/>
                  <a:pt x="465" y="6347"/>
                </a:cubicBezTo>
                <a:cubicBezTo>
                  <a:pt x="465" y="6335"/>
                  <a:pt x="489" y="6323"/>
                  <a:pt x="489" y="6311"/>
                </a:cubicBezTo>
                <a:cubicBezTo>
                  <a:pt x="489" y="6311"/>
                  <a:pt x="489" y="6287"/>
                  <a:pt x="501" y="6275"/>
                </a:cubicBezTo>
                <a:cubicBezTo>
                  <a:pt x="501" y="6263"/>
                  <a:pt x="513" y="6251"/>
                  <a:pt x="513" y="6228"/>
                </a:cubicBezTo>
                <a:cubicBezTo>
                  <a:pt x="513" y="6216"/>
                  <a:pt x="513" y="6216"/>
                  <a:pt x="525" y="6204"/>
                </a:cubicBezTo>
                <a:cubicBezTo>
                  <a:pt x="525" y="6192"/>
                  <a:pt x="549" y="6168"/>
                  <a:pt x="549" y="6156"/>
                </a:cubicBezTo>
                <a:lnTo>
                  <a:pt x="560" y="6144"/>
                </a:lnTo>
                <a:cubicBezTo>
                  <a:pt x="560" y="6132"/>
                  <a:pt x="572" y="6109"/>
                  <a:pt x="572" y="6097"/>
                </a:cubicBezTo>
                <a:lnTo>
                  <a:pt x="572" y="6085"/>
                </a:lnTo>
                <a:cubicBezTo>
                  <a:pt x="691" y="5859"/>
                  <a:pt x="858" y="5656"/>
                  <a:pt x="1037" y="5454"/>
                </a:cubicBezTo>
                <a:lnTo>
                  <a:pt x="1049" y="5442"/>
                </a:lnTo>
                <a:lnTo>
                  <a:pt x="1061" y="5430"/>
                </a:lnTo>
                <a:lnTo>
                  <a:pt x="1084" y="5418"/>
                </a:lnTo>
                <a:lnTo>
                  <a:pt x="1096" y="5394"/>
                </a:lnTo>
                <a:lnTo>
                  <a:pt x="1108" y="5382"/>
                </a:lnTo>
                <a:lnTo>
                  <a:pt x="1120" y="5370"/>
                </a:lnTo>
                <a:lnTo>
                  <a:pt x="1144" y="5358"/>
                </a:lnTo>
                <a:cubicBezTo>
                  <a:pt x="1156" y="5358"/>
                  <a:pt x="1156" y="5335"/>
                  <a:pt x="1168" y="5335"/>
                </a:cubicBezTo>
                <a:lnTo>
                  <a:pt x="1180" y="5323"/>
                </a:lnTo>
                <a:cubicBezTo>
                  <a:pt x="1203" y="5323"/>
                  <a:pt x="1203" y="5311"/>
                  <a:pt x="1215" y="5311"/>
                </a:cubicBezTo>
                <a:cubicBezTo>
                  <a:pt x="1227" y="5311"/>
                  <a:pt x="1227" y="5299"/>
                  <a:pt x="1239" y="5299"/>
                </a:cubicBezTo>
                <a:cubicBezTo>
                  <a:pt x="1263" y="5299"/>
                  <a:pt x="1263" y="5275"/>
                  <a:pt x="1275" y="5275"/>
                </a:cubicBezTo>
                <a:cubicBezTo>
                  <a:pt x="1287" y="5275"/>
                  <a:pt x="1287" y="5263"/>
                  <a:pt x="1299" y="5263"/>
                </a:cubicBezTo>
                <a:cubicBezTo>
                  <a:pt x="1322" y="5263"/>
                  <a:pt x="1322" y="5251"/>
                  <a:pt x="1334" y="5251"/>
                </a:cubicBezTo>
                <a:cubicBezTo>
                  <a:pt x="1346" y="5251"/>
                  <a:pt x="1346" y="5239"/>
                  <a:pt x="1358" y="5239"/>
                </a:cubicBezTo>
                <a:cubicBezTo>
                  <a:pt x="1382" y="5239"/>
                  <a:pt x="1382" y="5216"/>
                  <a:pt x="1394" y="5216"/>
                </a:cubicBezTo>
                <a:cubicBezTo>
                  <a:pt x="1406" y="5216"/>
                  <a:pt x="1406" y="5204"/>
                  <a:pt x="1418" y="5204"/>
                </a:cubicBezTo>
                <a:cubicBezTo>
                  <a:pt x="1442" y="5204"/>
                  <a:pt x="1442" y="5192"/>
                  <a:pt x="1453" y="5192"/>
                </a:cubicBezTo>
                <a:cubicBezTo>
                  <a:pt x="1465" y="5192"/>
                  <a:pt x="1465" y="5180"/>
                  <a:pt x="1477" y="5180"/>
                </a:cubicBezTo>
                <a:cubicBezTo>
                  <a:pt x="1501" y="5180"/>
                  <a:pt x="1501" y="5156"/>
                  <a:pt x="1513" y="5156"/>
                </a:cubicBezTo>
                <a:cubicBezTo>
                  <a:pt x="1525" y="5156"/>
                  <a:pt x="1525" y="5144"/>
                  <a:pt x="1537" y="5144"/>
                </a:cubicBezTo>
                <a:cubicBezTo>
                  <a:pt x="1561" y="5144"/>
                  <a:pt x="1561" y="5132"/>
                  <a:pt x="1572" y="5132"/>
                </a:cubicBezTo>
                <a:cubicBezTo>
                  <a:pt x="1584" y="5132"/>
                  <a:pt x="1584" y="5120"/>
                  <a:pt x="1596" y="5120"/>
                </a:cubicBezTo>
                <a:cubicBezTo>
                  <a:pt x="1620" y="5120"/>
                  <a:pt x="1620" y="5097"/>
                  <a:pt x="1632" y="5097"/>
                </a:cubicBezTo>
                <a:cubicBezTo>
                  <a:pt x="1644" y="5097"/>
                  <a:pt x="1644" y="5085"/>
                  <a:pt x="1656" y="5085"/>
                </a:cubicBezTo>
                <a:cubicBezTo>
                  <a:pt x="1680" y="5085"/>
                  <a:pt x="1680" y="5073"/>
                  <a:pt x="1692" y="5073"/>
                </a:cubicBezTo>
                <a:lnTo>
                  <a:pt x="1703" y="5073"/>
                </a:lnTo>
                <a:cubicBezTo>
                  <a:pt x="1715" y="5073"/>
                  <a:pt x="1715" y="5061"/>
                  <a:pt x="1739" y="5061"/>
                </a:cubicBezTo>
                <a:cubicBezTo>
                  <a:pt x="1739" y="5061"/>
                  <a:pt x="1751" y="5061"/>
                  <a:pt x="1751" y="5037"/>
                </a:cubicBezTo>
                <a:lnTo>
                  <a:pt x="1763" y="5025"/>
                </a:lnTo>
                <a:cubicBezTo>
                  <a:pt x="1763" y="5025"/>
                  <a:pt x="1775" y="5025"/>
                  <a:pt x="1775" y="5013"/>
                </a:cubicBezTo>
                <a:cubicBezTo>
                  <a:pt x="1799" y="5013"/>
                  <a:pt x="1799" y="5013"/>
                  <a:pt x="1811" y="5001"/>
                </a:cubicBezTo>
                <a:lnTo>
                  <a:pt x="1823" y="5001"/>
                </a:lnTo>
                <a:cubicBezTo>
                  <a:pt x="1823" y="5001"/>
                  <a:pt x="1834" y="5001"/>
                  <a:pt x="1834" y="4977"/>
                </a:cubicBezTo>
                <a:cubicBezTo>
                  <a:pt x="1858" y="4977"/>
                  <a:pt x="1858" y="4966"/>
                  <a:pt x="1870" y="4966"/>
                </a:cubicBezTo>
                <a:cubicBezTo>
                  <a:pt x="1882" y="4966"/>
                  <a:pt x="1894" y="4954"/>
                  <a:pt x="1918" y="4954"/>
                </a:cubicBezTo>
                <a:cubicBezTo>
                  <a:pt x="1930" y="4954"/>
                  <a:pt x="1942" y="4942"/>
                  <a:pt x="1953" y="4942"/>
                </a:cubicBezTo>
                <a:lnTo>
                  <a:pt x="1977" y="4942"/>
                </a:lnTo>
                <a:lnTo>
                  <a:pt x="1989" y="4918"/>
                </a:lnTo>
                <a:cubicBezTo>
                  <a:pt x="2001" y="4918"/>
                  <a:pt x="2001" y="4918"/>
                  <a:pt x="2013" y="4906"/>
                </a:cubicBezTo>
                <a:cubicBezTo>
                  <a:pt x="2013" y="4906"/>
                  <a:pt x="2037" y="4906"/>
                  <a:pt x="2037" y="4894"/>
                </a:cubicBezTo>
                <a:lnTo>
                  <a:pt x="2049" y="4894"/>
                </a:lnTo>
                <a:cubicBezTo>
                  <a:pt x="2061" y="4894"/>
                  <a:pt x="2061" y="4894"/>
                  <a:pt x="2073" y="4882"/>
                </a:cubicBezTo>
                <a:lnTo>
                  <a:pt x="2108" y="4882"/>
                </a:lnTo>
                <a:cubicBezTo>
                  <a:pt x="2120" y="4882"/>
                  <a:pt x="2120" y="4882"/>
                  <a:pt x="2132" y="4858"/>
                </a:cubicBezTo>
                <a:lnTo>
                  <a:pt x="2168" y="4846"/>
                </a:lnTo>
                <a:cubicBezTo>
                  <a:pt x="2180" y="4858"/>
                  <a:pt x="2215" y="4858"/>
                  <a:pt x="2227" y="4858"/>
                </a:cubicBezTo>
                <a:cubicBezTo>
                  <a:pt x="2275" y="4858"/>
                  <a:pt x="2311" y="4835"/>
                  <a:pt x="2346" y="4799"/>
                </a:cubicBezTo>
                <a:lnTo>
                  <a:pt x="3442" y="4799"/>
                </a:lnTo>
                <a:cubicBezTo>
                  <a:pt x="3466" y="4799"/>
                  <a:pt x="3477" y="4799"/>
                  <a:pt x="3477" y="4823"/>
                </a:cubicBezTo>
                <a:cubicBezTo>
                  <a:pt x="3489" y="4823"/>
                  <a:pt x="3489" y="4823"/>
                  <a:pt x="3501" y="4835"/>
                </a:cubicBezTo>
                <a:cubicBezTo>
                  <a:pt x="3525" y="4835"/>
                  <a:pt x="3537" y="4835"/>
                  <a:pt x="3537" y="4846"/>
                </a:cubicBezTo>
                <a:cubicBezTo>
                  <a:pt x="3549" y="4846"/>
                  <a:pt x="3549" y="4846"/>
                  <a:pt x="3561" y="4858"/>
                </a:cubicBezTo>
                <a:cubicBezTo>
                  <a:pt x="3585" y="4858"/>
                  <a:pt x="3597" y="4858"/>
                  <a:pt x="3597" y="4882"/>
                </a:cubicBezTo>
                <a:cubicBezTo>
                  <a:pt x="3608" y="4882"/>
                  <a:pt x="3608" y="4882"/>
                  <a:pt x="3620" y="4894"/>
                </a:cubicBezTo>
                <a:cubicBezTo>
                  <a:pt x="3644" y="4894"/>
                  <a:pt x="3644" y="4894"/>
                  <a:pt x="3656" y="4906"/>
                </a:cubicBezTo>
                <a:cubicBezTo>
                  <a:pt x="3668" y="4906"/>
                  <a:pt x="3668" y="4906"/>
                  <a:pt x="3680" y="4918"/>
                </a:cubicBezTo>
                <a:cubicBezTo>
                  <a:pt x="3704" y="4918"/>
                  <a:pt x="3704" y="4942"/>
                  <a:pt x="3716" y="4942"/>
                </a:cubicBezTo>
                <a:cubicBezTo>
                  <a:pt x="3728" y="4942"/>
                  <a:pt x="3728" y="4942"/>
                  <a:pt x="3739" y="4954"/>
                </a:cubicBezTo>
                <a:cubicBezTo>
                  <a:pt x="3763" y="4954"/>
                  <a:pt x="3763" y="4966"/>
                  <a:pt x="3775" y="4966"/>
                </a:cubicBezTo>
                <a:lnTo>
                  <a:pt x="3787" y="4966"/>
                </a:lnTo>
                <a:cubicBezTo>
                  <a:pt x="3787" y="4966"/>
                  <a:pt x="3799" y="4966"/>
                  <a:pt x="3799" y="4977"/>
                </a:cubicBezTo>
                <a:cubicBezTo>
                  <a:pt x="3823" y="4977"/>
                  <a:pt x="3823" y="4977"/>
                  <a:pt x="3835" y="5001"/>
                </a:cubicBezTo>
                <a:lnTo>
                  <a:pt x="3847" y="5013"/>
                </a:lnTo>
                <a:cubicBezTo>
                  <a:pt x="3847" y="5013"/>
                  <a:pt x="3858" y="5013"/>
                  <a:pt x="3858" y="5025"/>
                </a:cubicBezTo>
                <a:cubicBezTo>
                  <a:pt x="3882" y="5025"/>
                  <a:pt x="3882" y="5037"/>
                  <a:pt x="3894" y="5037"/>
                </a:cubicBezTo>
                <a:lnTo>
                  <a:pt x="3906" y="5037"/>
                </a:lnTo>
                <a:cubicBezTo>
                  <a:pt x="3906" y="5037"/>
                  <a:pt x="3918" y="5037"/>
                  <a:pt x="3918" y="5061"/>
                </a:cubicBezTo>
                <a:cubicBezTo>
                  <a:pt x="3942" y="5061"/>
                  <a:pt x="3942" y="5073"/>
                  <a:pt x="3954" y="5073"/>
                </a:cubicBezTo>
                <a:lnTo>
                  <a:pt x="3966" y="5085"/>
                </a:lnTo>
                <a:cubicBezTo>
                  <a:pt x="3966" y="5085"/>
                  <a:pt x="3978" y="5085"/>
                  <a:pt x="3978" y="5097"/>
                </a:cubicBezTo>
                <a:cubicBezTo>
                  <a:pt x="4001" y="5097"/>
                  <a:pt x="4001" y="5120"/>
                  <a:pt x="4013" y="5120"/>
                </a:cubicBezTo>
                <a:lnTo>
                  <a:pt x="4025" y="5132"/>
                </a:lnTo>
                <a:cubicBezTo>
                  <a:pt x="4025" y="5132"/>
                  <a:pt x="4037" y="5132"/>
                  <a:pt x="4037" y="5144"/>
                </a:cubicBezTo>
                <a:cubicBezTo>
                  <a:pt x="4061" y="5144"/>
                  <a:pt x="4073" y="5156"/>
                  <a:pt x="4085" y="5156"/>
                </a:cubicBezTo>
                <a:cubicBezTo>
                  <a:pt x="4097" y="5156"/>
                  <a:pt x="4120" y="5180"/>
                  <a:pt x="4132" y="5180"/>
                </a:cubicBezTo>
                <a:cubicBezTo>
                  <a:pt x="4144" y="5180"/>
                  <a:pt x="4144" y="5192"/>
                  <a:pt x="4156" y="5192"/>
                </a:cubicBezTo>
                <a:lnTo>
                  <a:pt x="4180" y="5204"/>
                </a:lnTo>
                <a:lnTo>
                  <a:pt x="4192" y="5216"/>
                </a:lnTo>
                <a:lnTo>
                  <a:pt x="4204" y="5239"/>
                </a:lnTo>
                <a:lnTo>
                  <a:pt x="4216" y="5251"/>
                </a:lnTo>
                <a:lnTo>
                  <a:pt x="4239" y="5263"/>
                </a:lnTo>
                <a:lnTo>
                  <a:pt x="4251" y="5275"/>
                </a:lnTo>
                <a:cubicBezTo>
                  <a:pt x="4263" y="5275"/>
                  <a:pt x="4263" y="5299"/>
                  <a:pt x="4275" y="5299"/>
                </a:cubicBezTo>
                <a:cubicBezTo>
                  <a:pt x="4299" y="5299"/>
                  <a:pt x="4299" y="5311"/>
                  <a:pt x="4311" y="5311"/>
                </a:cubicBezTo>
                <a:cubicBezTo>
                  <a:pt x="4323" y="5311"/>
                  <a:pt x="4323" y="5323"/>
                  <a:pt x="4335" y="5323"/>
                </a:cubicBezTo>
                <a:lnTo>
                  <a:pt x="4359" y="5323"/>
                </a:lnTo>
                <a:lnTo>
                  <a:pt x="4370" y="5335"/>
                </a:lnTo>
                <a:cubicBezTo>
                  <a:pt x="4382" y="5335"/>
                  <a:pt x="4382" y="5358"/>
                  <a:pt x="4394" y="5358"/>
                </a:cubicBezTo>
                <a:cubicBezTo>
                  <a:pt x="4418" y="5358"/>
                  <a:pt x="4418" y="5370"/>
                  <a:pt x="4430" y="5370"/>
                </a:cubicBezTo>
                <a:cubicBezTo>
                  <a:pt x="4442" y="5370"/>
                  <a:pt x="4442" y="5382"/>
                  <a:pt x="4454" y="5382"/>
                </a:cubicBezTo>
                <a:cubicBezTo>
                  <a:pt x="4478" y="5382"/>
                  <a:pt x="4478" y="5394"/>
                  <a:pt x="4490" y="5394"/>
                </a:cubicBezTo>
                <a:cubicBezTo>
                  <a:pt x="4501" y="5394"/>
                  <a:pt x="4501" y="5418"/>
                  <a:pt x="4513" y="5418"/>
                </a:cubicBezTo>
                <a:cubicBezTo>
                  <a:pt x="4537" y="5418"/>
                  <a:pt x="4537" y="5430"/>
                  <a:pt x="4549" y="5430"/>
                </a:cubicBezTo>
                <a:cubicBezTo>
                  <a:pt x="4561" y="5430"/>
                  <a:pt x="4561" y="5442"/>
                  <a:pt x="4573" y="5442"/>
                </a:cubicBezTo>
                <a:cubicBezTo>
                  <a:pt x="4597" y="5442"/>
                  <a:pt x="4597" y="5454"/>
                  <a:pt x="4609" y="5454"/>
                </a:cubicBezTo>
                <a:cubicBezTo>
                  <a:pt x="4620" y="5454"/>
                  <a:pt x="4620" y="5478"/>
                  <a:pt x="4632" y="5478"/>
                </a:cubicBezTo>
                <a:cubicBezTo>
                  <a:pt x="4656" y="5478"/>
                  <a:pt x="4656" y="5489"/>
                  <a:pt x="4668" y="5489"/>
                </a:cubicBezTo>
                <a:lnTo>
                  <a:pt x="4680" y="5501"/>
                </a:lnTo>
                <a:cubicBezTo>
                  <a:pt x="4692" y="5501"/>
                  <a:pt x="4692" y="5513"/>
                  <a:pt x="4716" y="5513"/>
                </a:cubicBezTo>
                <a:lnTo>
                  <a:pt x="4728" y="5537"/>
                </a:lnTo>
                <a:lnTo>
                  <a:pt x="4751" y="5561"/>
                </a:lnTo>
                <a:lnTo>
                  <a:pt x="4787" y="5597"/>
                </a:lnTo>
                <a:lnTo>
                  <a:pt x="4799" y="5608"/>
                </a:lnTo>
                <a:cubicBezTo>
                  <a:pt x="4832" y="5641"/>
                  <a:pt x="4879" y="5660"/>
                  <a:pt x="4925" y="5660"/>
                </a:cubicBezTo>
                <a:cubicBezTo>
                  <a:pt x="4962" y="5660"/>
                  <a:pt x="4998" y="5647"/>
                  <a:pt x="5025" y="5620"/>
                </a:cubicBezTo>
                <a:cubicBezTo>
                  <a:pt x="5085" y="5561"/>
                  <a:pt x="5097" y="5454"/>
                  <a:pt x="5037" y="5394"/>
                </a:cubicBezTo>
                <a:lnTo>
                  <a:pt x="5025" y="5382"/>
                </a:lnTo>
                <a:lnTo>
                  <a:pt x="4990" y="5358"/>
                </a:lnTo>
                <a:lnTo>
                  <a:pt x="4966" y="5323"/>
                </a:lnTo>
                <a:lnTo>
                  <a:pt x="4954" y="5311"/>
                </a:lnTo>
                <a:lnTo>
                  <a:pt x="4918" y="5275"/>
                </a:lnTo>
                <a:lnTo>
                  <a:pt x="4894" y="5251"/>
                </a:lnTo>
                <a:lnTo>
                  <a:pt x="4859" y="5216"/>
                </a:lnTo>
                <a:lnTo>
                  <a:pt x="4835" y="5192"/>
                </a:lnTo>
                <a:lnTo>
                  <a:pt x="4799" y="5156"/>
                </a:lnTo>
                <a:lnTo>
                  <a:pt x="4775" y="5132"/>
                </a:lnTo>
                <a:lnTo>
                  <a:pt x="4740" y="5097"/>
                </a:lnTo>
                <a:lnTo>
                  <a:pt x="4716" y="5073"/>
                </a:lnTo>
                <a:lnTo>
                  <a:pt x="4680" y="5037"/>
                </a:lnTo>
                <a:lnTo>
                  <a:pt x="4656" y="5013"/>
                </a:lnTo>
                <a:cubicBezTo>
                  <a:pt x="4632" y="5013"/>
                  <a:pt x="4632" y="5001"/>
                  <a:pt x="4620" y="5001"/>
                </a:cubicBezTo>
                <a:cubicBezTo>
                  <a:pt x="4609" y="5001"/>
                  <a:pt x="4609" y="4977"/>
                  <a:pt x="4597" y="4977"/>
                </a:cubicBezTo>
                <a:cubicBezTo>
                  <a:pt x="4573" y="4977"/>
                  <a:pt x="4573" y="4966"/>
                  <a:pt x="4561" y="4966"/>
                </a:cubicBezTo>
                <a:lnTo>
                  <a:pt x="4549" y="4966"/>
                </a:lnTo>
                <a:cubicBezTo>
                  <a:pt x="4537" y="4966"/>
                  <a:pt x="4537" y="4954"/>
                  <a:pt x="4513" y="4954"/>
                </a:cubicBezTo>
                <a:cubicBezTo>
                  <a:pt x="4501" y="4954"/>
                  <a:pt x="4501" y="4942"/>
                  <a:pt x="4490" y="4942"/>
                </a:cubicBezTo>
                <a:cubicBezTo>
                  <a:pt x="4478" y="4942"/>
                  <a:pt x="4478" y="4918"/>
                  <a:pt x="4454" y="4918"/>
                </a:cubicBezTo>
                <a:cubicBezTo>
                  <a:pt x="4442" y="4918"/>
                  <a:pt x="4442" y="4906"/>
                  <a:pt x="4430" y="4906"/>
                </a:cubicBezTo>
                <a:lnTo>
                  <a:pt x="4418" y="4894"/>
                </a:lnTo>
                <a:cubicBezTo>
                  <a:pt x="4394" y="4894"/>
                  <a:pt x="4394" y="4882"/>
                  <a:pt x="4382" y="4882"/>
                </a:cubicBezTo>
                <a:cubicBezTo>
                  <a:pt x="4370" y="4882"/>
                  <a:pt x="4370" y="4858"/>
                  <a:pt x="4359" y="4858"/>
                </a:cubicBezTo>
                <a:lnTo>
                  <a:pt x="4335" y="4846"/>
                </a:lnTo>
                <a:cubicBezTo>
                  <a:pt x="4323" y="4846"/>
                  <a:pt x="4323" y="4835"/>
                  <a:pt x="4311" y="4835"/>
                </a:cubicBezTo>
                <a:cubicBezTo>
                  <a:pt x="4299" y="4835"/>
                  <a:pt x="4299" y="4823"/>
                  <a:pt x="4275" y="4823"/>
                </a:cubicBezTo>
                <a:cubicBezTo>
                  <a:pt x="4263" y="4799"/>
                  <a:pt x="4251" y="4799"/>
                  <a:pt x="4239" y="4787"/>
                </a:cubicBezTo>
                <a:cubicBezTo>
                  <a:pt x="4216" y="4775"/>
                  <a:pt x="4204" y="4775"/>
                  <a:pt x="4192" y="4763"/>
                </a:cubicBezTo>
                <a:cubicBezTo>
                  <a:pt x="4192" y="4763"/>
                  <a:pt x="4180" y="4763"/>
                  <a:pt x="4180" y="4739"/>
                </a:cubicBezTo>
                <a:lnTo>
                  <a:pt x="4156" y="4727"/>
                </a:lnTo>
                <a:cubicBezTo>
                  <a:pt x="4144" y="4727"/>
                  <a:pt x="4144" y="4716"/>
                  <a:pt x="4132" y="4716"/>
                </a:cubicBezTo>
                <a:cubicBezTo>
                  <a:pt x="4132" y="4716"/>
                  <a:pt x="4120" y="4716"/>
                  <a:pt x="4120" y="4704"/>
                </a:cubicBezTo>
                <a:lnTo>
                  <a:pt x="4097" y="4680"/>
                </a:lnTo>
                <a:cubicBezTo>
                  <a:pt x="4085" y="4680"/>
                  <a:pt x="4085" y="4668"/>
                  <a:pt x="4073" y="4668"/>
                </a:cubicBezTo>
                <a:cubicBezTo>
                  <a:pt x="4061" y="4668"/>
                  <a:pt x="4061" y="4668"/>
                  <a:pt x="4037" y="4656"/>
                </a:cubicBezTo>
                <a:lnTo>
                  <a:pt x="4025" y="4656"/>
                </a:lnTo>
                <a:cubicBezTo>
                  <a:pt x="4013" y="4656"/>
                  <a:pt x="4013" y="4644"/>
                  <a:pt x="4001" y="4644"/>
                </a:cubicBezTo>
                <a:cubicBezTo>
                  <a:pt x="3978" y="4644"/>
                  <a:pt x="3978" y="4644"/>
                  <a:pt x="3966" y="4620"/>
                </a:cubicBezTo>
                <a:lnTo>
                  <a:pt x="3954" y="4608"/>
                </a:lnTo>
                <a:cubicBezTo>
                  <a:pt x="3942" y="4608"/>
                  <a:pt x="3942" y="4608"/>
                  <a:pt x="3918" y="4596"/>
                </a:cubicBezTo>
                <a:cubicBezTo>
                  <a:pt x="3906" y="4596"/>
                  <a:pt x="3906" y="4596"/>
                  <a:pt x="3894" y="4585"/>
                </a:cubicBezTo>
                <a:lnTo>
                  <a:pt x="3882" y="4585"/>
                </a:lnTo>
                <a:cubicBezTo>
                  <a:pt x="3858" y="4585"/>
                  <a:pt x="3847" y="4561"/>
                  <a:pt x="3847" y="4561"/>
                </a:cubicBezTo>
                <a:cubicBezTo>
                  <a:pt x="3835" y="4561"/>
                  <a:pt x="3823" y="4549"/>
                  <a:pt x="3823" y="4549"/>
                </a:cubicBezTo>
                <a:cubicBezTo>
                  <a:pt x="3799" y="4549"/>
                  <a:pt x="3787" y="4537"/>
                  <a:pt x="3787" y="4537"/>
                </a:cubicBezTo>
                <a:cubicBezTo>
                  <a:pt x="3775" y="4537"/>
                  <a:pt x="3763" y="4537"/>
                  <a:pt x="3763" y="4525"/>
                </a:cubicBezTo>
                <a:cubicBezTo>
                  <a:pt x="3739" y="4525"/>
                  <a:pt x="3728" y="4501"/>
                  <a:pt x="3716" y="4501"/>
                </a:cubicBezTo>
                <a:cubicBezTo>
                  <a:pt x="3704" y="4501"/>
                  <a:pt x="3680" y="4501"/>
                  <a:pt x="3680" y="4489"/>
                </a:cubicBezTo>
                <a:cubicBezTo>
                  <a:pt x="3668" y="4489"/>
                  <a:pt x="3656" y="4489"/>
                  <a:pt x="3644" y="4477"/>
                </a:cubicBezTo>
                <a:cubicBezTo>
                  <a:pt x="3620" y="4477"/>
                  <a:pt x="3608" y="4477"/>
                  <a:pt x="3608" y="4465"/>
                </a:cubicBezTo>
                <a:cubicBezTo>
                  <a:pt x="3597" y="4465"/>
                  <a:pt x="3585" y="4465"/>
                  <a:pt x="3561" y="4442"/>
                </a:cubicBezTo>
                <a:cubicBezTo>
                  <a:pt x="3549" y="4442"/>
                  <a:pt x="3549" y="4442"/>
                  <a:pt x="3537" y="4430"/>
                </a:cubicBezTo>
                <a:cubicBezTo>
                  <a:pt x="3525" y="4430"/>
                  <a:pt x="3501" y="4430"/>
                  <a:pt x="3489" y="4418"/>
                </a:cubicBezTo>
                <a:cubicBezTo>
                  <a:pt x="3477" y="4418"/>
                  <a:pt x="3466" y="4418"/>
                  <a:pt x="3466" y="4406"/>
                </a:cubicBezTo>
                <a:cubicBezTo>
                  <a:pt x="3442" y="4406"/>
                  <a:pt x="3430" y="4406"/>
                  <a:pt x="3418" y="4382"/>
                </a:cubicBezTo>
                <a:lnTo>
                  <a:pt x="2358" y="4382"/>
                </a:lnTo>
                <a:lnTo>
                  <a:pt x="2358" y="1334"/>
                </a:lnTo>
                <a:close/>
                <a:moveTo>
                  <a:pt x="3418" y="8621"/>
                </a:moveTo>
                <a:lnTo>
                  <a:pt x="4144" y="8918"/>
                </a:lnTo>
                <a:lnTo>
                  <a:pt x="4168" y="8918"/>
                </a:lnTo>
                <a:cubicBezTo>
                  <a:pt x="4180" y="8918"/>
                  <a:pt x="4442" y="9014"/>
                  <a:pt x="4561" y="9335"/>
                </a:cubicBezTo>
                <a:cubicBezTo>
                  <a:pt x="4180" y="9609"/>
                  <a:pt x="3751" y="9811"/>
                  <a:pt x="3275" y="9883"/>
                </a:cubicBezTo>
                <a:lnTo>
                  <a:pt x="2811" y="9883"/>
                </a:lnTo>
                <a:cubicBezTo>
                  <a:pt x="2775" y="9883"/>
                  <a:pt x="2751" y="9883"/>
                  <a:pt x="2739" y="9895"/>
                </a:cubicBezTo>
                <a:cubicBezTo>
                  <a:pt x="2180" y="9871"/>
                  <a:pt x="1680" y="9657"/>
                  <a:pt x="1275" y="9335"/>
                </a:cubicBezTo>
                <a:cubicBezTo>
                  <a:pt x="1275" y="9311"/>
                  <a:pt x="1287" y="9311"/>
                  <a:pt x="1287" y="9299"/>
                </a:cubicBezTo>
                <a:cubicBezTo>
                  <a:pt x="1406" y="9002"/>
                  <a:pt x="1668" y="8918"/>
                  <a:pt x="1680" y="8918"/>
                </a:cubicBezTo>
                <a:lnTo>
                  <a:pt x="1692" y="8918"/>
                </a:lnTo>
                <a:lnTo>
                  <a:pt x="2418" y="8633"/>
                </a:lnTo>
                <a:lnTo>
                  <a:pt x="2811" y="9002"/>
                </a:lnTo>
                <a:cubicBezTo>
                  <a:pt x="2835" y="9037"/>
                  <a:pt x="2882" y="9049"/>
                  <a:pt x="2930" y="9049"/>
                </a:cubicBezTo>
                <a:cubicBezTo>
                  <a:pt x="2977" y="9049"/>
                  <a:pt x="3013" y="9037"/>
                  <a:pt x="3049" y="9002"/>
                </a:cubicBezTo>
                <a:lnTo>
                  <a:pt x="3418" y="8621"/>
                </a:lnTo>
                <a:close/>
                <a:moveTo>
                  <a:pt x="3728" y="1"/>
                </a:moveTo>
                <a:cubicBezTo>
                  <a:pt x="3692" y="1"/>
                  <a:pt x="3644" y="13"/>
                  <a:pt x="3608" y="36"/>
                </a:cubicBezTo>
                <a:cubicBezTo>
                  <a:pt x="3585" y="72"/>
                  <a:pt x="3573" y="120"/>
                  <a:pt x="3573" y="155"/>
                </a:cubicBezTo>
                <a:lnTo>
                  <a:pt x="3573" y="1013"/>
                </a:lnTo>
                <a:lnTo>
                  <a:pt x="2275" y="1013"/>
                </a:lnTo>
                <a:cubicBezTo>
                  <a:pt x="2227" y="1013"/>
                  <a:pt x="2180" y="1025"/>
                  <a:pt x="2156" y="1048"/>
                </a:cubicBezTo>
                <a:cubicBezTo>
                  <a:pt x="2120" y="1084"/>
                  <a:pt x="2108" y="1132"/>
                  <a:pt x="2108" y="1167"/>
                </a:cubicBezTo>
                <a:lnTo>
                  <a:pt x="2120" y="4465"/>
                </a:lnTo>
                <a:lnTo>
                  <a:pt x="2084" y="4465"/>
                </a:lnTo>
                <a:cubicBezTo>
                  <a:pt x="2061" y="4465"/>
                  <a:pt x="2061" y="4465"/>
                  <a:pt x="2049" y="4477"/>
                </a:cubicBezTo>
                <a:lnTo>
                  <a:pt x="2001" y="4477"/>
                </a:lnTo>
                <a:cubicBezTo>
                  <a:pt x="1989" y="4477"/>
                  <a:pt x="1989" y="4477"/>
                  <a:pt x="1977" y="4489"/>
                </a:cubicBezTo>
                <a:lnTo>
                  <a:pt x="1965" y="4489"/>
                </a:lnTo>
                <a:cubicBezTo>
                  <a:pt x="1942" y="4489"/>
                  <a:pt x="1942" y="4489"/>
                  <a:pt x="1930" y="4513"/>
                </a:cubicBezTo>
                <a:cubicBezTo>
                  <a:pt x="1918" y="4513"/>
                  <a:pt x="1918" y="4513"/>
                  <a:pt x="1906" y="4525"/>
                </a:cubicBezTo>
                <a:lnTo>
                  <a:pt x="1882" y="4537"/>
                </a:lnTo>
                <a:cubicBezTo>
                  <a:pt x="1882" y="4537"/>
                  <a:pt x="1870" y="4537"/>
                  <a:pt x="1870" y="4549"/>
                </a:cubicBezTo>
                <a:cubicBezTo>
                  <a:pt x="1858" y="4549"/>
                  <a:pt x="1846" y="4573"/>
                  <a:pt x="1823" y="4573"/>
                </a:cubicBezTo>
                <a:cubicBezTo>
                  <a:pt x="1811" y="4573"/>
                  <a:pt x="1799" y="4585"/>
                  <a:pt x="1787" y="4585"/>
                </a:cubicBezTo>
                <a:cubicBezTo>
                  <a:pt x="1763" y="4585"/>
                  <a:pt x="1751" y="4596"/>
                  <a:pt x="1751" y="4596"/>
                </a:cubicBezTo>
                <a:cubicBezTo>
                  <a:pt x="1739" y="4596"/>
                  <a:pt x="1739" y="4608"/>
                  <a:pt x="1727" y="4608"/>
                </a:cubicBezTo>
                <a:lnTo>
                  <a:pt x="1703" y="4608"/>
                </a:lnTo>
                <a:cubicBezTo>
                  <a:pt x="1692" y="4608"/>
                  <a:pt x="1692" y="4632"/>
                  <a:pt x="1680" y="4632"/>
                </a:cubicBezTo>
                <a:cubicBezTo>
                  <a:pt x="1668" y="4632"/>
                  <a:pt x="1668" y="4644"/>
                  <a:pt x="1644" y="4644"/>
                </a:cubicBezTo>
                <a:lnTo>
                  <a:pt x="1632" y="4656"/>
                </a:lnTo>
                <a:cubicBezTo>
                  <a:pt x="1620" y="4656"/>
                  <a:pt x="1620" y="4668"/>
                  <a:pt x="1608" y="4668"/>
                </a:cubicBezTo>
                <a:cubicBezTo>
                  <a:pt x="1584" y="4668"/>
                  <a:pt x="1584" y="4692"/>
                  <a:pt x="1572" y="4692"/>
                </a:cubicBezTo>
                <a:cubicBezTo>
                  <a:pt x="1561" y="4692"/>
                  <a:pt x="1561" y="4704"/>
                  <a:pt x="1549" y="4704"/>
                </a:cubicBezTo>
                <a:cubicBezTo>
                  <a:pt x="1525" y="4704"/>
                  <a:pt x="1525" y="4716"/>
                  <a:pt x="1513" y="4716"/>
                </a:cubicBezTo>
                <a:cubicBezTo>
                  <a:pt x="1501" y="4716"/>
                  <a:pt x="1501" y="4727"/>
                  <a:pt x="1489" y="4727"/>
                </a:cubicBezTo>
                <a:cubicBezTo>
                  <a:pt x="1465" y="4727"/>
                  <a:pt x="1465" y="4751"/>
                  <a:pt x="1453" y="4751"/>
                </a:cubicBezTo>
                <a:cubicBezTo>
                  <a:pt x="1442" y="4751"/>
                  <a:pt x="1442" y="4763"/>
                  <a:pt x="1430" y="4763"/>
                </a:cubicBezTo>
                <a:cubicBezTo>
                  <a:pt x="1406" y="4763"/>
                  <a:pt x="1406" y="4775"/>
                  <a:pt x="1394" y="4775"/>
                </a:cubicBezTo>
                <a:cubicBezTo>
                  <a:pt x="1382" y="4775"/>
                  <a:pt x="1382" y="4787"/>
                  <a:pt x="1370" y="4787"/>
                </a:cubicBezTo>
                <a:cubicBezTo>
                  <a:pt x="1346" y="4787"/>
                  <a:pt x="1346" y="4811"/>
                  <a:pt x="1334" y="4811"/>
                </a:cubicBezTo>
                <a:cubicBezTo>
                  <a:pt x="1322" y="4811"/>
                  <a:pt x="1322" y="4823"/>
                  <a:pt x="1311" y="4823"/>
                </a:cubicBezTo>
                <a:cubicBezTo>
                  <a:pt x="1287" y="4823"/>
                  <a:pt x="1287" y="4835"/>
                  <a:pt x="1275" y="4835"/>
                </a:cubicBezTo>
                <a:cubicBezTo>
                  <a:pt x="1263" y="4835"/>
                  <a:pt x="1263" y="4846"/>
                  <a:pt x="1251" y="4846"/>
                </a:cubicBezTo>
                <a:cubicBezTo>
                  <a:pt x="1227" y="4846"/>
                  <a:pt x="1227" y="4870"/>
                  <a:pt x="1215" y="4870"/>
                </a:cubicBezTo>
                <a:cubicBezTo>
                  <a:pt x="1203" y="4870"/>
                  <a:pt x="1203" y="4882"/>
                  <a:pt x="1191" y="4882"/>
                </a:cubicBezTo>
                <a:cubicBezTo>
                  <a:pt x="1168" y="4882"/>
                  <a:pt x="1168" y="4894"/>
                  <a:pt x="1156" y="4894"/>
                </a:cubicBezTo>
                <a:lnTo>
                  <a:pt x="1132" y="4930"/>
                </a:lnTo>
                <a:lnTo>
                  <a:pt x="1096" y="4954"/>
                </a:lnTo>
                <a:lnTo>
                  <a:pt x="1072" y="4989"/>
                </a:lnTo>
                <a:lnTo>
                  <a:pt x="1049" y="5001"/>
                </a:lnTo>
                <a:lnTo>
                  <a:pt x="1025" y="5025"/>
                </a:lnTo>
                <a:lnTo>
                  <a:pt x="1013" y="5049"/>
                </a:lnTo>
                <a:cubicBezTo>
                  <a:pt x="989" y="5049"/>
                  <a:pt x="989" y="5061"/>
                  <a:pt x="977" y="5061"/>
                </a:cubicBezTo>
                <a:lnTo>
                  <a:pt x="965" y="5073"/>
                </a:lnTo>
                <a:lnTo>
                  <a:pt x="953" y="5085"/>
                </a:lnTo>
                <a:lnTo>
                  <a:pt x="918" y="5120"/>
                </a:lnTo>
                <a:lnTo>
                  <a:pt x="906" y="5132"/>
                </a:lnTo>
                <a:cubicBezTo>
                  <a:pt x="691" y="5347"/>
                  <a:pt x="513" y="5561"/>
                  <a:pt x="382" y="5823"/>
                </a:cubicBezTo>
                <a:lnTo>
                  <a:pt x="382" y="5835"/>
                </a:lnTo>
                <a:cubicBezTo>
                  <a:pt x="370" y="5847"/>
                  <a:pt x="370" y="5859"/>
                  <a:pt x="358" y="5882"/>
                </a:cubicBezTo>
                <a:lnTo>
                  <a:pt x="334" y="5906"/>
                </a:lnTo>
                <a:cubicBezTo>
                  <a:pt x="334" y="5918"/>
                  <a:pt x="322" y="5942"/>
                  <a:pt x="322" y="5954"/>
                </a:cubicBezTo>
                <a:cubicBezTo>
                  <a:pt x="322" y="5966"/>
                  <a:pt x="310" y="5966"/>
                  <a:pt x="310" y="5978"/>
                </a:cubicBezTo>
                <a:cubicBezTo>
                  <a:pt x="310" y="6001"/>
                  <a:pt x="299" y="6013"/>
                  <a:pt x="299" y="6025"/>
                </a:cubicBezTo>
                <a:cubicBezTo>
                  <a:pt x="299" y="6037"/>
                  <a:pt x="275" y="6037"/>
                  <a:pt x="275" y="6061"/>
                </a:cubicBezTo>
                <a:cubicBezTo>
                  <a:pt x="275" y="6073"/>
                  <a:pt x="263" y="6085"/>
                  <a:pt x="263" y="6097"/>
                </a:cubicBezTo>
                <a:cubicBezTo>
                  <a:pt x="263" y="6120"/>
                  <a:pt x="251" y="6120"/>
                  <a:pt x="251" y="6132"/>
                </a:cubicBezTo>
                <a:cubicBezTo>
                  <a:pt x="251" y="6144"/>
                  <a:pt x="239" y="6156"/>
                  <a:pt x="239" y="6180"/>
                </a:cubicBezTo>
                <a:cubicBezTo>
                  <a:pt x="239" y="6192"/>
                  <a:pt x="239" y="6192"/>
                  <a:pt x="215" y="6204"/>
                </a:cubicBezTo>
                <a:cubicBezTo>
                  <a:pt x="215" y="6216"/>
                  <a:pt x="203" y="6240"/>
                  <a:pt x="203" y="6251"/>
                </a:cubicBezTo>
                <a:lnTo>
                  <a:pt x="191" y="6275"/>
                </a:lnTo>
                <a:cubicBezTo>
                  <a:pt x="179" y="6311"/>
                  <a:pt x="179" y="6323"/>
                  <a:pt x="156" y="6359"/>
                </a:cubicBezTo>
                <a:cubicBezTo>
                  <a:pt x="156" y="6382"/>
                  <a:pt x="144" y="6394"/>
                  <a:pt x="144" y="6430"/>
                </a:cubicBezTo>
                <a:lnTo>
                  <a:pt x="144" y="6442"/>
                </a:lnTo>
                <a:lnTo>
                  <a:pt x="144" y="6454"/>
                </a:lnTo>
                <a:cubicBezTo>
                  <a:pt x="144" y="6478"/>
                  <a:pt x="132" y="6490"/>
                  <a:pt x="132" y="6501"/>
                </a:cubicBezTo>
                <a:lnTo>
                  <a:pt x="132" y="6513"/>
                </a:lnTo>
                <a:lnTo>
                  <a:pt x="132" y="6537"/>
                </a:lnTo>
                <a:cubicBezTo>
                  <a:pt x="132" y="6549"/>
                  <a:pt x="132" y="6561"/>
                  <a:pt x="120" y="6573"/>
                </a:cubicBezTo>
                <a:lnTo>
                  <a:pt x="120" y="6609"/>
                </a:lnTo>
                <a:cubicBezTo>
                  <a:pt x="120" y="6621"/>
                  <a:pt x="120" y="6632"/>
                  <a:pt x="96" y="6656"/>
                </a:cubicBezTo>
                <a:lnTo>
                  <a:pt x="96" y="6680"/>
                </a:lnTo>
                <a:cubicBezTo>
                  <a:pt x="96" y="6692"/>
                  <a:pt x="96" y="6716"/>
                  <a:pt x="84" y="6728"/>
                </a:cubicBezTo>
                <a:lnTo>
                  <a:pt x="84" y="6751"/>
                </a:lnTo>
                <a:lnTo>
                  <a:pt x="84" y="6799"/>
                </a:lnTo>
                <a:lnTo>
                  <a:pt x="84" y="6811"/>
                </a:lnTo>
                <a:lnTo>
                  <a:pt x="84" y="6847"/>
                </a:lnTo>
                <a:lnTo>
                  <a:pt x="84" y="6894"/>
                </a:lnTo>
                <a:lnTo>
                  <a:pt x="84" y="6906"/>
                </a:lnTo>
                <a:lnTo>
                  <a:pt x="84" y="6930"/>
                </a:lnTo>
                <a:lnTo>
                  <a:pt x="84" y="6966"/>
                </a:lnTo>
                <a:lnTo>
                  <a:pt x="84" y="6978"/>
                </a:lnTo>
                <a:lnTo>
                  <a:pt x="84" y="6990"/>
                </a:lnTo>
                <a:lnTo>
                  <a:pt x="84" y="7049"/>
                </a:lnTo>
                <a:lnTo>
                  <a:pt x="84" y="7073"/>
                </a:lnTo>
                <a:lnTo>
                  <a:pt x="84" y="7085"/>
                </a:lnTo>
                <a:cubicBezTo>
                  <a:pt x="1" y="8704"/>
                  <a:pt x="1263" y="10109"/>
                  <a:pt x="2882" y="10180"/>
                </a:cubicBezTo>
                <a:lnTo>
                  <a:pt x="3037" y="10180"/>
                </a:lnTo>
                <a:cubicBezTo>
                  <a:pt x="3168" y="10180"/>
                  <a:pt x="3287" y="10169"/>
                  <a:pt x="3418" y="10145"/>
                </a:cubicBezTo>
                <a:lnTo>
                  <a:pt x="8335" y="10145"/>
                </a:lnTo>
                <a:cubicBezTo>
                  <a:pt x="8419" y="10145"/>
                  <a:pt x="8490" y="10073"/>
                  <a:pt x="8490" y="9990"/>
                </a:cubicBezTo>
                <a:lnTo>
                  <a:pt x="8490" y="9133"/>
                </a:lnTo>
                <a:lnTo>
                  <a:pt x="9776" y="9133"/>
                </a:lnTo>
                <a:cubicBezTo>
                  <a:pt x="9859" y="9133"/>
                  <a:pt x="9943" y="9061"/>
                  <a:pt x="9943" y="8978"/>
                </a:cubicBezTo>
                <a:lnTo>
                  <a:pt x="9824" y="2072"/>
                </a:lnTo>
                <a:lnTo>
                  <a:pt x="9824" y="2037"/>
                </a:lnTo>
                <a:lnTo>
                  <a:pt x="9824" y="2025"/>
                </a:lnTo>
                <a:cubicBezTo>
                  <a:pt x="9824" y="2025"/>
                  <a:pt x="9824" y="2013"/>
                  <a:pt x="9800" y="2013"/>
                </a:cubicBezTo>
                <a:cubicBezTo>
                  <a:pt x="9800" y="2013"/>
                  <a:pt x="9800" y="1989"/>
                  <a:pt x="9788" y="1989"/>
                </a:cubicBezTo>
                <a:lnTo>
                  <a:pt x="9776" y="1977"/>
                </a:lnTo>
                <a:lnTo>
                  <a:pt x="7835" y="36"/>
                </a:lnTo>
                <a:lnTo>
                  <a:pt x="7823" y="24"/>
                </a:lnTo>
                <a:lnTo>
                  <a:pt x="7811" y="13"/>
                </a:lnTo>
                <a:cubicBezTo>
                  <a:pt x="7811" y="13"/>
                  <a:pt x="7799" y="13"/>
                  <a:pt x="7799"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grpSp>
        <p:nvGrpSpPr>
          <p:cNvPr id="707" name="Google Shape;707;g13adc9f7a1b_0_0"/>
          <p:cNvGrpSpPr/>
          <p:nvPr/>
        </p:nvGrpSpPr>
        <p:grpSpPr>
          <a:xfrm>
            <a:off x="9499492" y="3251046"/>
            <a:ext cx="565503" cy="563505"/>
            <a:chOff x="6203579" y="3348981"/>
            <a:chExt cx="351615" cy="350373"/>
          </a:xfrm>
        </p:grpSpPr>
        <p:sp>
          <p:nvSpPr>
            <p:cNvPr id="708" name="Google Shape;708;g13adc9f7a1b_0_0"/>
            <p:cNvSpPr/>
            <p:nvPr/>
          </p:nvSpPr>
          <p:spPr>
            <a:xfrm>
              <a:off x="6377667" y="3404249"/>
              <a:ext cx="93686" cy="58072"/>
            </a:xfrm>
            <a:custGeom>
              <a:rect b="b" l="l" r="r" t="t"/>
              <a:pathLst>
                <a:path extrusionOk="0" h="1823" w="2941">
                  <a:moveTo>
                    <a:pt x="644" y="0"/>
                  </a:moveTo>
                  <a:cubicBezTo>
                    <a:pt x="467" y="0"/>
                    <a:pt x="288" y="39"/>
                    <a:pt x="119" y="120"/>
                  </a:cubicBezTo>
                  <a:cubicBezTo>
                    <a:pt x="36" y="155"/>
                    <a:pt x="0" y="251"/>
                    <a:pt x="36" y="322"/>
                  </a:cubicBezTo>
                  <a:cubicBezTo>
                    <a:pt x="70" y="374"/>
                    <a:pt x="129" y="413"/>
                    <a:pt x="186" y="413"/>
                  </a:cubicBezTo>
                  <a:cubicBezTo>
                    <a:pt x="208" y="413"/>
                    <a:pt x="230" y="407"/>
                    <a:pt x="250" y="394"/>
                  </a:cubicBezTo>
                  <a:cubicBezTo>
                    <a:pt x="370" y="337"/>
                    <a:pt x="498" y="310"/>
                    <a:pt x="625" y="310"/>
                  </a:cubicBezTo>
                  <a:cubicBezTo>
                    <a:pt x="950" y="310"/>
                    <a:pt x="1269" y="487"/>
                    <a:pt x="1441" y="786"/>
                  </a:cubicBezTo>
                  <a:cubicBezTo>
                    <a:pt x="1215" y="1036"/>
                    <a:pt x="1143" y="1406"/>
                    <a:pt x="1286" y="1739"/>
                  </a:cubicBezTo>
                  <a:cubicBezTo>
                    <a:pt x="1322" y="1798"/>
                    <a:pt x="1381" y="1822"/>
                    <a:pt x="1441" y="1822"/>
                  </a:cubicBezTo>
                  <a:cubicBezTo>
                    <a:pt x="1560" y="1822"/>
                    <a:pt x="1631" y="1703"/>
                    <a:pt x="1584" y="1608"/>
                  </a:cubicBezTo>
                  <a:cubicBezTo>
                    <a:pt x="1453" y="1322"/>
                    <a:pt x="1572" y="989"/>
                    <a:pt x="1858" y="858"/>
                  </a:cubicBezTo>
                  <a:cubicBezTo>
                    <a:pt x="1936" y="822"/>
                    <a:pt x="2017" y="805"/>
                    <a:pt x="2096" y="805"/>
                  </a:cubicBezTo>
                  <a:cubicBezTo>
                    <a:pt x="2305" y="805"/>
                    <a:pt x="2501" y="924"/>
                    <a:pt x="2596" y="1132"/>
                  </a:cubicBezTo>
                  <a:cubicBezTo>
                    <a:pt x="2631" y="1193"/>
                    <a:pt x="2699" y="1229"/>
                    <a:pt x="2760" y="1229"/>
                  </a:cubicBezTo>
                  <a:cubicBezTo>
                    <a:pt x="2782" y="1229"/>
                    <a:pt x="2803" y="1224"/>
                    <a:pt x="2822" y="1215"/>
                  </a:cubicBezTo>
                  <a:cubicBezTo>
                    <a:pt x="2893" y="1167"/>
                    <a:pt x="2941" y="1084"/>
                    <a:pt x="2893" y="1013"/>
                  </a:cubicBezTo>
                  <a:cubicBezTo>
                    <a:pt x="2757" y="696"/>
                    <a:pt x="2448" y="503"/>
                    <a:pt x="2108" y="503"/>
                  </a:cubicBezTo>
                  <a:cubicBezTo>
                    <a:pt x="1975" y="503"/>
                    <a:pt x="1837" y="532"/>
                    <a:pt x="1703" y="596"/>
                  </a:cubicBezTo>
                  <a:cubicBezTo>
                    <a:pt x="1476" y="218"/>
                    <a:pt x="1066" y="0"/>
                    <a:pt x="644"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09" name="Google Shape;709;g13adc9f7a1b_0_0"/>
            <p:cNvSpPr/>
            <p:nvPr/>
          </p:nvSpPr>
          <p:spPr>
            <a:xfrm>
              <a:off x="6260090" y="3449611"/>
              <a:ext cx="76643" cy="44947"/>
            </a:xfrm>
            <a:custGeom>
              <a:rect b="b" l="l" r="r" t="t"/>
              <a:pathLst>
                <a:path extrusionOk="0" h="1411" w="2406">
                  <a:moveTo>
                    <a:pt x="1868" y="0"/>
                  </a:moveTo>
                  <a:cubicBezTo>
                    <a:pt x="1523" y="0"/>
                    <a:pt x="1190" y="178"/>
                    <a:pt x="1012" y="541"/>
                  </a:cubicBezTo>
                  <a:cubicBezTo>
                    <a:pt x="891" y="501"/>
                    <a:pt x="765" y="480"/>
                    <a:pt x="638" y="480"/>
                  </a:cubicBezTo>
                  <a:cubicBezTo>
                    <a:pt x="466" y="480"/>
                    <a:pt x="291" y="518"/>
                    <a:pt x="119" y="601"/>
                  </a:cubicBezTo>
                  <a:cubicBezTo>
                    <a:pt x="36" y="636"/>
                    <a:pt x="0" y="732"/>
                    <a:pt x="36" y="803"/>
                  </a:cubicBezTo>
                  <a:cubicBezTo>
                    <a:pt x="70" y="855"/>
                    <a:pt x="129" y="894"/>
                    <a:pt x="186" y="894"/>
                  </a:cubicBezTo>
                  <a:cubicBezTo>
                    <a:pt x="209" y="894"/>
                    <a:pt x="230" y="888"/>
                    <a:pt x="250" y="875"/>
                  </a:cubicBezTo>
                  <a:cubicBezTo>
                    <a:pt x="375" y="820"/>
                    <a:pt x="506" y="794"/>
                    <a:pt x="636" y="794"/>
                  </a:cubicBezTo>
                  <a:cubicBezTo>
                    <a:pt x="990" y="794"/>
                    <a:pt x="1332" y="987"/>
                    <a:pt x="1489" y="1327"/>
                  </a:cubicBezTo>
                  <a:cubicBezTo>
                    <a:pt x="1512" y="1386"/>
                    <a:pt x="1572" y="1410"/>
                    <a:pt x="1631" y="1410"/>
                  </a:cubicBezTo>
                  <a:cubicBezTo>
                    <a:pt x="1750" y="1410"/>
                    <a:pt x="1822" y="1291"/>
                    <a:pt x="1786" y="1196"/>
                  </a:cubicBezTo>
                  <a:cubicBezTo>
                    <a:pt x="1679" y="970"/>
                    <a:pt x="1500" y="779"/>
                    <a:pt x="1310" y="660"/>
                  </a:cubicBezTo>
                  <a:cubicBezTo>
                    <a:pt x="1435" y="426"/>
                    <a:pt x="1654" y="315"/>
                    <a:pt x="1877" y="315"/>
                  </a:cubicBezTo>
                  <a:cubicBezTo>
                    <a:pt x="1971" y="315"/>
                    <a:pt x="2067" y="335"/>
                    <a:pt x="2155" y="374"/>
                  </a:cubicBezTo>
                  <a:cubicBezTo>
                    <a:pt x="2175" y="388"/>
                    <a:pt x="2198" y="394"/>
                    <a:pt x="2221" y="394"/>
                  </a:cubicBezTo>
                  <a:cubicBezTo>
                    <a:pt x="2280" y="394"/>
                    <a:pt x="2341" y="355"/>
                    <a:pt x="2358" y="303"/>
                  </a:cubicBezTo>
                  <a:cubicBezTo>
                    <a:pt x="2405" y="220"/>
                    <a:pt x="2358" y="124"/>
                    <a:pt x="2286" y="89"/>
                  </a:cubicBezTo>
                  <a:cubicBezTo>
                    <a:pt x="2151" y="30"/>
                    <a:pt x="2009" y="0"/>
                    <a:pt x="1868"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0" name="Google Shape;710;g13adc9f7a1b_0_0"/>
            <p:cNvSpPr/>
            <p:nvPr/>
          </p:nvSpPr>
          <p:spPr>
            <a:xfrm>
              <a:off x="6415574" y="3498349"/>
              <a:ext cx="49343" cy="21598"/>
            </a:xfrm>
            <a:custGeom>
              <a:rect b="b" l="l" r="r" t="t"/>
              <a:pathLst>
                <a:path extrusionOk="0" h="678" w="1549">
                  <a:moveTo>
                    <a:pt x="642" y="1"/>
                  </a:moveTo>
                  <a:cubicBezTo>
                    <a:pt x="446" y="1"/>
                    <a:pt x="250" y="58"/>
                    <a:pt x="84" y="178"/>
                  </a:cubicBezTo>
                  <a:cubicBezTo>
                    <a:pt x="13" y="237"/>
                    <a:pt x="1" y="333"/>
                    <a:pt x="37" y="404"/>
                  </a:cubicBezTo>
                  <a:cubicBezTo>
                    <a:pt x="75" y="450"/>
                    <a:pt x="128" y="477"/>
                    <a:pt x="180" y="477"/>
                  </a:cubicBezTo>
                  <a:cubicBezTo>
                    <a:pt x="209" y="477"/>
                    <a:pt x="237" y="469"/>
                    <a:pt x="263" y="452"/>
                  </a:cubicBezTo>
                  <a:cubicBezTo>
                    <a:pt x="382" y="366"/>
                    <a:pt x="521" y="324"/>
                    <a:pt x="659" y="324"/>
                  </a:cubicBezTo>
                  <a:cubicBezTo>
                    <a:pt x="865" y="324"/>
                    <a:pt x="1068" y="417"/>
                    <a:pt x="1203" y="595"/>
                  </a:cubicBezTo>
                  <a:cubicBezTo>
                    <a:pt x="1227" y="642"/>
                    <a:pt x="1275" y="678"/>
                    <a:pt x="1334" y="678"/>
                  </a:cubicBezTo>
                  <a:cubicBezTo>
                    <a:pt x="1465" y="678"/>
                    <a:pt x="1549" y="523"/>
                    <a:pt x="1465" y="416"/>
                  </a:cubicBezTo>
                  <a:cubicBezTo>
                    <a:pt x="1268" y="146"/>
                    <a:pt x="954" y="1"/>
                    <a:pt x="642"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1" name="Google Shape;711;g13adc9f7a1b_0_0"/>
            <p:cNvSpPr/>
            <p:nvPr/>
          </p:nvSpPr>
          <p:spPr>
            <a:xfrm>
              <a:off x="6344283" y="3473247"/>
              <a:ext cx="41380" cy="32301"/>
            </a:xfrm>
            <a:custGeom>
              <a:rect b="b" l="l" r="r" t="t"/>
              <a:pathLst>
                <a:path extrusionOk="0" h="1014" w="1299">
                  <a:moveTo>
                    <a:pt x="1122" y="0"/>
                  </a:moveTo>
                  <a:cubicBezTo>
                    <a:pt x="1048" y="0"/>
                    <a:pt x="986" y="56"/>
                    <a:pt x="953" y="133"/>
                  </a:cubicBezTo>
                  <a:cubicBezTo>
                    <a:pt x="899" y="455"/>
                    <a:pt x="612" y="701"/>
                    <a:pt x="293" y="701"/>
                  </a:cubicBezTo>
                  <a:cubicBezTo>
                    <a:pt x="259" y="701"/>
                    <a:pt x="225" y="698"/>
                    <a:pt x="191" y="692"/>
                  </a:cubicBezTo>
                  <a:cubicBezTo>
                    <a:pt x="178" y="689"/>
                    <a:pt x="166" y="687"/>
                    <a:pt x="155" y="687"/>
                  </a:cubicBezTo>
                  <a:cubicBezTo>
                    <a:pt x="87" y="687"/>
                    <a:pt x="33" y="742"/>
                    <a:pt x="12" y="823"/>
                  </a:cubicBezTo>
                  <a:cubicBezTo>
                    <a:pt x="0" y="906"/>
                    <a:pt x="60" y="990"/>
                    <a:pt x="155" y="1002"/>
                  </a:cubicBezTo>
                  <a:cubicBezTo>
                    <a:pt x="215" y="1014"/>
                    <a:pt x="250" y="1014"/>
                    <a:pt x="310" y="1014"/>
                  </a:cubicBezTo>
                  <a:cubicBezTo>
                    <a:pt x="774" y="1014"/>
                    <a:pt x="1203" y="668"/>
                    <a:pt x="1286" y="180"/>
                  </a:cubicBezTo>
                  <a:cubicBezTo>
                    <a:pt x="1298" y="97"/>
                    <a:pt x="1239" y="13"/>
                    <a:pt x="1143" y="2"/>
                  </a:cubicBezTo>
                  <a:cubicBezTo>
                    <a:pt x="1136" y="1"/>
                    <a:pt x="1129" y="0"/>
                    <a:pt x="1122"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2" name="Google Shape;712;g13adc9f7a1b_0_0"/>
            <p:cNvSpPr/>
            <p:nvPr/>
          </p:nvSpPr>
          <p:spPr>
            <a:xfrm>
              <a:off x="6203579" y="3348981"/>
              <a:ext cx="351615" cy="350373"/>
            </a:xfrm>
            <a:custGeom>
              <a:rect b="b" l="l" r="r" t="t"/>
              <a:pathLst>
                <a:path extrusionOk="0" h="10999" w="11038">
                  <a:moveTo>
                    <a:pt x="4995" y="1"/>
                  </a:moveTo>
                  <a:cubicBezTo>
                    <a:pt x="4687" y="1"/>
                    <a:pt x="4370" y="111"/>
                    <a:pt x="4132" y="331"/>
                  </a:cubicBezTo>
                  <a:cubicBezTo>
                    <a:pt x="3987" y="258"/>
                    <a:pt x="3828" y="224"/>
                    <a:pt x="3666" y="224"/>
                  </a:cubicBezTo>
                  <a:cubicBezTo>
                    <a:pt x="3298" y="224"/>
                    <a:pt x="2919" y="402"/>
                    <a:pt x="2679" y="700"/>
                  </a:cubicBezTo>
                  <a:cubicBezTo>
                    <a:pt x="2642" y="695"/>
                    <a:pt x="2604" y="692"/>
                    <a:pt x="2566" y="692"/>
                  </a:cubicBezTo>
                  <a:cubicBezTo>
                    <a:pt x="2064" y="692"/>
                    <a:pt x="1551" y="1122"/>
                    <a:pt x="1429" y="1676"/>
                  </a:cubicBezTo>
                  <a:cubicBezTo>
                    <a:pt x="881" y="1795"/>
                    <a:pt x="488" y="2462"/>
                    <a:pt x="643" y="3081"/>
                  </a:cubicBezTo>
                  <a:cubicBezTo>
                    <a:pt x="84" y="3379"/>
                    <a:pt x="0" y="4248"/>
                    <a:pt x="441" y="4784"/>
                  </a:cubicBezTo>
                  <a:cubicBezTo>
                    <a:pt x="336" y="5477"/>
                    <a:pt x="852" y="6142"/>
                    <a:pt x="1432" y="6142"/>
                  </a:cubicBezTo>
                  <a:cubicBezTo>
                    <a:pt x="1510" y="6142"/>
                    <a:pt x="1589" y="6130"/>
                    <a:pt x="1667" y="6105"/>
                  </a:cubicBezTo>
                  <a:cubicBezTo>
                    <a:pt x="1827" y="6308"/>
                    <a:pt x="2150" y="6444"/>
                    <a:pt x="2456" y="6444"/>
                  </a:cubicBezTo>
                  <a:cubicBezTo>
                    <a:pt x="2491" y="6444"/>
                    <a:pt x="2526" y="6442"/>
                    <a:pt x="2560" y="6439"/>
                  </a:cubicBezTo>
                  <a:cubicBezTo>
                    <a:pt x="3002" y="7378"/>
                    <a:pt x="3681" y="7769"/>
                    <a:pt x="4568" y="7769"/>
                  </a:cubicBezTo>
                  <a:cubicBezTo>
                    <a:pt x="4805" y="7769"/>
                    <a:pt x="5056" y="7741"/>
                    <a:pt x="5322" y="7689"/>
                  </a:cubicBezTo>
                  <a:cubicBezTo>
                    <a:pt x="5429" y="8070"/>
                    <a:pt x="5715" y="8534"/>
                    <a:pt x="6382" y="8915"/>
                  </a:cubicBezTo>
                  <a:cubicBezTo>
                    <a:pt x="7454" y="9534"/>
                    <a:pt x="7965" y="10022"/>
                    <a:pt x="8037" y="10487"/>
                  </a:cubicBezTo>
                  <a:cubicBezTo>
                    <a:pt x="8085" y="10796"/>
                    <a:pt x="8346" y="10999"/>
                    <a:pt x="8644" y="10999"/>
                  </a:cubicBezTo>
                  <a:cubicBezTo>
                    <a:pt x="9049" y="10999"/>
                    <a:pt x="9323" y="10630"/>
                    <a:pt x="9251" y="10260"/>
                  </a:cubicBezTo>
                  <a:lnTo>
                    <a:pt x="8835" y="8355"/>
                  </a:lnTo>
                  <a:cubicBezTo>
                    <a:pt x="9275" y="8260"/>
                    <a:pt x="9573" y="7927"/>
                    <a:pt x="9620" y="7593"/>
                  </a:cubicBezTo>
                  <a:cubicBezTo>
                    <a:pt x="9656" y="7308"/>
                    <a:pt x="9763" y="7177"/>
                    <a:pt x="9644" y="6867"/>
                  </a:cubicBezTo>
                  <a:cubicBezTo>
                    <a:pt x="10299" y="6808"/>
                    <a:pt x="10752" y="6081"/>
                    <a:pt x="10609" y="5427"/>
                  </a:cubicBezTo>
                  <a:cubicBezTo>
                    <a:pt x="11025" y="5034"/>
                    <a:pt x="11037" y="4212"/>
                    <a:pt x="10585" y="3831"/>
                  </a:cubicBezTo>
                  <a:cubicBezTo>
                    <a:pt x="10656" y="3307"/>
                    <a:pt x="10323" y="2760"/>
                    <a:pt x="9823" y="2545"/>
                  </a:cubicBezTo>
                  <a:cubicBezTo>
                    <a:pt x="9835" y="2355"/>
                    <a:pt x="9787" y="2164"/>
                    <a:pt x="9704" y="1974"/>
                  </a:cubicBezTo>
                  <a:cubicBezTo>
                    <a:pt x="9673" y="1919"/>
                    <a:pt x="9616" y="1890"/>
                    <a:pt x="9560" y="1890"/>
                  </a:cubicBezTo>
                  <a:cubicBezTo>
                    <a:pt x="9531" y="1890"/>
                    <a:pt x="9502" y="1898"/>
                    <a:pt x="9478" y="1914"/>
                  </a:cubicBezTo>
                  <a:cubicBezTo>
                    <a:pt x="9406" y="1950"/>
                    <a:pt x="9370" y="2057"/>
                    <a:pt x="9418" y="2129"/>
                  </a:cubicBezTo>
                  <a:cubicBezTo>
                    <a:pt x="9513" y="2295"/>
                    <a:pt x="9537" y="2474"/>
                    <a:pt x="9489" y="2605"/>
                  </a:cubicBezTo>
                  <a:cubicBezTo>
                    <a:pt x="9466" y="2700"/>
                    <a:pt x="9525" y="2783"/>
                    <a:pt x="9609" y="2819"/>
                  </a:cubicBezTo>
                  <a:cubicBezTo>
                    <a:pt x="10061" y="2926"/>
                    <a:pt x="10371" y="3438"/>
                    <a:pt x="10251" y="3855"/>
                  </a:cubicBezTo>
                  <a:cubicBezTo>
                    <a:pt x="10240" y="3938"/>
                    <a:pt x="10263" y="4010"/>
                    <a:pt x="10323" y="4034"/>
                  </a:cubicBezTo>
                  <a:cubicBezTo>
                    <a:pt x="10609" y="4212"/>
                    <a:pt x="10716" y="4724"/>
                    <a:pt x="10490" y="5105"/>
                  </a:cubicBezTo>
                  <a:cubicBezTo>
                    <a:pt x="10418" y="4950"/>
                    <a:pt x="10299" y="4748"/>
                    <a:pt x="10085" y="4557"/>
                  </a:cubicBezTo>
                  <a:cubicBezTo>
                    <a:pt x="10051" y="4529"/>
                    <a:pt x="10014" y="4514"/>
                    <a:pt x="9978" y="4514"/>
                  </a:cubicBezTo>
                  <a:cubicBezTo>
                    <a:pt x="9939" y="4514"/>
                    <a:pt x="9902" y="4532"/>
                    <a:pt x="9870" y="4569"/>
                  </a:cubicBezTo>
                  <a:cubicBezTo>
                    <a:pt x="9799" y="4653"/>
                    <a:pt x="9799" y="4736"/>
                    <a:pt x="9882" y="4796"/>
                  </a:cubicBezTo>
                  <a:cubicBezTo>
                    <a:pt x="10085" y="4974"/>
                    <a:pt x="10216" y="5200"/>
                    <a:pt x="10287" y="5462"/>
                  </a:cubicBezTo>
                  <a:lnTo>
                    <a:pt x="10287" y="5498"/>
                  </a:lnTo>
                  <a:cubicBezTo>
                    <a:pt x="10463" y="6016"/>
                    <a:pt x="10035" y="6624"/>
                    <a:pt x="9592" y="6624"/>
                  </a:cubicBezTo>
                  <a:cubicBezTo>
                    <a:pt x="9526" y="6624"/>
                    <a:pt x="9459" y="6611"/>
                    <a:pt x="9394" y="6581"/>
                  </a:cubicBezTo>
                  <a:lnTo>
                    <a:pt x="9359" y="6581"/>
                  </a:lnTo>
                  <a:cubicBezTo>
                    <a:pt x="9251" y="6510"/>
                    <a:pt x="9120" y="6462"/>
                    <a:pt x="8989" y="6462"/>
                  </a:cubicBezTo>
                  <a:lnTo>
                    <a:pt x="8180" y="6462"/>
                  </a:lnTo>
                  <a:cubicBezTo>
                    <a:pt x="8096" y="6462"/>
                    <a:pt x="8013" y="6534"/>
                    <a:pt x="8013" y="6629"/>
                  </a:cubicBezTo>
                  <a:cubicBezTo>
                    <a:pt x="8013" y="6712"/>
                    <a:pt x="8096" y="6796"/>
                    <a:pt x="8180" y="6796"/>
                  </a:cubicBezTo>
                  <a:lnTo>
                    <a:pt x="8989" y="6796"/>
                  </a:lnTo>
                  <a:cubicBezTo>
                    <a:pt x="9251" y="6796"/>
                    <a:pt x="9442" y="7046"/>
                    <a:pt x="9370" y="7296"/>
                  </a:cubicBezTo>
                  <a:cubicBezTo>
                    <a:pt x="9370" y="7308"/>
                    <a:pt x="9359" y="7367"/>
                    <a:pt x="9311" y="7605"/>
                  </a:cubicBezTo>
                  <a:cubicBezTo>
                    <a:pt x="9228" y="7927"/>
                    <a:pt x="8942" y="8141"/>
                    <a:pt x="8632" y="8141"/>
                  </a:cubicBezTo>
                  <a:lnTo>
                    <a:pt x="7596" y="8141"/>
                  </a:lnTo>
                  <a:cubicBezTo>
                    <a:pt x="7275" y="8141"/>
                    <a:pt x="6989" y="7927"/>
                    <a:pt x="6918" y="7605"/>
                  </a:cubicBezTo>
                  <a:cubicBezTo>
                    <a:pt x="6870" y="7355"/>
                    <a:pt x="6858" y="7296"/>
                    <a:pt x="6858" y="7296"/>
                  </a:cubicBezTo>
                  <a:cubicBezTo>
                    <a:pt x="6799" y="7046"/>
                    <a:pt x="6977" y="6796"/>
                    <a:pt x="7239" y="6796"/>
                  </a:cubicBezTo>
                  <a:lnTo>
                    <a:pt x="7501" y="6796"/>
                  </a:lnTo>
                  <a:cubicBezTo>
                    <a:pt x="7584" y="6796"/>
                    <a:pt x="7656" y="6712"/>
                    <a:pt x="7656" y="6629"/>
                  </a:cubicBezTo>
                  <a:cubicBezTo>
                    <a:pt x="7656" y="6534"/>
                    <a:pt x="7584" y="6462"/>
                    <a:pt x="7501" y="6462"/>
                  </a:cubicBezTo>
                  <a:lnTo>
                    <a:pt x="7239" y="6462"/>
                  </a:lnTo>
                  <a:cubicBezTo>
                    <a:pt x="6763" y="6462"/>
                    <a:pt x="6430" y="6915"/>
                    <a:pt x="6549" y="7355"/>
                  </a:cubicBezTo>
                  <a:cubicBezTo>
                    <a:pt x="6584" y="7593"/>
                    <a:pt x="6608" y="7665"/>
                    <a:pt x="6608" y="7665"/>
                  </a:cubicBezTo>
                  <a:cubicBezTo>
                    <a:pt x="6727" y="8129"/>
                    <a:pt x="7144" y="8439"/>
                    <a:pt x="7596" y="8439"/>
                  </a:cubicBezTo>
                  <a:lnTo>
                    <a:pt x="8525" y="8439"/>
                  </a:lnTo>
                  <a:lnTo>
                    <a:pt x="8942" y="10380"/>
                  </a:lnTo>
                  <a:cubicBezTo>
                    <a:pt x="8954" y="10463"/>
                    <a:pt x="8942" y="10558"/>
                    <a:pt x="8882" y="10630"/>
                  </a:cubicBezTo>
                  <a:cubicBezTo>
                    <a:pt x="8818" y="10703"/>
                    <a:pt x="8733" y="10737"/>
                    <a:pt x="8650" y="10737"/>
                  </a:cubicBezTo>
                  <a:cubicBezTo>
                    <a:pt x="8517" y="10737"/>
                    <a:pt x="8388" y="10648"/>
                    <a:pt x="8358" y="10487"/>
                  </a:cubicBezTo>
                  <a:cubicBezTo>
                    <a:pt x="8275" y="9903"/>
                    <a:pt x="7739" y="9368"/>
                    <a:pt x="6561" y="8677"/>
                  </a:cubicBezTo>
                  <a:cubicBezTo>
                    <a:pt x="5751" y="8225"/>
                    <a:pt x="5513" y="7570"/>
                    <a:pt x="5620" y="6998"/>
                  </a:cubicBezTo>
                  <a:lnTo>
                    <a:pt x="5620" y="6998"/>
                  </a:lnTo>
                  <a:cubicBezTo>
                    <a:pt x="5918" y="7129"/>
                    <a:pt x="5870" y="7272"/>
                    <a:pt x="6025" y="7272"/>
                  </a:cubicBezTo>
                  <a:cubicBezTo>
                    <a:pt x="6156" y="7272"/>
                    <a:pt x="6227" y="7117"/>
                    <a:pt x="6156" y="7010"/>
                  </a:cubicBezTo>
                  <a:cubicBezTo>
                    <a:pt x="6025" y="6820"/>
                    <a:pt x="5834" y="6712"/>
                    <a:pt x="5620" y="6653"/>
                  </a:cubicBezTo>
                  <a:lnTo>
                    <a:pt x="5584" y="6617"/>
                  </a:lnTo>
                  <a:cubicBezTo>
                    <a:pt x="5560" y="6605"/>
                    <a:pt x="5537" y="6599"/>
                    <a:pt x="5516" y="6599"/>
                  </a:cubicBezTo>
                  <a:cubicBezTo>
                    <a:pt x="5495" y="6599"/>
                    <a:pt x="5477" y="6605"/>
                    <a:pt x="5465" y="6617"/>
                  </a:cubicBezTo>
                  <a:cubicBezTo>
                    <a:pt x="5422" y="6610"/>
                    <a:pt x="5377" y="6607"/>
                    <a:pt x="5333" y="6607"/>
                  </a:cubicBezTo>
                  <a:cubicBezTo>
                    <a:pt x="5145" y="6607"/>
                    <a:pt x="4950" y="6666"/>
                    <a:pt x="4787" y="6772"/>
                  </a:cubicBezTo>
                  <a:cubicBezTo>
                    <a:pt x="4715" y="6831"/>
                    <a:pt x="4703" y="6927"/>
                    <a:pt x="4751" y="6998"/>
                  </a:cubicBezTo>
                  <a:cubicBezTo>
                    <a:pt x="4789" y="7044"/>
                    <a:pt x="4838" y="7071"/>
                    <a:pt x="4886" y="7071"/>
                  </a:cubicBezTo>
                  <a:cubicBezTo>
                    <a:pt x="4913" y="7071"/>
                    <a:pt x="4940" y="7063"/>
                    <a:pt x="4965" y="7046"/>
                  </a:cubicBezTo>
                  <a:cubicBezTo>
                    <a:pt x="5072" y="6974"/>
                    <a:pt x="5191" y="6939"/>
                    <a:pt x="5310" y="6939"/>
                  </a:cubicBezTo>
                  <a:cubicBezTo>
                    <a:pt x="5298" y="7058"/>
                    <a:pt x="5287" y="7224"/>
                    <a:pt x="5298" y="7403"/>
                  </a:cubicBezTo>
                  <a:cubicBezTo>
                    <a:pt x="5049" y="7450"/>
                    <a:pt x="4820" y="7475"/>
                    <a:pt x="4609" y="7475"/>
                  </a:cubicBezTo>
                  <a:cubicBezTo>
                    <a:pt x="3761" y="7475"/>
                    <a:pt x="3208" y="7082"/>
                    <a:pt x="2846" y="6224"/>
                  </a:cubicBezTo>
                  <a:cubicBezTo>
                    <a:pt x="2798" y="6058"/>
                    <a:pt x="2762" y="5796"/>
                    <a:pt x="2798" y="5688"/>
                  </a:cubicBezTo>
                  <a:cubicBezTo>
                    <a:pt x="2822" y="5605"/>
                    <a:pt x="2786" y="5510"/>
                    <a:pt x="2691" y="5486"/>
                  </a:cubicBezTo>
                  <a:cubicBezTo>
                    <a:pt x="2672" y="5478"/>
                    <a:pt x="2652" y="5474"/>
                    <a:pt x="2633" y="5474"/>
                  </a:cubicBezTo>
                  <a:cubicBezTo>
                    <a:pt x="2568" y="5474"/>
                    <a:pt x="2507" y="5517"/>
                    <a:pt x="2489" y="5581"/>
                  </a:cubicBezTo>
                  <a:cubicBezTo>
                    <a:pt x="2429" y="5748"/>
                    <a:pt x="2453" y="5974"/>
                    <a:pt x="2489" y="6141"/>
                  </a:cubicBezTo>
                  <a:cubicBezTo>
                    <a:pt x="2469" y="6142"/>
                    <a:pt x="2450" y="6143"/>
                    <a:pt x="2431" y="6143"/>
                  </a:cubicBezTo>
                  <a:cubicBezTo>
                    <a:pt x="2141" y="6143"/>
                    <a:pt x="1950" y="5980"/>
                    <a:pt x="1905" y="5879"/>
                  </a:cubicBezTo>
                  <a:cubicBezTo>
                    <a:pt x="1893" y="5843"/>
                    <a:pt x="1858" y="5808"/>
                    <a:pt x="1810" y="5796"/>
                  </a:cubicBezTo>
                  <a:cubicBezTo>
                    <a:pt x="1789" y="5787"/>
                    <a:pt x="1771" y="5783"/>
                    <a:pt x="1753" y="5783"/>
                  </a:cubicBezTo>
                  <a:cubicBezTo>
                    <a:pt x="1701" y="5783"/>
                    <a:pt x="1658" y="5816"/>
                    <a:pt x="1596" y="5843"/>
                  </a:cubicBezTo>
                  <a:cubicBezTo>
                    <a:pt x="1552" y="5855"/>
                    <a:pt x="1509" y="5861"/>
                    <a:pt x="1466" y="5861"/>
                  </a:cubicBezTo>
                  <a:cubicBezTo>
                    <a:pt x="1050" y="5861"/>
                    <a:pt x="679" y="5315"/>
                    <a:pt x="798" y="4807"/>
                  </a:cubicBezTo>
                  <a:cubicBezTo>
                    <a:pt x="846" y="4653"/>
                    <a:pt x="643" y="4653"/>
                    <a:pt x="536" y="4260"/>
                  </a:cubicBezTo>
                  <a:cubicBezTo>
                    <a:pt x="417" y="3855"/>
                    <a:pt x="584" y="3462"/>
                    <a:pt x="893" y="3367"/>
                  </a:cubicBezTo>
                  <a:cubicBezTo>
                    <a:pt x="977" y="3343"/>
                    <a:pt x="1036" y="3248"/>
                    <a:pt x="1000" y="3164"/>
                  </a:cubicBezTo>
                  <a:cubicBezTo>
                    <a:pt x="798" y="2664"/>
                    <a:pt x="1131" y="2045"/>
                    <a:pt x="1596" y="2009"/>
                  </a:cubicBezTo>
                  <a:cubicBezTo>
                    <a:pt x="1667" y="2009"/>
                    <a:pt x="1739" y="1950"/>
                    <a:pt x="1739" y="1867"/>
                  </a:cubicBezTo>
                  <a:cubicBezTo>
                    <a:pt x="1781" y="1436"/>
                    <a:pt x="2175" y="1060"/>
                    <a:pt x="2570" y="1060"/>
                  </a:cubicBezTo>
                  <a:cubicBezTo>
                    <a:pt x="2623" y="1060"/>
                    <a:pt x="2675" y="1067"/>
                    <a:pt x="2727" y="1081"/>
                  </a:cubicBezTo>
                  <a:cubicBezTo>
                    <a:pt x="2736" y="1082"/>
                    <a:pt x="2745" y="1083"/>
                    <a:pt x="2754" y="1083"/>
                  </a:cubicBezTo>
                  <a:cubicBezTo>
                    <a:pt x="2816" y="1083"/>
                    <a:pt x="2874" y="1049"/>
                    <a:pt x="2905" y="997"/>
                  </a:cubicBezTo>
                  <a:cubicBezTo>
                    <a:pt x="3065" y="744"/>
                    <a:pt x="3387" y="579"/>
                    <a:pt x="3692" y="579"/>
                  </a:cubicBezTo>
                  <a:cubicBezTo>
                    <a:pt x="3773" y="579"/>
                    <a:pt x="3854" y="591"/>
                    <a:pt x="3929" y="616"/>
                  </a:cubicBezTo>
                  <a:cubicBezTo>
                    <a:pt x="3870" y="700"/>
                    <a:pt x="3810" y="819"/>
                    <a:pt x="3810" y="962"/>
                  </a:cubicBezTo>
                  <a:cubicBezTo>
                    <a:pt x="3774" y="962"/>
                    <a:pt x="3739" y="974"/>
                    <a:pt x="3703" y="974"/>
                  </a:cubicBezTo>
                  <a:cubicBezTo>
                    <a:pt x="3465" y="1045"/>
                    <a:pt x="3298" y="1212"/>
                    <a:pt x="3298" y="1212"/>
                  </a:cubicBezTo>
                  <a:cubicBezTo>
                    <a:pt x="3239" y="1271"/>
                    <a:pt x="3239" y="1378"/>
                    <a:pt x="3298" y="1438"/>
                  </a:cubicBezTo>
                  <a:cubicBezTo>
                    <a:pt x="3328" y="1468"/>
                    <a:pt x="3370" y="1483"/>
                    <a:pt x="3411" y="1483"/>
                  </a:cubicBezTo>
                  <a:cubicBezTo>
                    <a:pt x="3453" y="1483"/>
                    <a:pt x="3495" y="1468"/>
                    <a:pt x="3524" y="1438"/>
                  </a:cubicBezTo>
                  <a:cubicBezTo>
                    <a:pt x="3532" y="1422"/>
                    <a:pt x="3715" y="1247"/>
                    <a:pt x="3964" y="1247"/>
                  </a:cubicBezTo>
                  <a:cubicBezTo>
                    <a:pt x="4094" y="1247"/>
                    <a:pt x="4243" y="1295"/>
                    <a:pt x="4394" y="1438"/>
                  </a:cubicBezTo>
                  <a:cubicBezTo>
                    <a:pt x="4417" y="1462"/>
                    <a:pt x="4465" y="1474"/>
                    <a:pt x="4513" y="1474"/>
                  </a:cubicBezTo>
                  <a:cubicBezTo>
                    <a:pt x="4656" y="1474"/>
                    <a:pt x="4715" y="1295"/>
                    <a:pt x="4632" y="1200"/>
                  </a:cubicBezTo>
                  <a:cubicBezTo>
                    <a:pt x="4465" y="1033"/>
                    <a:pt x="4286" y="962"/>
                    <a:pt x="4132" y="926"/>
                  </a:cubicBezTo>
                  <a:cubicBezTo>
                    <a:pt x="4155" y="819"/>
                    <a:pt x="4251" y="688"/>
                    <a:pt x="4298" y="664"/>
                  </a:cubicBezTo>
                  <a:lnTo>
                    <a:pt x="4298" y="640"/>
                  </a:lnTo>
                  <a:cubicBezTo>
                    <a:pt x="4502" y="424"/>
                    <a:pt x="4770" y="329"/>
                    <a:pt x="5016" y="329"/>
                  </a:cubicBezTo>
                  <a:cubicBezTo>
                    <a:pt x="5257" y="329"/>
                    <a:pt x="5478" y="421"/>
                    <a:pt x="5596" y="581"/>
                  </a:cubicBezTo>
                  <a:cubicBezTo>
                    <a:pt x="5620" y="628"/>
                    <a:pt x="5668" y="640"/>
                    <a:pt x="5715" y="664"/>
                  </a:cubicBezTo>
                  <a:cubicBezTo>
                    <a:pt x="5763" y="664"/>
                    <a:pt x="5799" y="640"/>
                    <a:pt x="5834" y="616"/>
                  </a:cubicBezTo>
                  <a:cubicBezTo>
                    <a:pt x="5984" y="476"/>
                    <a:pt x="6190" y="411"/>
                    <a:pt x="6397" y="411"/>
                  </a:cubicBezTo>
                  <a:cubicBezTo>
                    <a:pt x="6700" y="411"/>
                    <a:pt x="7005" y="552"/>
                    <a:pt x="7132" y="807"/>
                  </a:cubicBezTo>
                  <a:cubicBezTo>
                    <a:pt x="7153" y="869"/>
                    <a:pt x="7210" y="904"/>
                    <a:pt x="7287" y="904"/>
                  </a:cubicBezTo>
                  <a:cubicBezTo>
                    <a:pt x="7299" y="904"/>
                    <a:pt x="7310" y="904"/>
                    <a:pt x="7323" y="902"/>
                  </a:cubicBezTo>
                  <a:cubicBezTo>
                    <a:pt x="7391" y="883"/>
                    <a:pt x="7462" y="874"/>
                    <a:pt x="7533" y="874"/>
                  </a:cubicBezTo>
                  <a:cubicBezTo>
                    <a:pt x="7908" y="874"/>
                    <a:pt x="8292" y="1123"/>
                    <a:pt x="8382" y="1474"/>
                  </a:cubicBezTo>
                  <a:cubicBezTo>
                    <a:pt x="8392" y="1544"/>
                    <a:pt x="8445" y="1598"/>
                    <a:pt x="8519" y="1598"/>
                  </a:cubicBezTo>
                  <a:cubicBezTo>
                    <a:pt x="8533" y="1598"/>
                    <a:pt x="8546" y="1596"/>
                    <a:pt x="8561" y="1593"/>
                  </a:cubicBezTo>
                  <a:cubicBezTo>
                    <a:pt x="8578" y="1591"/>
                    <a:pt x="8595" y="1590"/>
                    <a:pt x="8612" y="1590"/>
                  </a:cubicBezTo>
                  <a:cubicBezTo>
                    <a:pt x="8726" y="1590"/>
                    <a:pt x="8843" y="1624"/>
                    <a:pt x="8978" y="1676"/>
                  </a:cubicBezTo>
                  <a:cubicBezTo>
                    <a:pt x="8994" y="1682"/>
                    <a:pt x="9013" y="1685"/>
                    <a:pt x="9033" y="1685"/>
                  </a:cubicBezTo>
                  <a:cubicBezTo>
                    <a:pt x="9095" y="1685"/>
                    <a:pt x="9162" y="1654"/>
                    <a:pt x="9180" y="1581"/>
                  </a:cubicBezTo>
                  <a:cubicBezTo>
                    <a:pt x="9216" y="1497"/>
                    <a:pt x="9180" y="1402"/>
                    <a:pt x="9097" y="1378"/>
                  </a:cubicBezTo>
                  <a:cubicBezTo>
                    <a:pt x="8942" y="1319"/>
                    <a:pt x="8799" y="1271"/>
                    <a:pt x="8644" y="1271"/>
                  </a:cubicBezTo>
                  <a:cubicBezTo>
                    <a:pt x="8472" y="841"/>
                    <a:pt x="7989" y="547"/>
                    <a:pt x="7502" y="547"/>
                  </a:cubicBezTo>
                  <a:cubicBezTo>
                    <a:pt x="7450" y="547"/>
                    <a:pt x="7398" y="550"/>
                    <a:pt x="7346" y="557"/>
                  </a:cubicBezTo>
                  <a:cubicBezTo>
                    <a:pt x="7145" y="251"/>
                    <a:pt x="6767" y="81"/>
                    <a:pt x="6386" y="81"/>
                  </a:cubicBezTo>
                  <a:cubicBezTo>
                    <a:pt x="6159" y="81"/>
                    <a:pt x="5931" y="142"/>
                    <a:pt x="5739" y="271"/>
                  </a:cubicBezTo>
                  <a:cubicBezTo>
                    <a:pt x="5542" y="91"/>
                    <a:pt x="5272" y="1"/>
                    <a:pt x="4995"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grpSp>
      <p:grpSp>
        <p:nvGrpSpPr>
          <p:cNvPr id="713" name="Google Shape;713;g13adc9f7a1b_0_0"/>
          <p:cNvGrpSpPr/>
          <p:nvPr/>
        </p:nvGrpSpPr>
        <p:grpSpPr>
          <a:xfrm>
            <a:off x="7512455" y="3223676"/>
            <a:ext cx="597929" cy="561995"/>
            <a:chOff x="6630539" y="2917502"/>
            <a:chExt cx="371777" cy="349434"/>
          </a:xfrm>
        </p:grpSpPr>
        <p:sp>
          <p:nvSpPr>
            <p:cNvPr id="714" name="Google Shape;714;g13adc9f7a1b_0_0"/>
            <p:cNvSpPr/>
            <p:nvPr/>
          </p:nvSpPr>
          <p:spPr>
            <a:xfrm>
              <a:off x="6689292" y="3043093"/>
              <a:ext cx="92109" cy="30586"/>
            </a:xfrm>
            <a:custGeom>
              <a:rect b="b" l="l" r="r" t="t"/>
              <a:pathLst>
                <a:path extrusionOk="0" h="961" w="2894">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5" name="Google Shape;715;g13adc9f7a1b_0_0"/>
            <p:cNvSpPr/>
            <p:nvPr/>
          </p:nvSpPr>
          <p:spPr>
            <a:xfrm>
              <a:off x="6630539" y="2993315"/>
              <a:ext cx="208852" cy="273621"/>
            </a:xfrm>
            <a:custGeom>
              <a:rect b="b" l="l" r="r" t="t"/>
              <a:pathLst>
                <a:path extrusionOk="0" h="8597" w="6562">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6" name="Google Shape;716;g13adc9f7a1b_0_0"/>
            <p:cNvSpPr/>
            <p:nvPr/>
          </p:nvSpPr>
          <p:spPr>
            <a:xfrm>
              <a:off x="6665804" y="3232053"/>
              <a:ext cx="10630" cy="33737"/>
            </a:xfrm>
            <a:custGeom>
              <a:rect b="b" l="l" r="r" t="t"/>
              <a:pathLst>
                <a:path extrusionOk="0" h="1060" w="334">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7" name="Google Shape;717;g13adc9f7a1b_0_0"/>
            <p:cNvSpPr/>
            <p:nvPr/>
          </p:nvSpPr>
          <p:spPr>
            <a:xfrm>
              <a:off x="6793877" y="3232053"/>
              <a:ext cx="10248" cy="33737"/>
            </a:xfrm>
            <a:custGeom>
              <a:rect b="b" l="l" r="r" t="t"/>
              <a:pathLst>
                <a:path extrusionOk="0" h="1060" w="322">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8" name="Google Shape;718;g13adc9f7a1b_0_0"/>
            <p:cNvSpPr/>
            <p:nvPr/>
          </p:nvSpPr>
          <p:spPr>
            <a:xfrm>
              <a:off x="6828347" y="2952766"/>
              <a:ext cx="173969" cy="181162"/>
            </a:xfrm>
            <a:custGeom>
              <a:rect b="b" l="l" r="r" t="t"/>
              <a:pathLst>
                <a:path extrusionOk="0" h="5692" w="5466">
                  <a:moveTo>
                    <a:pt x="3847" y="0"/>
                  </a:moveTo>
                  <a:cubicBezTo>
                    <a:pt x="3751" y="0"/>
                    <a:pt x="3680" y="72"/>
                    <a:pt x="3680" y="167"/>
                  </a:cubicBezTo>
                  <a:cubicBezTo>
                    <a:pt x="3680" y="250"/>
                    <a:pt x="3751" y="322"/>
                    <a:pt x="3847" y="322"/>
                  </a:cubicBezTo>
                  <a:lnTo>
                    <a:pt x="4751" y="322"/>
                  </a:lnTo>
                  <a:cubicBezTo>
                    <a:pt x="4954" y="322"/>
                    <a:pt x="5121" y="488"/>
                    <a:pt x="5121" y="703"/>
                  </a:cubicBezTo>
                  <a:lnTo>
                    <a:pt x="5121" y="3643"/>
                  </a:lnTo>
                  <a:cubicBezTo>
                    <a:pt x="5121" y="3858"/>
                    <a:pt x="4954" y="4013"/>
                    <a:pt x="4751" y="4013"/>
                  </a:cubicBezTo>
                  <a:lnTo>
                    <a:pt x="2918" y="4013"/>
                  </a:lnTo>
                  <a:cubicBezTo>
                    <a:pt x="2894" y="4013"/>
                    <a:pt x="2846" y="4036"/>
                    <a:pt x="2811" y="4048"/>
                  </a:cubicBezTo>
                  <a:lnTo>
                    <a:pt x="1180" y="5239"/>
                  </a:lnTo>
                  <a:lnTo>
                    <a:pt x="1180" y="5239"/>
                  </a:lnTo>
                  <a:lnTo>
                    <a:pt x="1430" y="4227"/>
                  </a:lnTo>
                  <a:cubicBezTo>
                    <a:pt x="1442" y="4179"/>
                    <a:pt x="1430" y="4120"/>
                    <a:pt x="1406" y="4072"/>
                  </a:cubicBezTo>
                  <a:cubicBezTo>
                    <a:pt x="1370" y="4036"/>
                    <a:pt x="1311" y="4013"/>
                    <a:pt x="1263" y="4013"/>
                  </a:cubicBezTo>
                  <a:lnTo>
                    <a:pt x="715" y="4013"/>
                  </a:lnTo>
                  <a:cubicBezTo>
                    <a:pt x="513" y="4013"/>
                    <a:pt x="346" y="3858"/>
                    <a:pt x="346" y="3643"/>
                  </a:cubicBezTo>
                  <a:lnTo>
                    <a:pt x="346" y="715"/>
                  </a:lnTo>
                  <a:cubicBezTo>
                    <a:pt x="346" y="500"/>
                    <a:pt x="513" y="345"/>
                    <a:pt x="715" y="345"/>
                  </a:cubicBezTo>
                  <a:lnTo>
                    <a:pt x="1620" y="345"/>
                  </a:lnTo>
                  <a:cubicBezTo>
                    <a:pt x="1715" y="345"/>
                    <a:pt x="1787" y="262"/>
                    <a:pt x="1787" y="179"/>
                  </a:cubicBezTo>
                  <a:cubicBezTo>
                    <a:pt x="1787" y="84"/>
                    <a:pt x="1715" y="12"/>
                    <a:pt x="1620" y="12"/>
                  </a:cubicBezTo>
                  <a:lnTo>
                    <a:pt x="715" y="12"/>
                  </a:lnTo>
                  <a:cubicBezTo>
                    <a:pt x="310" y="12"/>
                    <a:pt x="1" y="345"/>
                    <a:pt x="1" y="726"/>
                  </a:cubicBezTo>
                  <a:lnTo>
                    <a:pt x="1" y="3643"/>
                  </a:lnTo>
                  <a:cubicBezTo>
                    <a:pt x="1" y="4048"/>
                    <a:pt x="334" y="4358"/>
                    <a:pt x="715" y="4358"/>
                  </a:cubicBezTo>
                  <a:lnTo>
                    <a:pt x="1049" y="4358"/>
                  </a:lnTo>
                  <a:lnTo>
                    <a:pt x="787" y="5370"/>
                  </a:lnTo>
                  <a:cubicBezTo>
                    <a:pt x="763" y="5477"/>
                    <a:pt x="811" y="5596"/>
                    <a:pt x="894" y="5656"/>
                  </a:cubicBezTo>
                  <a:cubicBezTo>
                    <a:pt x="941" y="5679"/>
                    <a:pt x="989" y="5691"/>
                    <a:pt x="1049" y="5691"/>
                  </a:cubicBezTo>
                  <a:cubicBezTo>
                    <a:pt x="1108" y="5691"/>
                    <a:pt x="1144" y="5679"/>
                    <a:pt x="1192" y="5656"/>
                  </a:cubicBezTo>
                  <a:lnTo>
                    <a:pt x="2954" y="4370"/>
                  </a:lnTo>
                  <a:lnTo>
                    <a:pt x="4716" y="4370"/>
                  </a:lnTo>
                  <a:cubicBezTo>
                    <a:pt x="5121" y="4370"/>
                    <a:pt x="5430" y="4048"/>
                    <a:pt x="5430" y="3655"/>
                  </a:cubicBezTo>
                  <a:lnTo>
                    <a:pt x="5430" y="726"/>
                  </a:lnTo>
                  <a:cubicBezTo>
                    <a:pt x="5466" y="322"/>
                    <a:pt x="5132" y="0"/>
                    <a:pt x="4751"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19" name="Google Shape;719;g13adc9f7a1b_0_0"/>
            <p:cNvSpPr/>
            <p:nvPr/>
          </p:nvSpPr>
          <p:spPr>
            <a:xfrm>
              <a:off x="6898463" y="2917502"/>
              <a:ext cx="34151" cy="104999"/>
            </a:xfrm>
            <a:custGeom>
              <a:rect b="b" l="l" r="r" t="t"/>
              <a:pathLst>
                <a:path extrusionOk="0" h="3299" w="1073">
                  <a:moveTo>
                    <a:pt x="715" y="346"/>
                  </a:moveTo>
                  <a:lnTo>
                    <a:pt x="548" y="2930"/>
                  </a:lnTo>
                  <a:lnTo>
                    <a:pt x="513" y="2930"/>
                  </a:lnTo>
                  <a:lnTo>
                    <a:pt x="346" y="346"/>
                  </a:lnTo>
                  <a:close/>
                  <a:moveTo>
                    <a:pt x="167" y="1"/>
                  </a:moveTo>
                  <a:cubicBezTo>
                    <a:pt x="120" y="1"/>
                    <a:pt x="72" y="25"/>
                    <a:pt x="48" y="60"/>
                  </a:cubicBezTo>
                  <a:cubicBezTo>
                    <a:pt x="12" y="96"/>
                    <a:pt x="1" y="144"/>
                    <a:pt x="1" y="203"/>
                  </a:cubicBezTo>
                  <a:lnTo>
                    <a:pt x="179" y="3132"/>
                  </a:lnTo>
                  <a:cubicBezTo>
                    <a:pt x="179" y="3216"/>
                    <a:pt x="251" y="3299"/>
                    <a:pt x="346" y="3299"/>
                  </a:cubicBezTo>
                  <a:lnTo>
                    <a:pt x="715" y="3299"/>
                  </a:lnTo>
                  <a:cubicBezTo>
                    <a:pt x="798" y="3299"/>
                    <a:pt x="882" y="3216"/>
                    <a:pt x="882" y="3132"/>
                  </a:cubicBezTo>
                  <a:lnTo>
                    <a:pt x="1060" y="203"/>
                  </a:lnTo>
                  <a:cubicBezTo>
                    <a:pt x="1072" y="144"/>
                    <a:pt x="1048" y="96"/>
                    <a:pt x="1013" y="60"/>
                  </a:cubicBezTo>
                  <a:cubicBezTo>
                    <a:pt x="989" y="37"/>
                    <a:pt x="941" y="1"/>
                    <a:pt x="894"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20" name="Google Shape;720;g13adc9f7a1b_0_0"/>
            <p:cNvSpPr/>
            <p:nvPr/>
          </p:nvSpPr>
          <p:spPr>
            <a:xfrm>
              <a:off x="6898081" y="3028548"/>
              <a:ext cx="34151" cy="34119"/>
            </a:xfrm>
            <a:custGeom>
              <a:rect b="b" l="l" r="r" t="t"/>
              <a:pathLst>
                <a:path extrusionOk="0" h="1072" w="1073">
                  <a:moveTo>
                    <a:pt x="536" y="346"/>
                  </a:moveTo>
                  <a:cubicBezTo>
                    <a:pt x="644" y="346"/>
                    <a:pt x="727" y="429"/>
                    <a:pt x="727" y="536"/>
                  </a:cubicBezTo>
                  <a:cubicBezTo>
                    <a:pt x="727" y="631"/>
                    <a:pt x="655" y="727"/>
                    <a:pt x="536" y="727"/>
                  </a:cubicBezTo>
                  <a:cubicBezTo>
                    <a:pt x="429" y="727"/>
                    <a:pt x="346" y="631"/>
                    <a:pt x="346" y="536"/>
                  </a:cubicBezTo>
                  <a:cubicBezTo>
                    <a:pt x="346" y="429"/>
                    <a:pt x="429" y="346"/>
                    <a:pt x="536" y="346"/>
                  </a:cubicBezTo>
                  <a:close/>
                  <a:moveTo>
                    <a:pt x="536" y="0"/>
                  </a:moveTo>
                  <a:cubicBezTo>
                    <a:pt x="239" y="0"/>
                    <a:pt x="1" y="239"/>
                    <a:pt x="1" y="536"/>
                  </a:cubicBezTo>
                  <a:cubicBezTo>
                    <a:pt x="1" y="834"/>
                    <a:pt x="239" y="1072"/>
                    <a:pt x="536" y="1072"/>
                  </a:cubicBezTo>
                  <a:cubicBezTo>
                    <a:pt x="834" y="1072"/>
                    <a:pt x="1072" y="834"/>
                    <a:pt x="1072" y="536"/>
                  </a:cubicBezTo>
                  <a:cubicBezTo>
                    <a:pt x="1072" y="239"/>
                    <a:pt x="834" y="0"/>
                    <a:pt x="536"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grpSp>
      <p:sp>
        <p:nvSpPr>
          <p:cNvPr id="721" name="Google Shape;721;g13adc9f7a1b_0_0"/>
          <p:cNvSpPr txBox="1"/>
          <p:nvPr/>
        </p:nvSpPr>
        <p:spPr>
          <a:xfrm>
            <a:off x="1325110" y="4884157"/>
            <a:ext cx="15000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5279"/>
              </a:buClr>
              <a:buSzPts val="1200"/>
              <a:buFont typeface="Roboto"/>
              <a:buNone/>
            </a:pPr>
            <a:r>
              <a:rPr b="0" i="0" lang="en-US" sz="1200" u="none" cap="none" strike="noStrike">
                <a:solidFill>
                  <a:srgbClr val="2A5279"/>
                </a:solidFill>
                <a:latin typeface="Roboto"/>
                <a:ea typeface="Roboto"/>
                <a:cs typeface="Roboto"/>
                <a:sym typeface="Roboto"/>
              </a:rPr>
              <a:t>Must be a </a:t>
            </a:r>
            <a:br>
              <a:rPr b="0" i="0" lang="en-US" sz="1200" u="none" cap="none" strike="noStrike">
                <a:solidFill>
                  <a:srgbClr val="2A5279"/>
                </a:solidFill>
                <a:latin typeface="Roboto"/>
                <a:ea typeface="Roboto"/>
                <a:cs typeface="Roboto"/>
                <a:sym typeface="Roboto"/>
              </a:rPr>
            </a:br>
            <a:r>
              <a:rPr b="0" i="0" lang="en-US" sz="1200" u="none" cap="none" strike="noStrike">
                <a:solidFill>
                  <a:srgbClr val="2A5279"/>
                </a:solidFill>
                <a:latin typeface="Roboto"/>
                <a:ea typeface="Roboto"/>
                <a:cs typeface="Roboto"/>
                <a:sym typeface="Roboto"/>
              </a:rPr>
              <a:t>DevOps Institute community member</a:t>
            </a:r>
            <a:r>
              <a:rPr lang="en-US" sz="1200">
                <a:solidFill>
                  <a:srgbClr val="2A5279"/>
                </a:solidFill>
                <a:latin typeface="Roboto"/>
                <a:ea typeface="Roboto"/>
                <a:cs typeface="Roboto"/>
                <a:sym typeface="Roboto"/>
              </a:rPr>
              <a:t>.</a:t>
            </a:r>
            <a:endParaRPr b="0" i="0" sz="1200" u="none" cap="none" strike="noStrike">
              <a:solidFill>
                <a:srgbClr val="2A5279"/>
              </a:solidFill>
              <a:latin typeface="Roboto"/>
              <a:ea typeface="Roboto"/>
              <a:cs typeface="Roboto"/>
              <a:sym typeface="Roboto"/>
            </a:endParaRPr>
          </a:p>
        </p:txBody>
      </p:sp>
      <p:sp>
        <p:nvSpPr>
          <p:cNvPr id="722" name="Google Shape;722;g13adc9f7a1b_0_0"/>
          <p:cNvSpPr/>
          <p:nvPr/>
        </p:nvSpPr>
        <p:spPr>
          <a:xfrm>
            <a:off x="1429915" y="4407823"/>
            <a:ext cx="1334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A5279"/>
                </a:solidFill>
                <a:latin typeface="Roboto"/>
                <a:ea typeface="Roboto"/>
                <a:cs typeface="Roboto"/>
                <a:sym typeface="Roboto"/>
              </a:rPr>
              <a:t>MEMBERSHIP</a:t>
            </a:r>
            <a:endParaRPr b="1" i="0" sz="1400" u="none" cap="none" strike="noStrike">
              <a:solidFill>
                <a:srgbClr val="2A5279"/>
              </a:solidFill>
              <a:latin typeface="Roboto"/>
              <a:ea typeface="Roboto"/>
              <a:cs typeface="Roboto"/>
              <a:sym typeface="Roboto"/>
            </a:endParaRPr>
          </a:p>
        </p:txBody>
      </p:sp>
      <p:sp>
        <p:nvSpPr>
          <p:cNvPr id="723" name="Google Shape;723;g13adc9f7a1b_0_0"/>
          <p:cNvSpPr txBox="1"/>
          <p:nvPr/>
        </p:nvSpPr>
        <p:spPr>
          <a:xfrm>
            <a:off x="5085638" y="4926197"/>
            <a:ext cx="1634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Includes formal training, seminars, workshops.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Must provide proof of completion.</a:t>
            </a:r>
            <a:endParaRPr b="0" i="0" sz="1200" u="none" cap="none" strike="noStrike">
              <a:solidFill>
                <a:srgbClr val="2A5279"/>
              </a:solidFill>
              <a:latin typeface="Roboto"/>
              <a:ea typeface="Roboto"/>
              <a:cs typeface="Roboto"/>
              <a:sym typeface="Roboto"/>
            </a:endParaRPr>
          </a:p>
        </p:txBody>
      </p:sp>
      <p:sp>
        <p:nvSpPr>
          <p:cNvPr id="724" name="Google Shape;724;g13adc9f7a1b_0_0"/>
          <p:cNvSpPr/>
          <p:nvPr/>
        </p:nvSpPr>
        <p:spPr>
          <a:xfrm>
            <a:off x="5150808" y="4360198"/>
            <a:ext cx="1523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A5279"/>
                </a:solidFill>
                <a:latin typeface="Roboto"/>
                <a:ea typeface="Roboto"/>
                <a:cs typeface="Roboto"/>
                <a:sym typeface="Roboto"/>
              </a:rPr>
              <a:t>PROFESSIONAL</a:t>
            </a:r>
            <a:br>
              <a:rPr b="1" i="0" lang="en-US" sz="1400" u="none" cap="none" strike="noStrike">
                <a:solidFill>
                  <a:schemeClr val="dk1"/>
                </a:solidFill>
                <a:latin typeface="Roboto"/>
                <a:ea typeface="Roboto"/>
                <a:cs typeface="Roboto"/>
                <a:sym typeface="Roboto"/>
              </a:rPr>
            </a:br>
            <a:r>
              <a:rPr b="1" i="0" lang="en-US" sz="1400" u="none" cap="none" strike="noStrike">
                <a:solidFill>
                  <a:srgbClr val="2A5279"/>
                </a:solidFill>
                <a:latin typeface="Roboto"/>
                <a:ea typeface="Roboto"/>
                <a:cs typeface="Roboto"/>
                <a:sym typeface="Roboto"/>
              </a:rPr>
              <a:t>DEVELOPMENT</a:t>
            </a:r>
            <a:endParaRPr b="0" i="0" sz="1400" u="none" cap="none" strike="noStrike">
              <a:solidFill>
                <a:srgbClr val="000000"/>
              </a:solidFill>
              <a:latin typeface="Arial"/>
              <a:ea typeface="Arial"/>
              <a:cs typeface="Arial"/>
              <a:sym typeface="Arial"/>
            </a:endParaRPr>
          </a:p>
        </p:txBody>
      </p:sp>
      <p:sp>
        <p:nvSpPr>
          <p:cNvPr id="725" name="Google Shape;725;g13adc9f7a1b_0_0"/>
          <p:cNvSpPr txBox="1"/>
          <p:nvPr/>
        </p:nvSpPr>
        <p:spPr>
          <a:xfrm>
            <a:off x="7007716" y="4935970"/>
            <a:ext cx="1619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Online learning with proof of completion. </a:t>
            </a:r>
            <a:endParaRPr b="0" i="0" sz="1200" u="none" cap="none" strike="noStrike">
              <a:solidFill>
                <a:srgbClr val="2A5279"/>
              </a:solidFill>
              <a:latin typeface="Roboto"/>
              <a:ea typeface="Roboto"/>
              <a:cs typeface="Roboto"/>
              <a:sym typeface="Roboto"/>
            </a:endParaRPr>
          </a:p>
        </p:txBody>
      </p:sp>
      <p:sp>
        <p:nvSpPr>
          <p:cNvPr id="726" name="Google Shape;726;g13adc9f7a1b_0_0"/>
          <p:cNvSpPr/>
          <p:nvPr/>
        </p:nvSpPr>
        <p:spPr>
          <a:xfrm>
            <a:off x="7211444" y="4360198"/>
            <a:ext cx="12315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A5279"/>
                </a:solidFill>
                <a:latin typeface="Roboto"/>
                <a:ea typeface="Roboto"/>
                <a:cs typeface="Roboto"/>
                <a:sym typeface="Roboto"/>
              </a:rPr>
              <a:t>SELF-PACED</a:t>
            </a:r>
            <a:br>
              <a:rPr b="1" i="0" lang="en-US" sz="1400" u="none" cap="none" strike="noStrike">
                <a:solidFill>
                  <a:srgbClr val="2A5279"/>
                </a:solidFill>
                <a:latin typeface="Roboto"/>
                <a:ea typeface="Roboto"/>
                <a:cs typeface="Roboto"/>
                <a:sym typeface="Roboto"/>
              </a:rPr>
            </a:br>
            <a:r>
              <a:rPr b="1" i="0" lang="en-US" sz="1400" u="none" cap="none" strike="noStrike">
                <a:solidFill>
                  <a:srgbClr val="2A5279"/>
                </a:solidFill>
                <a:latin typeface="Roboto"/>
                <a:ea typeface="Roboto"/>
                <a:cs typeface="Roboto"/>
                <a:sym typeface="Roboto"/>
              </a:rPr>
              <a:t>STUDY</a:t>
            </a:r>
            <a:endParaRPr b="1" i="0" sz="1400" u="none" cap="none" strike="noStrike">
              <a:solidFill>
                <a:srgbClr val="2A5279"/>
              </a:solidFill>
              <a:latin typeface="Roboto"/>
              <a:ea typeface="Roboto"/>
              <a:cs typeface="Roboto"/>
              <a:sym typeface="Roboto"/>
            </a:endParaRPr>
          </a:p>
        </p:txBody>
      </p:sp>
      <p:sp>
        <p:nvSpPr>
          <p:cNvPr id="727" name="Google Shape;727;g13adc9f7a1b_0_0"/>
          <p:cNvSpPr txBox="1"/>
          <p:nvPr/>
        </p:nvSpPr>
        <p:spPr>
          <a:xfrm>
            <a:off x="9089175" y="4945750"/>
            <a:ext cx="1562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Earn CEUs for each subsequent DOI or DevOps-related, industry-recogniz</a:t>
            </a:r>
            <a:r>
              <a:rPr lang="en-US" sz="1200">
                <a:solidFill>
                  <a:srgbClr val="2A5279"/>
                </a:solidFill>
                <a:latin typeface="Roboto"/>
                <a:ea typeface="Roboto"/>
                <a:cs typeface="Roboto"/>
                <a:sym typeface="Roboto"/>
              </a:rPr>
              <a:t>ed</a:t>
            </a:r>
            <a:r>
              <a:rPr b="0" i="0" lang="en-US" sz="1200" u="none" cap="none" strike="noStrike">
                <a:solidFill>
                  <a:srgbClr val="2A5279"/>
                </a:solidFill>
                <a:latin typeface="Roboto"/>
                <a:ea typeface="Roboto"/>
                <a:cs typeface="Roboto"/>
                <a:sym typeface="Roboto"/>
              </a:rPr>
              <a:t> certification.</a:t>
            </a:r>
            <a:endParaRPr b="0" i="0" sz="1200" u="none" cap="none" strike="noStrike">
              <a:solidFill>
                <a:srgbClr val="2A5279"/>
              </a:solidFill>
              <a:latin typeface="Roboto"/>
              <a:ea typeface="Roboto"/>
              <a:cs typeface="Roboto"/>
              <a:sym typeface="Roboto"/>
            </a:endParaRPr>
          </a:p>
        </p:txBody>
      </p:sp>
      <p:sp>
        <p:nvSpPr>
          <p:cNvPr id="728" name="Google Shape;728;g13adc9f7a1b_0_0"/>
          <p:cNvSpPr/>
          <p:nvPr/>
        </p:nvSpPr>
        <p:spPr>
          <a:xfrm>
            <a:off x="9031262" y="4360198"/>
            <a:ext cx="15921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A5279"/>
                </a:solidFill>
                <a:latin typeface="Roboto"/>
                <a:ea typeface="Roboto"/>
                <a:cs typeface="Roboto"/>
                <a:sym typeface="Roboto"/>
              </a:rPr>
              <a:t>ADDITIONAL</a:t>
            </a:r>
            <a:br>
              <a:rPr b="1" i="0" lang="en-US" sz="1400" u="none" cap="none" strike="noStrike">
                <a:solidFill>
                  <a:schemeClr val="dk1"/>
                </a:solidFill>
                <a:latin typeface="Roboto"/>
                <a:ea typeface="Roboto"/>
                <a:cs typeface="Roboto"/>
                <a:sym typeface="Roboto"/>
              </a:rPr>
            </a:br>
            <a:r>
              <a:rPr b="1" i="0" lang="en-US" sz="1400" u="none" cap="none" strike="noStrike">
                <a:solidFill>
                  <a:srgbClr val="2A5279"/>
                </a:solidFill>
                <a:latin typeface="Roboto"/>
                <a:ea typeface="Roboto"/>
                <a:cs typeface="Roboto"/>
                <a:sym typeface="Roboto"/>
              </a:rPr>
              <a:t>CERTIFICATIONS</a:t>
            </a:r>
            <a:endParaRPr b="0" i="0" sz="1400" u="none" cap="none" strike="noStrike">
              <a:solidFill>
                <a:srgbClr val="000000"/>
              </a:solidFill>
              <a:latin typeface="Arial"/>
              <a:ea typeface="Arial"/>
              <a:cs typeface="Arial"/>
              <a:sym typeface="Arial"/>
            </a:endParaRPr>
          </a:p>
        </p:txBody>
      </p:sp>
      <p:sp>
        <p:nvSpPr>
          <p:cNvPr id="729" name="Google Shape;729;g13adc9f7a1b_0_0"/>
          <p:cNvSpPr/>
          <p:nvPr/>
        </p:nvSpPr>
        <p:spPr>
          <a:xfrm>
            <a:off x="1308955" y="4270567"/>
            <a:ext cx="1562700" cy="1977300"/>
          </a:xfrm>
          <a:prstGeom prst="roundRect">
            <a:avLst>
              <a:gd fmla="val 793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30" name="Google Shape;730;g13adc9f7a1b_0_0"/>
          <p:cNvSpPr/>
          <p:nvPr/>
        </p:nvSpPr>
        <p:spPr>
          <a:xfrm>
            <a:off x="5133677" y="4309731"/>
            <a:ext cx="1562700" cy="2156100"/>
          </a:xfrm>
          <a:prstGeom prst="roundRect">
            <a:avLst>
              <a:gd fmla="val 793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31" name="Google Shape;731;g13adc9f7a1b_0_0"/>
          <p:cNvSpPr/>
          <p:nvPr/>
        </p:nvSpPr>
        <p:spPr>
          <a:xfrm>
            <a:off x="9017550" y="4281950"/>
            <a:ext cx="1610400" cy="1989300"/>
          </a:xfrm>
          <a:prstGeom prst="roundRect">
            <a:avLst>
              <a:gd fmla="val 793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32" name="Google Shape;732;g13adc9f7a1b_0_0"/>
          <p:cNvSpPr/>
          <p:nvPr/>
        </p:nvSpPr>
        <p:spPr>
          <a:xfrm>
            <a:off x="3192959" y="4296816"/>
            <a:ext cx="1610400" cy="2023500"/>
          </a:xfrm>
          <a:prstGeom prst="roundRect">
            <a:avLst>
              <a:gd fmla="val 7932" name="adj"/>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733" name="Google Shape;733;g13adc9f7a1b_0_0"/>
          <p:cNvSpPr/>
          <p:nvPr/>
        </p:nvSpPr>
        <p:spPr>
          <a:xfrm>
            <a:off x="3447994" y="4384011"/>
            <a:ext cx="10824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A5279"/>
                </a:solidFill>
                <a:latin typeface="Roboto"/>
                <a:ea typeface="Roboto"/>
                <a:cs typeface="Roboto"/>
                <a:sym typeface="Roboto"/>
              </a:rPr>
              <a:t>EVENTS, </a:t>
            </a:r>
            <a:br>
              <a:rPr b="1" i="0" lang="en-US" sz="1400" u="none" cap="none" strike="noStrike">
                <a:solidFill>
                  <a:srgbClr val="2A5279"/>
                </a:solidFill>
                <a:latin typeface="Roboto"/>
                <a:ea typeface="Roboto"/>
                <a:cs typeface="Roboto"/>
                <a:sym typeface="Roboto"/>
              </a:rPr>
            </a:br>
            <a:r>
              <a:rPr b="1" i="0" lang="en-US" sz="1400" u="none" cap="none" strike="noStrike">
                <a:solidFill>
                  <a:srgbClr val="2A5279"/>
                </a:solidFill>
                <a:latin typeface="Roboto"/>
                <a:ea typeface="Roboto"/>
                <a:cs typeface="Roboto"/>
                <a:sym typeface="Roboto"/>
              </a:rPr>
              <a:t>WEBINARS</a:t>
            </a:r>
            <a:endParaRPr b="0" i="0" sz="1400" u="none" cap="none" strike="noStrike">
              <a:solidFill>
                <a:srgbClr val="000000"/>
              </a:solidFill>
              <a:latin typeface="Arial"/>
              <a:ea typeface="Arial"/>
              <a:cs typeface="Arial"/>
              <a:sym typeface="Arial"/>
            </a:endParaRPr>
          </a:p>
        </p:txBody>
      </p:sp>
      <p:sp>
        <p:nvSpPr>
          <p:cNvPr id="734" name="Google Shape;734;g13adc9f7a1b_0_0"/>
          <p:cNvSpPr txBox="1"/>
          <p:nvPr/>
        </p:nvSpPr>
        <p:spPr>
          <a:xfrm>
            <a:off x="3199861" y="4947877"/>
            <a:ext cx="1607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Attend live or recorded events, webinars, chapter or book club meetings.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A5279"/>
                </a:solidFill>
                <a:latin typeface="Roboto"/>
                <a:ea typeface="Roboto"/>
                <a:cs typeface="Roboto"/>
                <a:sym typeface="Roboto"/>
              </a:rPr>
              <a:t>Must provide proof of completion.</a:t>
            </a:r>
            <a:endParaRPr b="0" i="0" sz="1400" u="none" cap="none" strike="noStrike">
              <a:solidFill>
                <a:srgbClr val="000000"/>
              </a:solidFill>
              <a:latin typeface="Arial"/>
              <a:ea typeface="Arial"/>
              <a:cs typeface="Arial"/>
              <a:sym typeface="Arial"/>
            </a:endParaRPr>
          </a:p>
        </p:txBody>
      </p:sp>
      <p:grpSp>
        <p:nvGrpSpPr>
          <p:cNvPr id="735" name="Google Shape;735;g13adc9f7a1b_0_0"/>
          <p:cNvGrpSpPr/>
          <p:nvPr/>
        </p:nvGrpSpPr>
        <p:grpSpPr>
          <a:xfrm>
            <a:off x="3690318" y="3189464"/>
            <a:ext cx="580832" cy="580269"/>
            <a:chOff x="7978465" y="1969392"/>
            <a:chExt cx="361147" cy="360797"/>
          </a:xfrm>
        </p:grpSpPr>
        <p:sp>
          <p:nvSpPr>
            <p:cNvPr id="736" name="Google Shape;736;g13adc9f7a1b_0_0"/>
            <p:cNvSpPr/>
            <p:nvPr/>
          </p:nvSpPr>
          <p:spPr>
            <a:xfrm>
              <a:off x="8136871" y="2285821"/>
              <a:ext cx="44368" cy="44368"/>
            </a:xfrm>
            <a:custGeom>
              <a:rect b="b" l="l" r="r" t="t"/>
              <a:pathLst>
                <a:path extrusionOk="0" h="1394" w="1394">
                  <a:moveTo>
                    <a:pt x="691" y="322"/>
                  </a:moveTo>
                  <a:cubicBezTo>
                    <a:pt x="905" y="322"/>
                    <a:pt x="1072" y="488"/>
                    <a:pt x="1072" y="703"/>
                  </a:cubicBezTo>
                  <a:cubicBezTo>
                    <a:pt x="1072" y="905"/>
                    <a:pt x="893" y="1072"/>
                    <a:pt x="691" y="1072"/>
                  </a:cubicBezTo>
                  <a:cubicBezTo>
                    <a:pt x="488" y="1072"/>
                    <a:pt x="322" y="905"/>
                    <a:pt x="322" y="703"/>
                  </a:cubicBezTo>
                  <a:cubicBezTo>
                    <a:pt x="322" y="488"/>
                    <a:pt x="488" y="322"/>
                    <a:pt x="691" y="322"/>
                  </a:cubicBezTo>
                  <a:close/>
                  <a:moveTo>
                    <a:pt x="691" y="0"/>
                  </a:moveTo>
                  <a:cubicBezTo>
                    <a:pt x="310" y="0"/>
                    <a:pt x="0" y="310"/>
                    <a:pt x="0" y="703"/>
                  </a:cubicBezTo>
                  <a:cubicBezTo>
                    <a:pt x="0" y="1084"/>
                    <a:pt x="310" y="1393"/>
                    <a:pt x="691" y="1393"/>
                  </a:cubicBezTo>
                  <a:cubicBezTo>
                    <a:pt x="1084" y="1393"/>
                    <a:pt x="1393" y="1084"/>
                    <a:pt x="1393" y="703"/>
                  </a:cubicBezTo>
                  <a:cubicBezTo>
                    <a:pt x="1393" y="310"/>
                    <a:pt x="1084" y="0"/>
                    <a:pt x="691"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37" name="Google Shape;737;g13adc9f7a1b_0_0"/>
            <p:cNvSpPr/>
            <p:nvPr/>
          </p:nvSpPr>
          <p:spPr>
            <a:xfrm>
              <a:off x="8210010" y="2121719"/>
              <a:ext cx="56112" cy="56112"/>
            </a:xfrm>
            <a:custGeom>
              <a:rect b="b" l="l" r="r" t="t"/>
              <a:pathLst>
                <a:path extrusionOk="0" h="1763" w="1763">
                  <a:moveTo>
                    <a:pt x="881" y="334"/>
                  </a:moveTo>
                  <a:cubicBezTo>
                    <a:pt x="1191" y="334"/>
                    <a:pt x="1429" y="572"/>
                    <a:pt x="1429" y="882"/>
                  </a:cubicBezTo>
                  <a:cubicBezTo>
                    <a:pt x="1417" y="1180"/>
                    <a:pt x="1179" y="1430"/>
                    <a:pt x="881" y="1430"/>
                  </a:cubicBezTo>
                  <a:cubicBezTo>
                    <a:pt x="583" y="1430"/>
                    <a:pt x="333" y="1191"/>
                    <a:pt x="333" y="882"/>
                  </a:cubicBezTo>
                  <a:cubicBezTo>
                    <a:pt x="333" y="584"/>
                    <a:pt x="572" y="334"/>
                    <a:pt x="881" y="334"/>
                  </a:cubicBezTo>
                  <a:close/>
                  <a:moveTo>
                    <a:pt x="881" y="1"/>
                  </a:moveTo>
                  <a:cubicBezTo>
                    <a:pt x="405" y="1"/>
                    <a:pt x="0" y="394"/>
                    <a:pt x="0" y="882"/>
                  </a:cubicBezTo>
                  <a:cubicBezTo>
                    <a:pt x="0" y="1358"/>
                    <a:pt x="393" y="1763"/>
                    <a:pt x="881" y="1763"/>
                  </a:cubicBezTo>
                  <a:cubicBezTo>
                    <a:pt x="1357" y="1763"/>
                    <a:pt x="1762" y="1370"/>
                    <a:pt x="1762" y="882"/>
                  </a:cubicBezTo>
                  <a:cubicBezTo>
                    <a:pt x="1762" y="406"/>
                    <a:pt x="1357" y="1"/>
                    <a:pt x="881"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38" name="Google Shape;738;g13adc9f7a1b_0_0"/>
            <p:cNvSpPr/>
            <p:nvPr/>
          </p:nvSpPr>
          <p:spPr>
            <a:xfrm>
              <a:off x="8051987" y="2121719"/>
              <a:ext cx="55730" cy="56112"/>
            </a:xfrm>
            <a:custGeom>
              <a:rect b="b" l="l" r="r" t="t"/>
              <a:pathLst>
                <a:path extrusionOk="0" h="1763" w="1751">
                  <a:moveTo>
                    <a:pt x="881" y="334"/>
                  </a:moveTo>
                  <a:cubicBezTo>
                    <a:pt x="1179" y="334"/>
                    <a:pt x="1429" y="572"/>
                    <a:pt x="1429" y="882"/>
                  </a:cubicBezTo>
                  <a:cubicBezTo>
                    <a:pt x="1417" y="1180"/>
                    <a:pt x="1179" y="1430"/>
                    <a:pt x="881" y="1430"/>
                  </a:cubicBezTo>
                  <a:cubicBezTo>
                    <a:pt x="584" y="1430"/>
                    <a:pt x="322" y="1191"/>
                    <a:pt x="322" y="882"/>
                  </a:cubicBezTo>
                  <a:cubicBezTo>
                    <a:pt x="322" y="572"/>
                    <a:pt x="560" y="334"/>
                    <a:pt x="881" y="334"/>
                  </a:cubicBezTo>
                  <a:close/>
                  <a:moveTo>
                    <a:pt x="881" y="1"/>
                  </a:moveTo>
                  <a:cubicBezTo>
                    <a:pt x="405" y="1"/>
                    <a:pt x="0" y="394"/>
                    <a:pt x="0" y="882"/>
                  </a:cubicBezTo>
                  <a:cubicBezTo>
                    <a:pt x="0" y="1358"/>
                    <a:pt x="381" y="1763"/>
                    <a:pt x="881" y="1763"/>
                  </a:cubicBezTo>
                  <a:cubicBezTo>
                    <a:pt x="1357" y="1763"/>
                    <a:pt x="1750" y="1370"/>
                    <a:pt x="1750" y="882"/>
                  </a:cubicBezTo>
                  <a:cubicBezTo>
                    <a:pt x="1750" y="406"/>
                    <a:pt x="1357" y="1"/>
                    <a:pt x="881"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39" name="Google Shape;739;g13adc9f7a1b_0_0"/>
            <p:cNvSpPr/>
            <p:nvPr/>
          </p:nvSpPr>
          <p:spPr>
            <a:xfrm>
              <a:off x="7978465" y="2285821"/>
              <a:ext cx="44749" cy="44368"/>
            </a:xfrm>
            <a:custGeom>
              <a:rect b="b" l="l" r="r" t="t"/>
              <a:pathLst>
                <a:path extrusionOk="0" h="1394" w="1406">
                  <a:moveTo>
                    <a:pt x="703" y="322"/>
                  </a:moveTo>
                  <a:cubicBezTo>
                    <a:pt x="905" y="322"/>
                    <a:pt x="1072" y="488"/>
                    <a:pt x="1072" y="703"/>
                  </a:cubicBezTo>
                  <a:cubicBezTo>
                    <a:pt x="1072" y="905"/>
                    <a:pt x="893" y="1072"/>
                    <a:pt x="703" y="1072"/>
                  </a:cubicBezTo>
                  <a:cubicBezTo>
                    <a:pt x="489" y="1072"/>
                    <a:pt x="334" y="905"/>
                    <a:pt x="334" y="703"/>
                  </a:cubicBezTo>
                  <a:cubicBezTo>
                    <a:pt x="334" y="488"/>
                    <a:pt x="489" y="322"/>
                    <a:pt x="703" y="322"/>
                  </a:cubicBezTo>
                  <a:close/>
                  <a:moveTo>
                    <a:pt x="703" y="0"/>
                  </a:moveTo>
                  <a:cubicBezTo>
                    <a:pt x="310" y="0"/>
                    <a:pt x="0" y="310"/>
                    <a:pt x="0" y="703"/>
                  </a:cubicBezTo>
                  <a:cubicBezTo>
                    <a:pt x="0" y="1084"/>
                    <a:pt x="310" y="1393"/>
                    <a:pt x="703" y="1393"/>
                  </a:cubicBezTo>
                  <a:cubicBezTo>
                    <a:pt x="1084" y="1393"/>
                    <a:pt x="1405" y="1084"/>
                    <a:pt x="1405" y="703"/>
                  </a:cubicBezTo>
                  <a:cubicBezTo>
                    <a:pt x="1405" y="310"/>
                    <a:pt x="1084" y="0"/>
                    <a:pt x="703"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40" name="Google Shape;740;g13adc9f7a1b_0_0"/>
            <p:cNvSpPr/>
            <p:nvPr/>
          </p:nvSpPr>
          <p:spPr>
            <a:xfrm>
              <a:off x="8294894" y="2285821"/>
              <a:ext cx="44718" cy="44368"/>
            </a:xfrm>
            <a:custGeom>
              <a:rect b="b" l="l" r="r" t="t"/>
              <a:pathLst>
                <a:path extrusionOk="0" h="1394" w="1405">
                  <a:moveTo>
                    <a:pt x="703" y="322"/>
                  </a:moveTo>
                  <a:cubicBezTo>
                    <a:pt x="905" y="322"/>
                    <a:pt x="1072" y="488"/>
                    <a:pt x="1072" y="703"/>
                  </a:cubicBezTo>
                  <a:cubicBezTo>
                    <a:pt x="1072" y="905"/>
                    <a:pt x="893" y="1072"/>
                    <a:pt x="703" y="1072"/>
                  </a:cubicBezTo>
                  <a:cubicBezTo>
                    <a:pt x="488" y="1072"/>
                    <a:pt x="333" y="905"/>
                    <a:pt x="333" y="703"/>
                  </a:cubicBezTo>
                  <a:cubicBezTo>
                    <a:pt x="333" y="488"/>
                    <a:pt x="488" y="322"/>
                    <a:pt x="703" y="322"/>
                  </a:cubicBezTo>
                  <a:close/>
                  <a:moveTo>
                    <a:pt x="703" y="0"/>
                  </a:moveTo>
                  <a:cubicBezTo>
                    <a:pt x="310" y="0"/>
                    <a:pt x="0" y="310"/>
                    <a:pt x="0" y="703"/>
                  </a:cubicBezTo>
                  <a:cubicBezTo>
                    <a:pt x="0" y="1084"/>
                    <a:pt x="310" y="1393"/>
                    <a:pt x="703" y="1393"/>
                  </a:cubicBezTo>
                  <a:cubicBezTo>
                    <a:pt x="1084" y="1393"/>
                    <a:pt x="1405" y="1084"/>
                    <a:pt x="1405" y="703"/>
                  </a:cubicBezTo>
                  <a:cubicBezTo>
                    <a:pt x="1405" y="310"/>
                    <a:pt x="1084" y="0"/>
                    <a:pt x="703"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41" name="Google Shape;741;g13adc9f7a1b_0_0"/>
            <p:cNvSpPr/>
            <p:nvPr/>
          </p:nvSpPr>
          <p:spPr>
            <a:xfrm>
              <a:off x="8119811" y="1969392"/>
              <a:ext cx="78455" cy="78487"/>
            </a:xfrm>
            <a:custGeom>
              <a:rect b="b" l="l" r="r" t="t"/>
              <a:pathLst>
                <a:path extrusionOk="0" h="2466" w="2465">
                  <a:moveTo>
                    <a:pt x="1227" y="346"/>
                  </a:moveTo>
                  <a:cubicBezTo>
                    <a:pt x="1727" y="346"/>
                    <a:pt x="2120" y="739"/>
                    <a:pt x="2120" y="1239"/>
                  </a:cubicBezTo>
                  <a:cubicBezTo>
                    <a:pt x="2120" y="1727"/>
                    <a:pt x="1727" y="2132"/>
                    <a:pt x="1227" y="2132"/>
                  </a:cubicBezTo>
                  <a:cubicBezTo>
                    <a:pt x="739" y="2132"/>
                    <a:pt x="334" y="1727"/>
                    <a:pt x="334" y="1239"/>
                  </a:cubicBezTo>
                  <a:cubicBezTo>
                    <a:pt x="334" y="739"/>
                    <a:pt x="739" y="346"/>
                    <a:pt x="1227" y="346"/>
                  </a:cubicBezTo>
                  <a:close/>
                  <a:moveTo>
                    <a:pt x="1227" y="1"/>
                  </a:moveTo>
                  <a:cubicBezTo>
                    <a:pt x="548" y="1"/>
                    <a:pt x="0" y="548"/>
                    <a:pt x="0" y="1239"/>
                  </a:cubicBezTo>
                  <a:cubicBezTo>
                    <a:pt x="0" y="1917"/>
                    <a:pt x="548" y="2465"/>
                    <a:pt x="1227" y="2465"/>
                  </a:cubicBezTo>
                  <a:cubicBezTo>
                    <a:pt x="1917" y="2465"/>
                    <a:pt x="2465" y="1917"/>
                    <a:pt x="2465" y="1239"/>
                  </a:cubicBezTo>
                  <a:cubicBezTo>
                    <a:pt x="2465" y="548"/>
                    <a:pt x="1905" y="1"/>
                    <a:pt x="1227"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42" name="Google Shape;742;g13adc9f7a1b_0_0"/>
            <p:cNvSpPr/>
            <p:nvPr/>
          </p:nvSpPr>
          <p:spPr>
            <a:xfrm>
              <a:off x="8012202" y="2189575"/>
              <a:ext cx="134917" cy="89690"/>
            </a:xfrm>
            <a:custGeom>
              <a:rect b="b" l="l" r="r" t="t"/>
              <a:pathLst>
                <a:path extrusionOk="0" h="2818" w="4239">
                  <a:moveTo>
                    <a:pt x="2107" y="0"/>
                  </a:moveTo>
                  <a:cubicBezTo>
                    <a:pt x="2024" y="0"/>
                    <a:pt x="1953" y="71"/>
                    <a:pt x="1953" y="167"/>
                  </a:cubicBezTo>
                  <a:lnTo>
                    <a:pt x="1953" y="1417"/>
                  </a:lnTo>
                  <a:lnTo>
                    <a:pt x="1072" y="1417"/>
                  </a:lnTo>
                  <a:cubicBezTo>
                    <a:pt x="822" y="1417"/>
                    <a:pt x="583" y="1560"/>
                    <a:pt x="464" y="1786"/>
                  </a:cubicBezTo>
                  <a:lnTo>
                    <a:pt x="48" y="2560"/>
                  </a:lnTo>
                  <a:cubicBezTo>
                    <a:pt x="0" y="2631"/>
                    <a:pt x="24" y="2738"/>
                    <a:pt x="119" y="2786"/>
                  </a:cubicBezTo>
                  <a:cubicBezTo>
                    <a:pt x="143" y="2798"/>
                    <a:pt x="167" y="2798"/>
                    <a:pt x="191" y="2798"/>
                  </a:cubicBezTo>
                  <a:cubicBezTo>
                    <a:pt x="250" y="2798"/>
                    <a:pt x="310" y="2774"/>
                    <a:pt x="345" y="2715"/>
                  </a:cubicBezTo>
                  <a:lnTo>
                    <a:pt x="762" y="1941"/>
                  </a:lnTo>
                  <a:cubicBezTo>
                    <a:pt x="822" y="1822"/>
                    <a:pt x="953" y="1738"/>
                    <a:pt x="1083" y="1738"/>
                  </a:cubicBezTo>
                  <a:lnTo>
                    <a:pt x="3167" y="1738"/>
                  </a:lnTo>
                  <a:cubicBezTo>
                    <a:pt x="3298" y="1738"/>
                    <a:pt x="3417" y="1822"/>
                    <a:pt x="3500" y="1941"/>
                  </a:cubicBezTo>
                  <a:lnTo>
                    <a:pt x="3917" y="2727"/>
                  </a:lnTo>
                  <a:cubicBezTo>
                    <a:pt x="3943" y="2778"/>
                    <a:pt x="4006" y="2817"/>
                    <a:pt x="4066" y="2817"/>
                  </a:cubicBezTo>
                  <a:cubicBezTo>
                    <a:pt x="4089" y="2817"/>
                    <a:pt x="4112" y="2811"/>
                    <a:pt x="4131" y="2798"/>
                  </a:cubicBezTo>
                  <a:cubicBezTo>
                    <a:pt x="4215" y="2774"/>
                    <a:pt x="4239" y="2667"/>
                    <a:pt x="4191" y="2572"/>
                  </a:cubicBezTo>
                  <a:lnTo>
                    <a:pt x="3774" y="1786"/>
                  </a:lnTo>
                  <a:cubicBezTo>
                    <a:pt x="3655" y="1560"/>
                    <a:pt x="3417" y="1417"/>
                    <a:pt x="3155" y="1417"/>
                  </a:cubicBezTo>
                  <a:lnTo>
                    <a:pt x="2274" y="1417"/>
                  </a:lnTo>
                  <a:lnTo>
                    <a:pt x="2274" y="167"/>
                  </a:lnTo>
                  <a:cubicBezTo>
                    <a:pt x="2274" y="71"/>
                    <a:pt x="2203" y="0"/>
                    <a:pt x="2107"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43" name="Google Shape;743;g13adc9f7a1b_0_0"/>
            <p:cNvSpPr/>
            <p:nvPr/>
          </p:nvSpPr>
          <p:spPr>
            <a:xfrm>
              <a:off x="8099349" y="2059973"/>
              <a:ext cx="119385" cy="56016"/>
            </a:xfrm>
            <a:custGeom>
              <a:rect b="b" l="l" r="r" t="t"/>
              <a:pathLst>
                <a:path extrusionOk="0" h="1760" w="3751">
                  <a:moveTo>
                    <a:pt x="1870" y="0"/>
                  </a:moveTo>
                  <a:cubicBezTo>
                    <a:pt x="1786" y="0"/>
                    <a:pt x="1715" y="72"/>
                    <a:pt x="1715" y="155"/>
                  </a:cubicBezTo>
                  <a:lnTo>
                    <a:pt x="1715" y="714"/>
                  </a:lnTo>
                  <a:lnTo>
                    <a:pt x="774" y="714"/>
                  </a:lnTo>
                  <a:cubicBezTo>
                    <a:pt x="584" y="714"/>
                    <a:pt x="405" y="810"/>
                    <a:pt x="310" y="988"/>
                  </a:cubicBezTo>
                  <a:lnTo>
                    <a:pt x="48" y="1512"/>
                  </a:lnTo>
                  <a:cubicBezTo>
                    <a:pt x="0" y="1584"/>
                    <a:pt x="24" y="1691"/>
                    <a:pt x="120" y="1738"/>
                  </a:cubicBezTo>
                  <a:cubicBezTo>
                    <a:pt x="141" y="1753"/>
                    <a:pt x="167" y="1760"/>
                    <a:pt x="192" y="1760"/>
                  </a:cubicBezTo>
                  <a:cubicBezTo>
                    <a:pt x="251" y="1760"/>
                    <a:pt x="313" y="1725"/>
                    <a:pt x="346" y="1667"/>
                  </a:cubicBezTo>
                  <a:lnTo>
                    <a:pt x="608" y="1143"/>
                  </a:lnTo>
                  <a:cubicBezTo>
                    <a:pt x="643" y="1084"/>
                    <a:pt x="715" y="1036"/>
                    <a:pt x="774" y="1036"/>
                  </a:cubicBezTo>
                  <a:lnTo>
                    <a:pt x="2977" y="1036"/>
                  </a:lnTo>
                  <a:cubicBezTo>
                    <a:pt x="3048" y="1036"/>
                    <a:pt x="3108" y="1084"/>
                    <a:pt x="3144" y="1143"/>
                  </a:cubicBezTo>
                  <a:lnTo>
                    <a:pt x="3406" y="1667"/>
                  </a:lnTo>
                  <a:cubicBezTo>
                    <a:pt x="3441" y="1727"/>
                    <a:pt x="3501" y="1750"/>
                    <a:pt x="3560" y="1750"/>
                  </a:cubicBezTo>
                  <a:cubicBezTo>
                    <a:pt x="3584" y="1750"/>
                    <a:pt x="3620" y="1750"/>
                    <a:pt x="3632" y="1738"/>
                  </a:cubicBezTo>
                  <a:cubicBezTo>
                    <a:pt x="3715" y="1691"/>
                    <a:pt x="3751" y="1584"/>
                    <a:pt x="3703" y="1512"/>
                  </a:cubicBezTo>
                  <a:lnTo>
                    <a:pt x="3441" y="988"/>
                  </a:lnTo>
                  <a:cubicBezTo>
                    <a:pt x="3346" y="810"/>
                    <a:pt x="3168" y="714"/>
                    <a:pt x="2977" y="714"/>
                  </a:cubicBezTo>
                  <a:lnTo>
                    <a:pt x="2036" y="714"/>
                  </a:lnTo>
                  <a:lnTo>
                    <a:pt x="2036" y="155"/>
                  </a:lnTo>
                  <a:cubicBezTo>
                    <a:pt x="2036" y="72"/>
                    <a:pt x="1965" y="0"/>
                    <a:pt x="1870" y="0"/>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sp>
          <p:nvSpPr>
            <p:cNvPr id="744" name="Google Shape;744;g13adc9f7a1b_0_0"/>
            <p:cNvSpPr/>
            <p:nvPr/>
          </p:nvSpPr>
          <p:spPr>
            <a:xfrm>
              <a:off x="8170194" y="2189925"/>
              <a:ext cx="135331" cy="89849"/>
            </a:xfrm>
            <a:custGeom>
              <a:rect b="b" l="l" r="r" t="t"/>
              <a:pathLst>
                <a:path extrusionOk="0" h="2823" w="4252">
                  <a:moveTo>
                    <a:pt x="2132" y="1"/>
                  </a:moveTo>
                  <a:cubicBezTo>
                    <a:pt x="2049" y="1"/>
                    <a:pt x="1965" y="84"/>
                    <a:pt x="1965" y="168"/>
                  </a:cubicBezTo>
                  <a:lnTo>
                    <a:pt x="1965" y="1418"/>
                  </a:lnTo>
                  <a:lnTo>
                    <a:pt x="1096" y="1418"/>
                  </a:lnTo>
                  <a:cubicBezTo>
                    <a:pt x="834" y="1418"/>
                    <a:pt x="596" y="1573"/>
                    <a:pt x="465" y="1787"/>
                  </a:cubicBezTo>
                  <a:lnTo>
                    <a:pt x="49" y="2585"/>
                  </a:lnTo>
                  <a:cubicBezTo>
                    <a:pt x="1" y="2656"/>
                    <a:pt x="37" y="2763"/>
                    <a:pt x="120" y="2799"/>
                  </a:cubicBezTo>
                  <a:cubicBezTo>
                    <a:pt x="148" y="2815"/>
                    <a:pt x="177" y="2823"/>
                    <a:pt x="205" y="2823"/>
                  </a:cubicBezTo>
                  <a:cubicBezTo>
                    <a:pt x="262" y="2823"/>
                    <a:pt x="314" y="2791"/>
                    <a:pt x="346" y="2727"/>
                  </a:cubicBezTo>
                  <a:lnTo>
                    <a:pt x="763" y="1942"/>
                  </a:lnTo>
                  <a:cubicBezTo>
                    <a:pt x="822" y="1823"/>
                    <a:pt x="953" y="1751"/>
                    <a:pt x="1096" y="1751"/>
                  </a:cubicBezTo>
                  <a:lnTo>
                    <a:pt x="3180" y="1751"/>
                  </a:lnTo>
                  <a:cubicBezTo>
                    <a:pt x="3311" y="1751"/>
                    <a:pt x="3430" y="1823"/>
                    <a:pt x="3501" y="1942"/>
                  </a:cubicBezTo>
                  <a:lnTo>
                    <a:pt x="3918" y="2716"/>
                  </a:lnTo>
                  <a:cubicBezTo>
                    <a:pt x="3954" y="2775"/>
                    <a:pt x="4013" y="2799"/>
                    <a:pt x="4073" y="2799"/>
                  </a:cubicBezTo>
                  <a:cubicBezTo>
                    <a:pt x="4097" y="2799"/>
                    <a:pt x="4132" y="2799"/>
                    <a:pt x="4144" y="2787"/>
                  </a:cubicBezTo>
                  <a:cubicBezTo>
                    <a:pt x="4216" y="2763"/>
                    <a:pt x="4251" y="2656"/>
                    <a:pt x="4204" y="2561"/>
                  </a:cubicBezTo>
                  <a:lnTo>
                    <a:pt x="3787" y="1787"/>
                  </a:lnTo>
                  <a:cubicBezTo>
                    <a:pt x="3668" y="1573"/>
                    <a:pt x="3430" y="1418"/>
                    <a:pt x="3180" y="1418"/>
                  </a:cubicBezTo>
                  <a:lnTo>
                    <a:pt x="2299" y="1418"/>
                  </a:lnTo>
                  <a:lnTo>
                    <a:pt x="2299" y="168"/>
                  </a:lnTo>
                  <a:cubicBezTo>
                    <a:pt x="2299" y="84"/>
                    <a:pt x="2227" y="1"/>
                    <a:pt x="2132" y="1"/>
                  </a:cubicBezTo>
                  <a:close/>
                </a:path>
              </a:pathLst>
            </a:custGeom>
            <a:solidFill>
              <a:srgbClr val="2A52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Roboto"/>
                <a:buNone/>
              </a:pPr>
              <a:r>
                <a:t/>
              </a:r>
              <a:endParaRPr b="0" i="0" sz="1800" u="none" cap="none" strike="noStrike">
                <a:solidFill>
                  <a:srgbClr val="3F3F3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13adc9f7a1b_0_642"/>
          <p:cNvSpPr txBox="1"/>
          <p:nvPr>
            <p:ph type="title"/>
          </p:nvPr>
        </p:nvSpPr>
        <p:spPr>
          <a:xfrm>
            <a:off x="529503" y="399310"/>
            <a:ext cx="9210300" cy="68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5279"/>
              </a:buClr>
              <a:buSzPts val="4000"/>
              <a:buFont typeface="Roboto"/>
              <a:buNone/>
            </a:pPr>
            <a:r>
              <a:rPr lang="en-US" sz="3600"/>
              <a:t>Certification Renewal Requirements</a:t>
            </a:r>
            <a:endParaRPr sz="3600"/>
          </a:p>
        </p:txBody>
      </p:sp>
      <p:sp>
        <p:nvSpPr>
          <p:cNvPr id="750" name="Google Shape;750;g13adc9f7a1b_0_642"/>
          <p:cNvSpPr txBox="1"/>
          <p:nvPr>
            <p:ph idx="11" type="ftr"/>
          </p:nvPr>
        </p:nvSpPr>
        <p:spPr>
          <a:xfrm>
            <a:off x="404812" y="6356350"/>
            <a:ext cx="77487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2021 DEVOPS INSTITUTE.</a:t>
            </a:r>
            <a:endParaRPr/>
          </a:p>
        </p:txBody>
      </p:sp>
      <p:sp>
        <p:nvSpPr>
          <p:cNvPr id="751" name="Google Shape;751;g13adc9f7a1b_0_642"/>
          <p:cNvSpPr txBox="1"/>
          <p:nvPr>
            <p:ph idx="12" type="sldNum"/>
          </p:nvPr>
        </p:nvSpPr>
        <p:spPr>
          <a:xfrm>
            <a:off x="9146346" y="6392318"/>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752" name="Google Shape;752;g13adc9f7a1b_0_642"/>
          <p:cNvSpPr txBox="1"/>
          <p:nvPr/>
        </p:nvSpPr>
        <p:spPr>
          <a:xfrm>
            <a:off x="533470" y="1269304"/>
            <a:ext cx="11132100" cy="5048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A5279"/>
              </a:buClr>
              <a:buSzPts val="2000"/>
              <a:buFont typeface="Arial"/>
              <a:buChar char="•"/>
            </a:pPr>
            <a:r>
              <a:rPr b="1" i="0" lang="en-US" sz="1600" u="sng" cap="none" strike="noStrike">
                <a:solidFill>
                  <a:srgbClr val="2A5279"/>
                </a:solidFill>
                <a:latin typeface="Roboto"/>
                <a:ea typeface="Roboto"/>
                <a:cs typeface="Roboto"/>
                <a:sym typeface="Roboto"/>
              </a:rPr>
              <a:t>Renewal Cycle:</a:t>
            </a:r>
            <a:r>
              <a:rPr b="0" i="0" lang="en-US" sz="1600" u="none" cap="none" strike="noStrike">
                <a:solidFill>
                  <a:srgbClr val="2A5279"/>
                </a:solidFill>
                <a:latin typeface="Roboto"/>
                <a:ea typeface="Roboto"/>
                <a:cs typeface="Roboto"/>
                <a:sym typeface="Roboto"/>
              </a:rPr>
              <a:t>  Your certification expires two years from the date you earn it and must be renewed before that expiration date.  Existing certification holders will be introduced into the program and issued new certification expiry dates for 2024.</a:t>
            </a:r>
            <a:br>
              <a:rPr b="0" i="0" lang="en-US" sz="1200" u="none" cap="none" strike="noStrike">
                <a:solidFill>
                  <a:schemeClr val="dk1"/>
                </a:solidFill>
                <a:latin typeface="Roboto"/>
                <a:ea typeface="Roboto"/>
                <a:cs typeface="Roboto"/>
                <a:sym typeface="Roboto"/>
              </a:rPr>
            </a:br>
            <a:endParaRPr b="0" i="0" sz="1600" u="none" cap="none" strike="noStrike">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000"/>
              <a:buFont typeface="Arial"/>
              <a:buChar char="•"/>
            </a:pPr>
            <a:r>
              <a:rPr b="1" i="0" lang="en-US" sz="1600" u="sng" cap="none" strike="noStrike">
                <a:solidFill>
                  <a:srgbClr val="2A5279"/>
                </a:solidFill>
                <a:latin typeface="Roboto"/>
                <a:ea typeface="Roboto"/>
                <a:cs typeface="Roboto"/>
                <a:sym typeface="Roboto"/>
              </a:rPr>
              <a:t>Continuing Education Units (CEUs):</a:t>
            </a:r>
            <a:r>
              <a:rPr b="0" i="0" lang="en-US" sz="1600" u="none" cap="none" strike="noStrike">
                <a:solidFill>
                  <a:srgbClr val="2A5279"/>
                </a:solidFill>
                <a:latin typeface="Roboto"/>
                <a:ea typeface="Roboto"/>
                <a:cs typeface="Roboto"/>
                <a:sym typeface="Roboto"/>
              </a:rPr>
              <a:t>  Each certification requires CEUs for renewal. You earn CEUs by completing approved educational activities.</a:t>
            </a:r>
            <a:br>
              <a:rPr b="0" i="0" lang="en-US" sz="1200" u="none" cap="none" strike="noStrike">
                <a:solidFill>
                  <a:schemeClr val="dk1"/>
                </a:solidFill>
                <a:latin typeface="Roboto"/>
                <a:ea typeface="Roboto"/>
                <a:cs typeface="Roboto"/>
                <a:sym typeface="Roboto"/>
              </a:rPr>
            </a:br>
            <a:endParaRPr b="0" i="0" sz="1600" u="none" cap="none" strike="noStrike">
              <a:solidFill>
                <a:srgbClr val="2A5279"/>
              </a:solidFill>
              <a:latin typeface="Roboto"/>
              <a:ea typeface="Roboto"/>
              <a:cs typeface="Roboto"/>
              <a:sym typeface="Roboto"/>
            </a:endParaRPr>
          </a:p>
          <a:p>
            <a:pPr indent="-273050" lvl="0" marL="285750" marR="0" rtl="0" algn="l">
              <a:lnSpc>
                <a:spcPct val="100000"/>
              </a:lnSpc>
              <a:spcBef>
                <a:spcPts val="0"/>
              </a:spcBef>
              <a:spcAft>
                <a:spcPts val="0"/>
              </a:spcAft>
              <a:buClr>
                <a:srgbClr val="2A5279"/>
              </a:buClr>
              <a:buSzPts val="1800"/>
              <a:buFont typeface="Arial"/>
              <a:buChar char="•"/>
            </a:pPr>
            <a:r>
              <a:rPr b="1" i="0" lang="en-US" sz="1600" u="sng" cap="none" strike="noStrike">
                <a:solidFill>
                  <a:srgbClr val="2A5279"/>
                </a:solidFill>
                <a:latin typeface="Roboto"/>
                <a:ea typeface="Roboto"/>
                <a:cs typeface="Roboto"/>
                <a:sym typeface="Roboto"/>
              </a:rPr>
              <a:t>Current </a:t>
            </a:r>
            <a:r>
              <a:rPr b="1" lang="en-US" sz="1600" u="sng">
                <a:solidFill>
                  <a:srgbClr val="2A5279"/>
                </a:solidFill>
                <a:latin typeface="Roboto"/>
                <a:ea typeface="Roboto"/>
                <a:cs typeface="Roboto"/>
                <a:sym typeface="Roboto"/>
              </a:rPr>
              <a:t>DevOps Institute</a:t>
            </a:r>
            <a:r>
              <a:rPr b="1" i="0" lang="en-US" sz="1600" u="sng" cap="none" strike="noStrike">
                <a:solidFill>
                  <a:srgbClr val="2A5279"/>
                </a:solidFill>
                <a:latin typeface="Roboto"/>
                <a:ea typeface="Roboto"/>
                <a:cs typeface="Roboto"/>
                <a:sym typeface="Roboto"/>
              </a:rPr>
              <a:t> Membership:</a:t>
            </a:r>
            <a:r>
              <a:rPr b="0" i="0" lang="en-US" sz="1600" u="none" cap="none" strike="noStrike">
                <a:solidFill>
                  <a:srgbClr val="2A5279"/>
                </a:solidFill>
                <a:latin typeface="Roboto"/>
                <a:ea typeface="Roboto"/>
                <a:cs typeface="Roboto"/>
                <a:sym typeface="Roboto"/>
              </a:rPr>
              <a:t>  </a:t>
            </a:r>
            <a:r>
              <a:rPr lang="en-US" sz="1600">
                <a:solidFill>
                  <a:srgbClr val="2A5279"/>
                </a:solidFill>
                <a:latin typeface="Roboto"/>
                <a:ea typeface="Roboto"/>
                <a:cs typeface="Roboto"/>
                <a:sym typeface="Roboto"/>
              </a:rPr>
              <a:t>Certification holders must be DevOps Institute members in order to submit and track their CEUs for </a:t>
            </a:r>
            <a:r>
              <a:rPr b="0" i="0" lang="en-US" sz="1600" u="none" cap="none" strike="noStrike">
                <a:solidFill>
                  <a:srgbClr val="2A5279"/>
                </a:solidFill>
                <a:latin typeface="Roboto"/>
                <a:ea typeface="Roboto"/>
                <a:cs typeface="Roboto"/>
                <a:sym typeface="Roboto"/>
              </a:rPr>
              <a:t>certification renewal.</a:t>
            </a:r>
            <a:br>
              <a:rPr b="0" i="0" lang="en-US" sz="1600" u="none" cap="none" strike="noStrike">
                <a:solidFill>
                  <a:srgbClr val="2A5279"/>
                </a:solidFill>
                <a:latin typeface="Roboto"/>
                <a:ea typeface="Roboto"/>
                <a:cs typeface="Roboto"/>
                <a:sym typeface="Roboto"/>
              </a:rPr>
            </a:br>
            <a:endParaRPr sz="1600">
              <a:solidFill>
                <a:srgbClr val="2A5279"/>
              </a:solidFill>
              <a:latin typeface="Roboto"/>
              <a:ea typeface="Roboto"/>
              <a:cs typeface="Roboto"/>
              <a:sym typeface="Roboto"/>
            </a:endParaRPr>
          </a:p>
          <a:p>
            <a:pPr indent="-285750" lvl="0" marL="285750" marR="0" rtl="0" algn="l">
              <a:lnSpc>
                <a:spcPct val="100000"/>
              </a:lnSpc>
              <a:spcBef>
                <a:spcPts val="0"/>
              </a:spcBef>
              <a:spcAft>
                <a:spcPts val="0"/>
              </a:spcAft>
              <a:buClr>
                <a:srgbClr val="2A5279"/>
              </a:buClr>
              <a:buSzPts val="2000"/>
              <a:buFont typeface="Arial"/>
              <a:buChar char="•"/>
            </a:pPr>
            <a:r>
              <a:rPr b="1" lang="en-US" sz="1600" u="sng">
                <a:solidFill>
                  <a:srgbClr val="2A5279"/>
                </a:solidFill>
                <a:latin typeface="Roboto"/>
                <a:ea typeface="Roboto"/>
                <a:cs typeface="Roboto"/>
                <a:sym typeface="Roboto"/>
              </a:rPr>
              <a:t>Certification Renewal Fee: </a:t>
            </a:r>
            <a:r>
              <a:rPr lang="en-US" sz="1600">
                <a:solidFill>
                  <a:srgbClr val="2A5279"/>
                </a:solidFill>
                <a:latin typeface="Roboto"/>
                <a:ea typeface="Roboto"/>
                <a:cs typeface="Roboto"/>
                <a:sym typeface="Roboto"/>
              </a:rPr>
              <a:t> There will be a renewal fee for each certification.  The fee will be waived for SKILup IT Learning Plus annual subscribers.</a:t>
            </a:r>
            <a:br>
              <a:rPr b="0" i="0" lang="en-US" sz="1200" u="none" cap="none" strike="noStrike">
                <a:solidFill>
                  <a:schemeClr val="dk1"/>
                </a:solidFill>
                <a:latin typeface="Roboto"/>
                <a:ea typeface="Roboto"/>
                <a:cs typeface="Roboto"/>
                <a:sym typeface="Roboto"/>
              </a:rPr>
            </a:br>
            <a:endParaRPr b="0" i="0" sz="1600" u="none" cap="none" strike="noStrike">
              <a:solidFill>
                <a:srgbClr val="2A5279"/>
              </a:solidFill>
              <a:latin typeface="Roboto"/>
              <a:ea typeface="Roboto"/>
              <a:cs typeface="Roboto"/>
              <a:sym typeface="Roboto"/>
            </a:endParaRPr>
          </a:p>
          <a:p>
            <a:pPr indent="-273050" lvl="0" marL="285750" marR="0" rtl="0" algn="l">
              <a:lnSpc>
                <a:spcPct val="100000"/>
              </a:lnSpc>
              <a:spcBef>
                <a:spcPts val="0"/>
              </a:spcBef>
              <a:spcAft>
                <a:spcPts val="0"/>
              </a:spcAft>
              <a:buClr>
                <a:srgbClr val="2A5279"/>
              </a:buClr>
              <a:buSzPts val="1800"/>
              <a:buFont typeface="Arial"/>
              <a:buChar char="•"/>
            </a:pPr>
            <a:r>
              <a:rPr b="1" i="0" lang="en-US" sz="1600" u="sng" cap="none" strike="noStrike">
                <a:solidFill>
                  <a:srgbClr val="2A5279"/>
                </a:solidFill>
                <a:latin typeface="Roboto"/>
                <a:ea typeface="Roboto"/>
                <a:cs typeface="Roboto"/>
                <a:sym typeface="Roboto"/>
              </a:rPr>
              <a:t>Multiple DOI Certification Renewals:</a:t>
            </a:r>
            <a:r>
              <a:rPr b="0" i="0" lang="en-US" sz="1600" u="none" cap="none" strike="noStrike">
                <a:solidFill>
                  <a:srgbClr val="2A5279"/>
                </a:solidFill>
                <a:latin typeface="Roboto"/>
                <a:ea typeface="Roboto"/>
                <a:cs typeface="Roboto"/>
                <a:sym typeface="Roboto"/>
              </a:rPr>
              <a:t>  If you hold more than one DevOps Institute certification, you will need to meet the renewal requirements for each of them. You must earn 30 CEUs for your first certification and 6 CEUs for each additional certification (CEUs earned for subsequent DOI certifications may also be applied towards renewal for previous certifications).</a:t>
            </a:r>
            <a:br>
              <a:rPr b="0" i="0" lang="en-US" sz="1600" u="none" cap="none" strike="noStrike">
                <a:solidFill>
                  <a:srgbClr val="2A5279"/>
                </a:solidFill>
                <a:latin typeface="Roboto"/>
                <a:ea typeface="Roboto"/>
                <a:cs typeface="Roboto"/>
                <a:sym typeface="Roboto"/>
              </a:rPr>
            </a:br>
            <a:endParaRPr b="0" i="0" sz="1600" u="none" cap="none" strike="noStrike">
              <a:solidFill>
                <a:srgbClr val="2A5279"/>
              </a:solidFill>
              <a:latin typeface="Roboto"/>
              <a:ea typeface="Roboto"/>
              <a:cs typeface="Roboto"/>
              <a:sym typeface="Roboto"/>
            </a:endParaRPr>
          </a:p>
          <a:p>
            <a:pPr indent="-273050" lvl="0" marL="285750" marR="0" rtl="0" algn="l">
              <a:lnSpc>
                <a:spcPct val="100000"/>
              </a:lnSpc>
              <a:spcBef>
                <a:spcPts val="0"/>
              </a:spcBef>
              <a:spcAft>
                <a:spcPts val="0"/>
              </a:spcAft>
              <a:buClr>
                <a:srgbClr val="2A5279"/>
              </a:buClr>
              <a:buSzPts val="1800"/>
              <a:buFont typeface="Arial"/>
              <a:buChar char="•"/>
            </a:pPr>
            <a:r>
              <a:rPr b="1" i="0" lang="en-US" sz="1600" u="sng" cap="none" strike="noStrike">
                <a:solidFill>
                  <a:srgbClr val="2A5279"/>
                </a:solidFill>
                <a:latin typeface="Roboto"/>
                <a:ea typeface="Roboto"/>
                <a:cs typeface="Roboto"/>
                <a:sym typeface="Roboto"/>
              </a:rPr>
              <a:t>Timing:</a:t>
            </a:r>
            <a:r>
              <a:rPr b="0" i="0" lang="en-US" sz="1600" u="none" cap="none" strike="noStrike">
                <a:solidFill>
                  <a:srgbClr val="2A5279"/>
                </a:solidFill>
                <a:latin typeface="Roboto"/>
                <a:ea typeface="Roboto"/>
                <a:cs typeface="Roboto"/>
                <a:sym typeface="Roboto"/>
              </a:rPr>
              <a:t> Educational activities must be completed within the 2-year renewal cycle.</a:t>
            </a:r>
            <a:endParaRPr b="0" i="0" sz="1600" u="none" cap="none" strike="noStrike">
              <a:solidFill>
                <a:srgbClr val="2A5279"/>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13adc9f7a1b_0_1232"/>
          <p:cNvSpPr txBox="1"/>
          <p:nvPr>
            <p:ph idx="1" type="body"/>
          </p:nvPr>
        </p:nvSpPr>
        <p:spPr>
          <a:xfrm>
            <a:off x="6463370" y="1029940"/>
            <a:ext cx="5606100" cy="1198800"/>
          </a:xfrm>
          <a:prstGeom prst="rect">
            <a:avLst/>
          </a:prstGeom>
          <a:noFill/>
          <a:ln>
            <a:noFill/>
          </a:ln>
        </p:spPr>
        <p:txBody>
          <a:bodyPr anchorCtr="0" anchor="t" bIns="45700" lIns="91425" spcFirstLastPara="1" rIns="91425" wrap="square" tIns="45700">
            <a:normAutofit/>
          </a:bodyPr>
          <a:lstStyle/>
          <a:p>
            <a:pPr indent="0" lvl="0" marL="152400" rtl="0" algn="ctr">
              <a:lnSpc>
                <a:spcPct val="90000"/>
              </a:lnSpc>
              <a:spcBef>
                <a:spcPts val="1000"/>
              </a:spcBef>
              <a:spcAft>
                <a:spcPts val="0"/>
              </a:spcAft>
              <a:buSzPts val="1200"/>
              <a:buNone/>
            </a:pPr>
            <a:r>
              <a:rPr lang="en-US" sz="3200"/>
              <a:t>Other Educational Experiences</a:t>
            </a:r>
            <a:endParaRPr/>
          </a:p>
        </p:txBody>
      </p:sp>
      <p:sp>
        <p:nvSpPr>
          <p:cNvPr id="758" name="Google Shape;758;g13adc9f7a1b_0_1232"/>
          <p:cNvSpPr txBox="1"/>
          <p:nvPr>
            <p:ph idx="12" type="sldNum"/>
          </p:nvPr>
        </p:nvSpPr>
        <p:spPr>
          <a:xfrm>
            <a:off x="9146346" y="6392318"/>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759" name="Google Shape;759;g13adc9f7a1b_0_1232"/>
          <p:cNvSpPr txBox="1"/>
          <p:nvPr>
            <p:ph idx="2" type="body"/>
          </p:nvPr>
        </p:nvSpPr>
        <p:spPr>
          <a:xfrm>
            <a:off x="46183" y="1015699"/>
            <a:ext cx="4858200" cy="1198800"/>
          </a:xfrm>
          <a:prstGeom prst="rect">
            <a:avLst/>
          </a:prstGeom>
          <a:noFill/>
          <a:ln>
            <a:noFill/>
          </a:ln>
        </p:spPr>
        <p:txBody>
          <a:bodyPr anchorCtr="0" anchor="t" bIns="45700" lIns="91425" spcFirstLastPara="1" rIns="91425" wrap="square" tIns="45700">
            <a:normAutofit/>
          </a:bodyPr>
          <a:lstStyle/>
          <a:p>
            <a:pPr indent="0" lvl="0" marL="152400" rtl="0" algn="ctr">
              <a:lnSpc>
                <a:spcPct val="90000"/>
              </a:lnSpc>
              <a:spcBef>
                <a:spcPts val="1000"/>
              </a:spcBef>
              <a:spcAft>
                <a:spcPts val="0"/>
              </a:spcAft>
              <a:buSzPts val="1200"/>
              <a:buNone/>
            </a:pPr>
            <a:r>
              <a:rPr lang="en-US" sz="3200"/>
              <a:t>DevOps Institute Educational Experiences</a:t>
            </a:r>
            <a:endParaRPr/>
          </a:p>
        </p:txBody>
      </p:sp>
      <p:sp>
        <p:nvSpPr>
          <p:cNvPr id="760" name="Google Shape;760;g13adc9f7a1b_0_1232"/>
          <p:cNvSpPr txBox="1"/>
          <p:nvPr/>
        </p:nvSpPr>
        <p:spPr>
          <a:xfrm>
            <a:off x="491613" y="2359738"/>
            <a:ext cx="4858200" cy="4217400"/>
          </a:xfrm>
          <a:prstGeom prst="rect">
            <a:avLst/>
          </a:prstGeom>
          <a:noFill/>
          <a:ln>
            <a:noFill/>
          </a:ln>
        </p:spPr>
        <p:txBody>
          <a:bodyPr anchorCtr="0" anchor="t" bIns="45700" lIns="91425" spcFirstLastPara="1" rIns="91425" wrap="square" tIns="45700">
            <a:spAutoFit/>
          </a:bodyPr>
          <a:lstStyle/>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SKILup Hours (2 CEUs)</a:t>
            </a:r>
            <a:endParaRPr b="0" i="0" sz="1600" u="none" cap="none" strike="noStrike">
              <a:solidFill>
                <a:srgbClr val="000000"/>
              </a:solidFill>
              <a:latin typeface="Roboto"/>
              <a:ea typeface="Roboto"/>
              <a:cs typeface="Roboto"/>
              <a:sym typeface="Roboto"/>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chemeClr val="dk1"/>
                </a:solidFill>
                <a:latin typeface="Roboto"/>
                <a:ea typeface="Roboto"/>
                <a:cs typeface="Roboto"/>
                <a:sym typeface="Roboto"/>
              </a:rPr>
              <a:t>DevOps Institute 1-day In-person or Virtual Live Events (8 CEUs)</a:t>
            </a:r>
            <a:endParaRPr b="0" i="0" sz="1600" u="none" cap="none" strike="noStrike">
              <a:solidFill>
                <a:srgbClr val="000000"/>
              </a:solidFill>
              <a:latin typeface="Roboto"/>
              <a:ea typeface="Roboto"/>
              <a:cs typeface="Roboto"/>
              <a:sym typeface="Roboto"/>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SKILup IT Learning (CEUs</a:t>
            </a:r>
            <a:r>
              <a:rPr lang="en-US" sz="1600">
                <a:latin typeface="Roboto"/>
                <a:ea typeface="Roboto"/>
                <a:cs typeface="Roboto"/>
                <a:sym typeface="Roboto"/>
              </a:rPr>
              <a:t> vary</a:t>
            </a:r>
            <a:r>
              <a:rPr b="0" i="0" lang="en-US" sz="1600" u="none" cap="none" strike="noStrike">
                <a:solidFill>
                  <a:srgbClr val="000000"/>
                </a:solidFill>
                <a:latin typeface="Roboto"/>
                <a:ea typeface="Roboto"/>
                <a:cs typeface="Roboto"/>
                <a:sym typeface="Roboto"/>
              </a:rPr>
              <a:t>)</a:t>
            </a:r>
            <a:endParaRPr b="0" i="0" sz="12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Chapter Meetings (2 CEUs)</a:t>
            </a:r>
            <a:endParaRPr b="0" i="0" sz="12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Book Club Meetings (2 CEUs)</a:t>
            </a:r>
            <a:endParaRPr b="0" i="0" sz="12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Certifications (8 CEUs)</a:t>
            </a:r>
            <a:endParaRPr b="0" i="0" sz="12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Instructor-led Certification Training or eLearning offered by an Education Partner (16 CEUs)</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4DA1AB"/>
              </a:buClr>
              <a:buSzPts val="18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rPr b="0" i="0" lang="en-US" sz="1600" u="none" cap="none" strike="noStrike">
                <a:solidFill>
                  <a:srgbClr val="000000"/>
                </a:solidFill>
                <a:latin typeface="Roboto"/>
                <a:ea typeface="Roboto"/>
                <a:cs typeface="Roboto"/>
                <a:sym typeface="Roboto"/>
              </a:rPr>
              <a:t>*For DevOps Institute Accredited Instructors Only:  </a:t>
            </a:r>
            <a:endParaRPr b="0" i="0" sz="1600" u="none" cap="none" strike="noStrike">
              <a:solidFill>
                <a:srgbClr val="000000"/>
              </a:solidFill>
              <a:latin typeface="Roboto"/>
              <a:ea typeface="Roboto"/>
              <a:cs typeface="Roboto"/>
              <a:sym typeface="Roboto"/>
            </a:endParaRPr>
          </a:p>
          <a:p>
            <a:pPr indent="-101600" lvl="0" marL="0" marR="0" rtl="0" algn="l">
              <a:lnSpc>
                <a:spcPct val="100000"/>
              </a:lnSpc>
              <a:spcBef>
                <a:spcPts val="0"/>
              </a:spcBef>
              <a:spcAft>
                <a:spcPts val="0"/>
              </a:spcAft>
              <a:buClr>
                <a:srgbClr val="4DA1AB"/>
              </a:buClr>
              <a:buSzPts val="1600"/>
              <a:buFont typeface="Arial"/>
              <a:buChar char="•"/>
            </a:pPr>
            <a:r>
              <a:rPr b="0" i="0" lang="en-US" sz="1600" u="none" cap="none" strike="noStrike">
                <a:solidFill>
                  <a:srgbClr val="000000"/>
                </a:solidFill>
                <a:latin typeface="Roboto"/>
                <a:ea typeface="Roboto"/>
                <a:cs typeface="Roboto"/>
                <a:sym typeface="Roboto"/>
              </a:rPr>
              <a:t>DevOps Institute instructor-led class delivery (4 CEUs)</a:t>
            </a:r>
            <a:endParaRPr b="0" i="0" sz="1600" u="none" cap="none" strike="noStrike">
              <a:solidFill>
                <a:srgbClr val="000000"/>
              </a:solidFill>
              <a:latin typeface="Roboto"/>
              <a:ea typeface="Roboto"/>
              <a:cs typeface="Roboto"/>
              <a:sym typeface="Roboto"/>
            </a:endParaRPr>
          </a:p>
          <a:p>
            <a:pPr indent="-101600" lvl="0" marL="0" marR="0" rtl="0" algn="l">
              <a:lnSpc>
                <a:spcPct val="100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DevOps Institute Train the Trainer completion (8 CEUs)</a:t>
            </a:r>
            <a:endParaRPr b="0" i="0" sz="1600" u="none" cap="none" strike="noStrike">
              <a:solidFill>
                <a:srgbClr val="000000"/>
              </a:solidFill>
              <a:latin typeface="Roboto"/>
              <a:ea typeface="Roboto"/>
              <a:cs typeface="Roboto"/>
              <a:sym typeface="Roboto"/>
            </a:endParaRPr>
          </a:p>
        </p:txBody>
      </p:sp>
      <p:sp>
        <p:nvSpPr>
          <p:cNvPr id="761" name="Google Shape;761;g13adc9f7a1b_0_1232"/>
          <p:cNvSpPr txBox="1"/>
          <p:nvPr/>
        </p:nvSpPr>
        <p:spPr>
          <a:xfrm>
            <a:off x="6237229" y="2295828"/>
            <a:ext cx="5606100" cy="40329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rgbClr val="FFC000"/>
              </a:buClr>
              <a:buSzPts val="1600"/>
              <a:buFont typeface="Arial"/>
              <a:buChar char="•"/>
            </a:pPr>
            <a:r>
              <a:rPr b="0" i="0" lang="en-US" sz="1600" u="none" cap="none" strike="noStrike">
                <a:solidFill>
                  <a:srgbClr val="0E2334"/>
                </a:solidFill>
                <a:latin typeface="Roboto"/>
                <a:ea typeface="Roboto"/>
                <a:cs typeface="Roboto"/>
                <a:sym typeface="Roboto"/>
              </a:rPr>
              <a:t>(including offerings from DevOps Institute Education Partners, vendor-authorized partners, and other industry-recognized sources)</a:t>
            </a:r>
            <a:br>
              <a:rPr b="0" i="0" lang="en-US" sz="1600" u="none" cap="none" strike="noStrike">
                <a:solidFill>
                  <a:srgbClr val="0E2334"/>
                </a:solidFill>
                <a:latin typeface="Roboto"/>
                <a:ea typeface="Roboto"/>
                <a:cs typeface="Roboto"/>
                <a:sym typeface="Roboto"/>
              </a:rPr>
            </a:b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rgbClr val="000000"/>
                </a:solidFill>
                <a:latin typeface="Roboto"/>
                <a:ea typeface="Roboto"/>
                <a:cs typeface="Roboto"/>
                <a:sym typeface="Roboto"/>
              </a:rPr>
              <a:t>DevOps-Related Webinars (1 CEU)</a:t>
            </a: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chemeClr val="dk1"/>
                </a:solidFill>
                <a:latin typeface="Roboto"/>
                <a:ea typeface="Roboto"/>
                <a:cs typeface="Roboto"/>
                <a:sym typeface="Roboto"/>
              </a:rPr>
              <a:t>DevOps-Related 1-Day In-person or Virtual Live Events (</a:t>
            </a:r>
            <a:r>
              <a:rPr lang="en-US" sz="1600">
                <a:solidFill>
                  <a:schemeClr val="dk1"/>
                </a:solidFill>
                <a:latin typeface="Roboto"/>
                <a:ea typeface="Roboto"/>
                <a:cs typeface="Roboto"/>
                <a:sym typeface="Roboto"/>
              </a:rPr>
              <a:t>4</a:t>
            </a:r>
            <a:r>
              <a:rPr b="0" i="0" lang="en-US" sz="1600" u="none" cap="none" strike="noStrike">
                <a:solidFill>
                  <a:schemeClr val="dk1"/>
                </a:solidFill>
                <a:latin typeface="Roboto"/>
                <a:ea typeface="Roboto"/>
                <a:cs typeface="Roboto"/>
                <a:sym typeface="Roboto"/>
              </a:rPr>
              <a:t> CEUs)</a:t>
            </a: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rgbClr val="000000"/>
                </a:solidFill>
                <a:latin typeface="Roboto"/>
                <a:ea typeface="Roboto"/>
                <a:cs typeface="Roboto"/>
                <a:sym typeface="Roboto"/>
              </a:rPr>
              <a:t>DevOps-Related Online Learning (1 CEU)</a:t>
            </a: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rgbClr val="000000"/>
                </a:solidFill>
                <a:latin typeface="Roboto"/>
                <a:ea typeface="Roboto"/>
                <a:cs typeface="Roboto"/>
                <a:sym typeface="Roboto"/>
              </a:rPr>
              <a:t>DevOps-Related, Vendor-Authorized Certifications </a:t>
            </a:r>
            <a:br>
              <a:rPr b="0" i="0" lang="en-US" sz="1600" u="none" cap="none" strike="noStrike">
                <a:solidFill>
                  <a:srgbClr val="000000"/>
                </a:solidFill>
                <a:latin typeface="Roboto"/>
                <a:ea typeface="Roboto"/>
                <a:cs typeface="Roboto"/>
                <a:sym typeface="Roboto"/>
              </a:rPr>
            </a:br>
            <a:r>
              <a:rPr b="0" i="0" lang="en-US" sz="1600" u="none" cap="none" strike="noStrike">
                <a:solidFill>
                  <a:srgbClr val="000000"/>
                </a:solidFill>
                <a:latin typeface="Roboto"/>
                <a:ea typeface="Roboto"/>
                <a:cs typeface="Roboto"/>
                <a:sym typeface="Roboto"/>
              </a:rPr>
              <a:t>(</a:t>
            </a:r>
            <a:r>
              <a:rPr i="1" lang="en-US" sz="1600">
                <a:latin typeface="Roboto"/>
                <a:ea typeface="Roboto"/>
                <a:cs typeface="Roboto"/>
                <a:sym typeface="Roboto"/>
              </a:rPr>
              <a:t>e.g. </a:t>
            </a:r>
            <a:r>
              <a:rPr b="0" i="1" lang="en-US" sz="1600" u="none" cap="none" strike="noStrike">
                <a:solidFill>
                  <a:srgbClr val="000000"/>
                </a:solidFill>
                <a:latin typeface="Roboto"/>
                <a:ea typeface="Roboto"/>
                <a:cs typeface="Roboto"/>
                <a:sym typeface="Roboto"/>
              </a:rPr>
              <a:t>Microsoft Azure, AWS, Google Cloud Platform, Docker, Kubernetes, Jenkins, </a:t>
            </a:r>
            <a:r>
              <a:rPr i="1" lang="en-US" sz="1600">
                <a:latin typeface="Roboto"/>
                <a:ea typeface="Roboto"/>
                <a:cs typeface="Roboto"/>
                <a:sym typeface="Roboto"/>
              </a:rPr>
              <a:t>Agile, Scrum</a:t>
            </a:r>
            <a:r>
              <a:rPr b="0" i="0" lang="en-US" sz="1600" u="none" cap="none" strike="noStrike">
                <a:solidFill>
                  <a:srgbClr val="000000"/>
                </a:solidFill>
                <a:latin typeface="Roboto"/>
                <a:ea typeface="Roboto"/>
                <a:cs typeface="Roboto"/>
                <a:sym typeface="Roboto"/>
              </a:rPr>
              <a:t>) (</a:t>
            </a:r>
            <a:r>
              <a:rPr lang="en-US" sz="1600">
                <a:latin typeface="Roboto"/>
                <a:ea typeface="Roboto"/>
                <a:cs typeface="Roboto"/>
                <a:sym typeface="Roboto"/>
              </a:rPr>
              <a:t>4</a:t>
            </a:r>
            <a:r>
              <a:rPr b="0" i="0" lang="en-US" sz="1600" u="none" cap="none" strike="noStrike">
                <a:solidFill>
                  <a:srgbClr val="000000"/>
                </a:solidFill>
                <a:latin typeface="Roboto"/>
                <a:ea typeface="Roboto"/>
                <a:cs typeface="Roboto"/>
                <a:sym typeface="Roboto"/>
              </a:rPr>
              <a:t> CEUs)</a:t>
            </a: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rgbClr val="000000"/>
                </a:solidFill>
                <a:latin typeface="Roboto"/>
                <a:ea typeface="Roboto"/>
                <a:cs typeface="Roboto"/>
                <a:sym typeface="Roboto"/>
              </a:rPr>
              <a:t>DevOps-Related, Vendor-Authorized Training </a:t>
            </a:r>
            <a:br>
              <a:rPr b="0" i="0" lang="en-US" sz="1600" u="none" cap="none" strike="noStrike">
                <a:solidFill>
                  <a:srgbClr val="000000"/>
                </a:solidFill>
                <a:latin typeface="Roboto"/>
                <a:ea typeface="Roboto"/>
                <a:cs typeface="Roboto"/>
                <a:sym typeface="Roboto"/>
              </a:rPr>
            </a:br>
            <a:r>
              <a:rPr b="0" i="0" lang="en-US" sz="1600" u="none" cap="none" strike="noStrike">
                <a:solidFill>
                  <a:srgbClr val="000000"/>
                </a:solidFill>
                <a:latin typeface="Roboto"/>
                <a:ea typeface="Roboto"/>
                <a:cs typeface="Roboto"/>
                <a:sym typeface="Roboto"/>
              </a:rPr>
              <a:t>(</a:t>
            </a:r>
            <a:r>
              <a:rPr i="1" lang="en-US" sz="1600">
                <a:latin typeface="Roboto"/>
                <a:ea typeface="Roboto"/>
                <a:cs typeface="Roboto"/>
                <a:sym typeface="Roboto"/>
              </a:rPr>
              <a:t>e.g. </a:t>
            </a:r>
            <a:r>
              <a:rPr b="0" i="1" lang="en-US" sz="1600" u="none" cap="none" strike="noStrike">
                <a:solidFill>
                  <a:srgbClr val="000000"/>
                </a:solidFill>
                <a:latin typeface="Roboto"/>
                <a:ea typeface="Roboto"/>
                <a:cs typeface="Roboto"/>
                <a:sym typeface="Roboto"/>
              </a:rPr>
              <a:t>Microsoft Azure, AWS, Google Cloud Platform, Docker, Kubernetes, Jenkins, Agile, Scrum</a:t>
            </a:r>
            <a:r>
              <a:rPr b="0" i="0" lang="en-US" sz="1600" u="none" cap="none" strike="noStrike">
                <a:solidFill>
                  <a:srgbClr val="000000"/>
                </a:solidFill>
                <a:latin typeface="Roboto"/>
                <a:ea typeface="Roboto"/>
                <a:cs typeface="Roboto"/>
                <a:sym typeface="Roboto"/>
              </a:rPr>
              <a:t>) (</a:t>
            </a:r>
            <a:r>
              <a:rPr lang="en-US" sz="1600">
                <a:latin typeface="Roboto"/>
                <a:ea typeface="Roboto"/>
                <a:cs typeface="Roboto"/>
                <a:sym typeface="Roboto"/>
              </a:rPr>
              <a:t>8</a:t>
            </a:r>
            <a:r>
              <a:rPr b="0" i="0" lang="en-US" sz="1600" u="none" cap="none" strike="noStrike">
                <a:solidFill>
                  <a:srgbClr val="000000"/>
                </a:solidFill>
                <a:latin typeface="Roboto"/>
                <a:ea typeface="Roboto"/>
                <a:cs typeface="Roboto"/>
                <a:sym typeface="Roboto"/>
              </a:rPr>
              <a:t> CEUs)</a:t>
            </a:r>
            <a:endParaRPr b="0" i="0" sz="1600" u="none" cap="none" strike="noStrike">
              <a:solidFill>
                <a:srgbClr val="000000"/>
              </a:solidFill>
              <a:latin typeface="Roboto"/>
              <a:ea typeface="Roboto"/>
              <a:cs typeface="Roboto"/>
              <a:sym typeface="Roboto"/>
            </a:endParaRPr>
          </a:p>
          <a:p>
            <a:pPr indent="-273050" lvl="0" marL="285750" marR="0" rtl="0" algn="l">
              <a:lnSpc>
                <a:spcPct val="100000"/>
              </a:lnSpc>
              <a:spcBef>
                <a:spcPts val="0"/>
              </a:spcBef>
              <a:spcAft>
                <a:spcPts val="0"/>
              </a:spcAft>
              <a:buClr>
                <a:srgbClr val="FFC000"/>
              </a:buClr>
              <a:buSzPts val="1600"/>
              <a:buFont typeface="Roboto"/>
              <a:buChar char="•"/>
            </a:pPr>
            <a:r>
              <a:rPr b="0" i="0" lang="en-US" sz="1600" u="none" cap="none" strike="noStrike">
                <a:solidFill>
                  <a:srgbClr val="000000"/>
                </a:solidFill>
                <a:latin typeface="Roboto"/>
                <a:ea typeface="Roboto"/>
                <a:cs typeface="Roboto"/>
                <a:sym typeface="Roboto"/>
              </a:rPr>
              <a:t>Human Skills Formal Training </a:t>
            </a:r>
            <a:r>
              <a:rPr b="0" i="0" lang="en-US" sz="1600" u="none" cap="none" strike="noStrike">
                <a:solidFill>
                  <a:schemeClr val="dk1"/>
                </a:solidFill>
                <a:latin typeface="Roboto"/>
                <a:ea typeface="Roboto"/>
                <a:cs typeface="Roboto"/>
                <a:sym typeface="Roboto"/>
              </a:rPr>
              <a:t> </a:t>
            </a:r>
            <a:r>
              <a:rPr b="0" i="1" lang="en-US" sz="1600" u="none" cap="none" strike="noStrike">
                <a:solidFill>
                  <a:schemeClr val="dk1"/>
                </a:solidFill>
                <a:latin typeface="Roboto"/>
                <a:ea typeface="Roboto"/>
                <a:cs typeface="Roboto"/>
                <a:sym typeface="Roboto"/>
              </a:rPr>
              <a:t>(e.g. Communication, Collaboration, Empathy, Remote Work, etc.)</a:t>
            </a:r>
            <a:r>
              <a:rPr b="0" i="0" lang="en-US" sz="1600" u="none" cap="none" strike="noStrike">
                <a:solidFill>
                  <a:schemeClr val="dk1"/>
                </a:solidFill>
                <a:latin typeface="Roboto"/>
                <a:ea typeface="Roboto"/>
                <a:cs typeface="Roboto"/>
                <a:sym typeface="Roboto"/>
              </a:rPr>
              <a:t> (</a:t>
            </a:r>
            <a:r>
              <a:rPr lang="en-US" sz="1600">
                <a:solidFill>
                  <a:schemeClr val="dk1"/>
                </a:solidFill>
                <a:latin typeface="Roboto"/>
                <a:ea typeface="Roboto"/>
                <a:cs typeface="Roboto"/>
                <a:sym typeface="Roboto"/>
              </a:rPr>
              <a:t>8</a:t>
            </a:r>
            <a:r>
              <a:rPr b="0" i="0" lang="en-US" sz="1600" u="none" cap="none" strike="noStrike">
                <a:solidFill>
                  <a:schemeClr val="dk1"/>
                </a:solidFill>
                <a:latin typeface="Roboto"/>
                <a:ea typeface="Roboto"/>
                <a:cs typeface="Roboto"/>
                <a:sym typeface="Roboto"/>
              </a:rPr>
              <a:t> CEUs)</a:t>
            </a:r>
            <a:endParaRPr b="0" i="0" sz="1600" u="none" cap="none" strike="noStrike">
              <a:solidFill>
                <a:srgbClr val="000000"/>
              </a:solidFill>
              <a:latin typeface="Roboto"/>
              <a:ea typeface="Roboto"/>
              <a:cs typeface="Roboto"/>
              <a:sym typeface="Roboto"/>
            </a:endParaRPr>
          </a:p>
        </p:txBody>
      </p:sp>
      <p:sp>
        <p:nvSpPr>
          <p:cNvPr id="762" name="Google Shape;762;g13adc9f7a1b_0_1232"/>
          <p:cNvSpPr txBox="1"/>
          <p:nvPr/>
        </p:nvSpPr>
        <p:spPr>
          <a:xfrm>
            <a:off x="98323" y="194184"/>
            <a:ext cx="120249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3100" u="none" cap="none" strike="noStrike">
                <a:solidFill>
                  <a:srgbClr val="4DA1AB"/>
                </a:solidFill>
                <a:latin typeface="Roboto"/>
                <a:ea typeface="Roboto"/>
                <a:cs typeface="Roboto"/>
                <a:sym typeface="Roboto"/>
              </a:rPr>
              <a:t>Continuing Education Units (CEUs) Eligible Activities</a:t>
            </a:r>
            <a:endParaRPr b="1" i="0" sz="1700" u="none" cap="none" strike="noStrike">
              <a:solidFill>
                <a:srgbClr val="4DA1AB"/>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2020-10-24T11:42:52Z</dcterms:created>
  <dc:creator>Microsoft</dc:creator>
</cp:coreProperties>
</file>